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9144000" cy="6858000"/>
  <p:notesSz cx="9144000" cy="6858000"/>
  <p:embeddedFontLst>
    <p:embeddedFont>
      <p:font typeface="Calibri" panose="020F0502020204030204"/>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60"/>
        <p:guide pos="2880"/>
      </p:guideLst>
    </p:cSldViewPr>
  </p:slide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2" name="Shape 2"/>
        <p:cNvGrpSpPr/>
        <p:nvPr/>
      </p:nvGrpSpPr>
      <p:grpSpPr>
        <a:xfrm>
          <a:off x="0" y="0"/>
          <a:ext cx="0" cy="0"/>
          <a:chOff x="0" y="0"/>
          <a:chExt cx="0" cy="0"/>
        </a:xfrm>
      </p:grpSpPr>
      <p:sp>
        <p:nvSpPr>
          <p:cNvPr id="3" name="Google Shape;3;n"/>
          <p:cNvSpPr txBox="1"/>
          <p:nvPr>
            <p:ph type="sldNum" idx="12"/>
          </p:nvPr>
        </p:nvSpPr>
        <p:spPr>
          <a:xfrm>
            <a:off x="4398962" y="9555162"/>
            <a:ext cx="3371850" cy="501650"/>
          </a:xfrm>
          <a:prstGeom prst="rect">
            <a:avLst/>
          </a:prstGeom>
          <a:noFill/>
          <a:ln>
            <a:noFill/>
          </a:ln>
        </p:spPr>
        <p:txBody>
          <a:bodyPr spcFirstLastPara="1" wrap="square" lIns="0" tIns="0" rIns="0" bIns="0" anchor="b" anchorCtr="0">
            <a:noAutofit/>
          </a:bodyPr>
          <a:lstStyle/>
          <a:p>
            <a:pPr marL="0" marR="0" lvl="0" indent="0" algn="l" rtl="0">
              <a:lnSpc>
                <a:spcPct val="93000"/>
              </a:lnSpc>
              <a:spcBef>
                <a:spcPts val="0"/>
              </a:spcBef>
              <a:spcAft>
                <a:spcPts val="0"/>
              </a:spcAft>
              <a:buNone/>
            </a:pPr>
            <a:fld id="{00000000-1234-1234-1234-123412341234}" type="slidenum">
              <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 name="Google Shape;4;n"/>
          <p:cNvSpPr/>
          <p:nvPr>
            <p:ph type="sldImg" idx="2"/>
          </p:nvPr>
        </p:nvSpPr>
        <p:spPr>
          <a:xfrm>
            <a:off x="1371600" y="763587"/>
            <a:ext cx="5027612" cy="37703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 name="Google Shape;5;n"/>
          <p:cNvSpPr txBox="1"/>
          <p:nvPr>
            <p:ph type="body" idx="1"/>
          </p:nvPr>
        </p:nvSpPr>
        <p:spPr>
          <a:xfrm>
            <a:off x="777875" y="4776787"/>
            <a:ext cx="6216650" cy="4524375"/>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p:txBody>
      </p:sp>
      <p:sp>
        <p:nvSpPr>
          <p:cNvPr id="6" name="Google Shape;6;n"/>
          <p:cNvSpPr txBox="1"/>
          <p:nvPr>
            <p:ph type="hdr" idx="3"/>
          </p:nvPr>
        </p:nvSpPr>
        <p:spPr>
          <a:xfrm>
            <a:off x="0" y="0"/>
            <a:ext cx="3371850" cy="501650"/>
          </a:xfrm>
          <a:prstGeom prst="rect">
            <a:avLst/>
          </a:prstGeom>
          <a:noFill/>
          <a:ln>
            <a:noFill/>
          </a:ln>
        </p:spPr>
        <p:txBody>
          <a:bodyPr spcFirstLastPara="1" wrap="square" lIns="0" tIns="0" rIns="0" bIns="0" anchor="t" anchorCtr="0"/>
          <a:lstStyle>
            <a:lvl1pPr marR="0" lvl="0" algn="l" rtl="0">
              <a:lnSpc>
                <a:spcPct val="93000"/>
              </a:lnSpc>
              <a:spcBef>
                <a:spcPts val="0"/>
              </a:spcBef>
              <a:spcAft>
                <a:spcPts val="0"/>
              </a:spcAft>
              <a:buSzPts val="1400"/>
              <a:buNone/>
              <a:defRPr sz="1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93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93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93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93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93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93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93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93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 name="Google Shape;7;n"/>
          <p:cNvSpPr txBox="1"/>
          <p:nvPr>
            <p:ph type="dt" idx="10"/>
          </p:nvPr>
        </p:nvSpPr>
        <p:spPr>
          <a:xfrm>
            <a:off x="4398962" y="0"/>
            <a:ext cx="3371850" cy="501650"/>
          </a:xfrm>
          <a:prstGeom prst="rect">
            <a:avLst/>
          </a:prstGeom>
          <a:noFill/>
          <a:ln>
            <a:noFill/>
          </a:ln>
        </p:spPr>
        <p:txBody>
          <a:bodyPr spcFirstLastPara="1" wrap="square" lIns="0" tIns="0" rIns="0" bIns="0" anchor="t" anchorCtr="0"/>
          <a:lstStyle>
            <a:lvl1pPr marR="0" lvl="0" algn="r" rtl="0">
              <a:lnSpc>
                <a:spcPct val="93000"/>
              </a:lnSpc>
              <a:spcBef>
                <a:spcPts val="0"/>
              </a:spcBef>
              <a:spcAft>
                <a:spcPts val="0"/>
              </a:spcAft>
              <a:buSzPts val="1400"/>
              <a:buNone/>
              <a:defRPr sz="1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93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93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93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93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93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93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93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93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 name="Google Shape;8;n"/>
          <p:cNvSpPr txBox="1"/>
          <p:nvPr>
            <p:ph type="ftr" idx="11"/>
          </p:nvPr>
        </p:nvSpPr>
        <p:spPr>
          <a:xfrm>
            <a:off x="0" y="9555162"/>
            <a:ext cx="3371850" cy="501650"/>
          </a:xfrm>
          <a:prstGeom prst="rect">
            <a:avLst/>
          </a:prstGeom>
          <a:noFill/>
          <a:ln>
            <a:noFill/>
          </a:ln>
        </p:spPr>
        <p:txBody>
          <a:bodyPr spcFirstLastPara="1" wrap="square" lIns="0" tIns="0" rIns="0" bIns="0" anchor="b" anchorCtr="0"/>
          <a:lstStyle>
            <a:lvl1pPr marR="0" lvl="0" algn="l" rtl="0">
              <a:lnSpc>
                <a:spcPct val="93000"/>
              </a:lnSpc>
              <a:spcBef>
                <a:spcPts val="0"/>
              </a:spcBef>
              <a:spcAft>
                <a:spcPts val="0"/>
              </a:spcAft>
              <a:buSzPts val="1400"/>
              <a:buNone/>
              <a:defRPr sz="1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93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93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93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93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93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93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93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93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 name="Google Shape;9;n"/>
          <p:cNvSpPr txBox="1"/>
          <p:nvPr>
            <p:ph type="sldNum" idx="4"/>
          </p:nvPr>
        </p:nvSpPr>
        <p:spPr>
          <a:xfrm>
            <a:off x="4398962" y="9555162"/>
            <a:ext cx="3371850" cy="50165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panose="02020603050405020304"/>
              <a:buNone/>
            </a:pPr>
            <a:fld id="{00000000-1234-1234-1234-123412341234}" type="slidenum">
              <a:rPr lang="en-US" sz="1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4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 name="Shape 21"/>
        <p:cNvGrpSpPr/>
        <p:nvPr/>
      </p:nvGrpSpPr>
      <p:grpSpPr>
        <a:xfrm>
          <a:off x="0" y="0"/>
          <a:ext cx="0" cy="0"/>
          <a:chOff x="0" y="0"/>
          <a:chExt cx="0" cy="0"/>
        </a:xfrm>
      </p:grpSpPr>
      <p:sp>
        <p:nvSpPr>
          <p:cNvPr id="22" name="Google Shape;22;p1:notes"/>
          <p:cNvSpPr txBox="1"/>
          <p:nvPr>
            <p:ph type="body" idx="1"/>
          </p:nvPr>
        </p:nvSpPr>
        <p:spPr>
          <a:xfrm>
            <a:off x="914400" y="3257550"/>
            <a:ext cx="7315200" cy="30861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p>
        </p:txBody>
      </p:sp>
      <p:sp>
        <p:nvSpPr>
          <p:cNvPr id="23" name="Google Shape;23;p1:notes"/>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 name="Shape 156"/>
        <p:cNvGrpSpPr/>
        <p:nvPr/>
      </p:nvGrpSpPr>
      <p:grpSpPr>
        <a:xfrm>
          <a:off x="0" y="0"/>
          <a:ext cx="0" cy="0"/>
          <a:chOff x="0" y="0"/>
          <a:chExt cx="0" cy="0"/>
        </a:xfrm>
      </p:grpSpPr>
      <p:sp>
        <p:nvSpPr>
          <p:cNvPr id="157" name="Google Shape;157;p10:notes"/>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8" name="Google Shape;158;p10:notes"/>
          <p:cNvSpPr txBox="1"/>
          <p:nvPr>
            <p:ph type="body" idx="1"/>
          </p:nvPr>
        </p:nvSpPr>
        <p:spPr>
          <a:xfrm>
            <a:off x="914400" y="3257550"/>
            <a:ext cx="7315200" cy="30861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p>
        </p:txBody>
      </p:sp>
      <p:sp>
        <p:nvSpPr>
          <p:cNvPr id="159" name="Google Shape;159;p10:notes"/>
          <p:cNvSpPr txBox="1"/>
          <p:nvPr/>
        </p:nvSpPr>
        <p:spPr>
          <a:xfrm>
            <a:off x="5180012" y="6513512"/>
            <a:ext cx="3962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sz="1400" b="0" i="0" u="none">
                <a:solidFill>
                  <a:srgbClr val="000000"/>
                </a:solidFill>
                <a:latin typeface="Arial" panose="020B0604020202020204"/>
                <a:ea typeface="Arial" panose="020B0604020202020204"/>
                <a:cs typeface="Arial" panose="020B0604020202020204"/>
                <a:sym typeface="Arial" panose="020B0604020202020204"/>
              </a:rPr>
            </a:fld>
            <a:endParaRPr lang="en-US" sz="1400" b="0" i="0" u="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p11:notes"/>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74" name="Google Shape;174;p11:notes"/>
          <p:cNvSpPr txBox="1"/>
          <p:nvPr>
            <p:ph type="body" idx="1"/>
          </p:nvPr>
        </p:nvSpPr>
        <p:spPr>
          <a:xfrm>
            <a:off x="914400" y="3257550"/>
            <a:ext cx="7315200" cy="30861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p>
        </p:txBody>
      </p:sp>
      <p:sp>
        <p:nvSpPr>
          <p:cNvPr id="175" name="Google Shape;175;p11:notes"/>
          <p:cNvSpPr txBox="1"/>
          <p:nvPr/>
        </p:nvSpPr>
        <p:spPr>
          <a:xfrm>
            <a:off x="5180012" y="6513512"/>
            <a:ext cx="3962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sz="1400" b="0" i="0" u="none">
                <a:solidFill>
                  <a:srgbClr val="000000"/>
                </a:solidFill>
                <a:latin typeface="Arial" panose="020B0604020202020204"/>
                <a:ea typeface="Arial" panose="020B0604020202020204"/>
                <a:cs typeface="Arial" panose="020B0604020202020204"/>
                <a:sym typeface="Arial" panose="020B0604020202020204"/>
              </a:rPr>
            </a:fld>
            <a:endParaRPr lang="en-US" sz="1400" b="0" i="0" u="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8" name="Shape 188"/>
        <p:cNvGrpSpPr/>
        <p:nvPr/>
      </p:nvGrpSpPr>
      <p:grpSpPr>
        <a:xfrm>
          <a:off x="0" y="0"/>
          <a:ext cx="0" cy="0"/>
          <a:chOff x="0" y="0"/>
          <a:chExt cx="0" cy="0"/>
        </a:xfrm>
      </p:grpSpPr>
      <p:sp>
        <p:nvSpPr>
          <p:cNvPr id="189" name="Google Shape;189;p12:notes"/>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90" name="Google Shape;190;p12:notes"/>
          <p:cNvSpPr txBox="1"/>
          <p:nvPr>
            <p:ph type="body" idx="1"/>
          </p:nvPr>
        </p:nvSpPr>
        <p:spPr>
          <a:xfrm>
            <a:off x="914400" y="3257550"/>
            <a:ext cx="7315200" cy="30861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p>
        </p:txBody>
      </p:sp>
      <p:sp>
        <p:nvSpPr>
          <p:cNvPr id="191" name="Google Shape;191;p12:notes"/>
          <p:cNvSpPr txBox="1"/>
          <p:nvPr/>
        </p:nvSpPr>
        <p:spPr>
          <a:xfrm>
            <a:off x="5180012" y="6513512"/>
            <a:ext cx="3962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sz="1400" b="0" i="0" u="none">
                <a:solidFill>
                  <a:srgbClr val="000000"/>
                </a:solidFill>
                <a:latin typeface="Arial" panose="020B0604020202020204"/>
                <a:ea typeface="Arial" panose="020B0604020202020204"/>
                <a:cs typeface="Arial" panose="020B0604020202020204"/>
                <a:sym typeface="Arial" panose="020B0604020202020204"/>
              </a:rPr>
            </a:fld>
            <a:endParaRPr lang="en-US" sz="1400" b="0" i="0" u="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4" name="Shape 204"/>
        <p:cNvGrpSpPr/>
        <p:nvPr/>
      </p:nvGrpSpPr>
      <p:grpSpPr>
        <a:xfrm>
          <a:off x="0" y="0"/>
          <a:ext cx="0" cy="0"/>
          <a:chOff x="0" y="0"/>
          <a:chExt cx="0" cy="0"/>
        </a:xfrm>
      </p:grpSpPr>
      <p:sp>
        <p:nvSpPr>
          <p:cNvPr id="205" name="Google Shape;205;p13:notes"/>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06" name="Google Shape;206;p13:notes"/>
          <p:cNvSpPr txBox="1"/>
          <p:nvPr>
            <p:ph type="body" idx="1"/>
          </p:nvPr>
        </p:nvSpPr>
        <p:spPr>
          <a:xfrm>
            <a:off x="914400" y="3257550"/>
            <a:ext cx="7315200" cy="30861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p>
        </p:txBody>
      </p:sp>
      <p:sp>
        <p:nvSpPr>
          <p:cNvPr id="207" name="Google Shape;207;p13:notes"/>
          <p:cNvSpPr txBox="1"/>
          <p:nvPr/>
        </p:nvSpPr>
        <p:spPr>
          <a:xfrm>
            <a:off x="5180012" y="6513512"/>
            <a:ext cx="3962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sz="1400" b="0" i="0" u="none">
                <a:solidFill>
                  <a:srgbClr val="000000"/>
                </a:solidFill>
                <a:latin typeface="Arial" panose="020B0604020202020204"/>
                <a:ea typeface="Arial" panose="020B0604020202020204"/>
                <a:cs typeface="Arial" panose="020B0604020202020204"/>
                <a:sym typeface="Arial" panose="020B0604020202020204"/>
              </a:rPr>
            </a:fld>
            <a:endParaRPr lang="en-US" sz="1400" b="0" i="0" u="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0" name="Shape 220"/>
        <p:cNvGrpSpPr/>
        <p:nvPr/>
      </p:nvGrpSpPr>
      <p:grpSpPr>
        <a:xfrm>
          <a:off x="0" y="0"/>
          <a:ext cx="0" cy="0"/>
          <a:chOff x="0" y="0"/>
          <a:chExt cx="0" cy="0"/>
        </a:xfrm>
      </p:grpSpPr>
      <p:sp>
        <p:nvSpPr>
          <p:cNvPr id="221" name="Google Shape;221;p15:notes"/>
          <p:cNvSpPr txBox="1"/>
          <p:nvPr>
            <p:ph type="body" idx="1"/>
          </p:nvPr>
        </p:nvSpPr>
        <p:spPr>
          <a:xfrm>
            <a:off x="914400" y="3257550"/>
            <a:ext cx="7315200" cy="30861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p>
        </p:txBody>
      </p:sp>
      <p:sp>
        <p:nvSpPr>
          <p:cNvPr id="222" name="Google Shape;222;p15:notes"/>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 name="Shape 30"/>
        <p:cNvGrpSpPr/>
        <p:nvPr/>
      </p:nvGrpSpPr>
      <p:grpSpPr>
        <a:xfrm>
          <a:off x="0" y="0"/>
          <a:ext cx="0" cy="0"/>
          <a:chOff x="0" y="0"/>
          <a:chExt cx="0" cy="0"/>
        </a:xfrm>
      </p:grpSpPr>
      <p:sp>
        <p:nvSpPr>
          <p:cNvPr id="31" name="Google Shape;31;p2:notes"/>
          <p:cNvSpPr txBox="1"/>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2000"/>
              <a:buFont typeface="Arial" panose="020B0604020202020204"/>
              <a:buNone/>
            </a:pPr>
            <a:r>
              <a:rPr lang="en-US" sz="2000">
                <a:latin typeface="Arial" panose="020B0604020202020204"/>
                <a:ea typeface="Arial" panose="020B0604020202020204"/>
                <a:cs typeface="Arial" panose="020B0604020202020204"/>
                <a:sym typeface="Arial" panose="020B0604020202020204"/>
              </a:rPr>
              <a:t>Slide Number</a:t>
            </a:r>
            <a:endParaRPr lang="en-US" sz="2000">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endParaRPr sz="2000">
              <a:latin typeface="Arial" panose="020B0604020202020204"/>
              <a:ea typeface="Arial" panose="020B0604020202020204"/>
              <a:cs typeface="Arial" panose="020B0604020202020204"/>
              <a:sym typeface="Arial" panose="020B0604020202020204"/>
            </a:endParaRPr>
          </a:p>
        </p:txBody>
      </p:sp>
      <p:sp>
        <p:nvSpPr>
          <p:cNvPr id="32" name="Google Shape;32;p2:notes"/>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44"/>
        <p:cNvGrpSpPr/>
        <p:nvPr/>
      </p:nvGrpSpPr>
      <p:grpSpPr>
        <a:xfrm>
          <a:off x="0" y="0"/>
          <a:ext cx="0" cy="0"/>
          <a:chOff x="0" y="0"/>
          <a:chExt cx="0" cy="0"/>
        </a:xfrm>
      </p:grpSpPr>
      <p:sp>
        <p:nvSpPr>
          <p:cNvPr id="45" name="Google Shape;45;p3:notes"/>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6" name="Google Shape;46;p3:notes"/>
          <p:cNvSpPr txBox="1"/>
          <p:nvPr>
            <p:ph type="body" idx="1"/>
          </p:nvPr>
        </p:nvSpPr>
        <p:spPr>
          <a:xfrm>
            <a:off x="914400" y="3257550"/>
            <a:ext cx="7315200" cy="30861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p>
        </p:txBody>
      </p:sp>
      <p:sp>
        <p:nvSpPr>
          <p:cNvPr id="47" name="Google Shape;47;p3:notes"/>
          <p:cNvSpPr txBox="1"/>
          <p:nvPr/>
        </p:nvSpPr>
        <p:spPr>
          <a:xfrm>
            <a:off x="5180012" y="6513512"/>
            <a:ext cx="3962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sz="1400" b="0" i="0" u="none">
                <a:solidFill>
                  <a:srgbClr val="000000"/>
                </a:solidFill>
                <a:latin typeface="Arial" panose="020B0604020202020204"/>
                <a:ea typeface="Arial" panose="020B0604020202020204"/>
                <a:cs typeface="Arial" panose="020B0604020202020204"/>
                <a:sym typeface="Arial" panose="020B0604020202020204"/>
              </a:rPr>
            </a:fld>
            <a:endParaRPr lang="en-US" sz="1400" b="0" i="0" u="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60"/>
        <p:cNvGrpSpPr/>
        <p:nvPr/>
      </p:nvGrpSpPr>
      <p:grpSpPr>
        <a:xfrm>
          <a:off x="0" y="0"/>
          <a:ext cx="0" cy="0"/>
          <a:chOff x="0" y="0"/>
          <a:chExt cx="0" cy="0"/>
        </a:xfrm>
      </p:grpSpPr>
      <p:sp>
        <p:nvSpPr>
          <p:cNvPr id="61" name="Google Shape;61;p4:notes"/>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2" name="Google Shape;62;p4:notes"/>
          <p:cNvSpPr txBox="1"/>
          <p:nvPr>
            <p:ph type="body" idx="1"/>
          </p:nvPr>
        </p:nvSpPr>
        <p:spPr>
          <a:xfrm>
            <a:off x="914400" y="3257550"/>
            <a:ext cx="7315200" cy="30861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p>
        </p:txBody>
      </p:sp>
      <p:sp>
        <p:nvSpPr>
          <p:cNvPr id="63" name="Google Shape;63;p4:notes"/>
          <p:cNvSpPr txBox="1"/>
          <p:nvPr/>
        </p:nvSpPr>
        <p:spPr>
          <a:xfrm>
            <a:off x="5180012" y="6513512"/>
            <a:ext cx="3962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sz="1400" b="0" i="0" u="none">
                <a:solidFill>
                  <a:srgbClr val="000000"/>
                </a:solidFill>
                <a:latin typeface="Arial" panose="020B0604020202020204"/>
                <a:ea typeface="Arial" panose="020B0604020202020204"/>
                <a:cs typeface="Arial" panose="020B0604020202020204"/>
                <a:sym typeface="Arial" panose="020B0604020202020204"/>
              </a:rPr>
            </a:fld>
            <a:endParaRPr lang="en-US" sz="1400" b="0" i="0" u="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76"/>
        <p:cNvGrpSpPr/>
        <p:nvPr/>
      </p:nvGrpSpPr>
      <p:grpSpPr>
        <a:xfrm>
          <a:off x="0" y="0"/>
          <a:ext cx="0" cy="0"/>
          <a:chOff x="0" y="0"/>
          <a:chExt cx="0" cy="0"/>
        </a:xfrm>
      </p:grpSpPr>
      <p:sp>
        <p:nvSpPr>
          <p:cNvPr id="77" name="Google Shape;77;p5:notes"/>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8" name="Google Shape;78;p5:notes"/>
          <p:cNvSpPr txBox="1"/>
          <p:nvPr>
            <p:ph type="body" idx="1"/>
          </p:nvPr>
        </p:nvSpPr>
        <p:spPr>
          <a:xfrm>
            <a:off x="914400" y="3257550"/>
            <a:ext cx="7315200" cy="30861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p>
        </p:txBody>
      </p:sp>
      <p:sp>
        <p:nvSpPr>
          <p:cNvPr id="79" name="Google Shape;79;p5:notes"/>
          <p:cNvSpPr txBox="1"/>
          <p:nvPr/>
        </p:nvSpPr>
        <p:spPr>
          <a:xfrm>
            <a:off x="5180012" y="6513512"/>
            <a:ext cx="3962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sz="1400" b="0" i="0" u="none">
                <a:solidFill>
                  <a:srgbClr val="000000"/>
                </a:solidFill>
                <a:latin typeface="Arial" panose="020B0604020202020204"/>
                <a:ea typeface="Arial" panose="020B0604020202020204"/>
                <a:cs typeface="Arial" panose="020B0604020202020204"/>
                <a:sym typeface="Arial" panose="020B0604020202020204"/>
              </a:rPr>
            </a:fld>
            <a:endParaRPr lang="en-US" sz="1400" b="0" i="0" u="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92"/>
        <p:cNvGrpSpPr/>
        <p:nvPr/>
      </p:nvGrpSpPr>
      <p:grpSpPr>
        <a:xfrm>
          <a:off x="0" y="0"/>
          <a:ext cx="0" cy="0"/>
          <a:chOff x="0" y="0"/>
          <a:chExt cx="0" cy="0"/>
        </a:xfrm>
      </p:grpSpPr>
      <p:sp>
        <p:nvSpPr>
          <p:cNvPr id="93" name="Google Shape;93;p6:notes"/>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4" name="Google Shape;94;p6:notes"/>
          <p:cNvSpPr txBox="1"/>
          <p:nvPr>
            <p:ph type="body" idx="1"/>
          </p:nvPr>
        </p:nvSpPr>
        <p:spPr>
          <a:xfrm>
            <a:off x="914400" y="3257550"/>
            <a:ext cx="7315200" cy="30861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p>
        </p:txBody>
      </p:sp>
      <p:sp>
        <p:nvSpPr>
          <p:cNvPr id="95" name="Google Shape;95;p6:notes"/>
          <p:cNvSpPr txBox="1"/>
          <p:nvPr/>
        </p:nvSpPr>
        <p:spPr>
          <a:xfrm>
            <a:off x="5180012" y="6513512"/>
            <a:ext cx="3962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sz="1400" b="0" i="0" u="none">
                <a:solidFill>
                  <a:srgbClr val="000000"/>
                </a:solidFill>
                <a:latin typeface="Arial" panose="020B0604020202020204"/>
                <a:ea typeface="Arial" panose="020B0604020202020204"/>
                <a:cs typeface="Arial" panose="020B0604020202020204"/>
                <a:sym typeface="Arial" panose="020B0604020202020204"/>
              </a:rPr>
            </a:fld>
            <a:endParaRPr lang="en-US" sz="1400" b="0" i="0" u="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 name="Shape 108"/>
        <p:cNvGrpSpPr/>
        <p:nvPr/>
      </p:nvGrpSpPr>
      <p:grpSpPr>
        <a:xfrm>
          <a:off x="0" y="0"/>
          <a:ext cx="0" cy="0"/>
          <a:chOff x="0" y="0"/>
          <a:chExt cx="0" cy="0"/>
        </a:xfrm>
      </p:grpSpPr>
      <p:sp>
        <p:nvSpPr>
          <p:cNvPr id="109" name="Google Shape;109;p7:notes"/>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0" name="Google Shape;110;p7:notes"/>
          <p:cNvSpPr txBox="1"/>
          <p:nvPr>
            <p:ph type="body" idx="1"/>
          </p:nvPr>
        </p:nvSpPr>
        <p:spPr>
          <a:xfrm>
            <a:off x="914400" y="3257550"/>
            <a:ext cx="7315200" cy="30861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p>
        </p:txBody>
      </p:sp>
      <p:sp>
        <p:nvSpPr>
          <p:cNvPr id="111" name="Google Shape;111;p7:notes"/>
          <p:cNvSpPr txBox="1"/>
          <p:nvPr/>
        </p:nvSpPr>
        <p:spPr>
          <a:xfrm>
            <a:off x="5180012" y="6513512"/>
            <a:ext cx="3962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sz="1400" b="0" i="0" u="none">
                <a:solidFill>
                  <a:srgbClr val="000000"/>
                </a:solidFill>
                <a:latin typeface="Arial" panose="020B0604020202020204"/>
                <a:ea typeface="Arial" panose="020B0604020202020204"/>
                <a:cs typeface="Arial" panose="020B0604020202020204"/>
                <a:sym typeface="Arial" panose="020B0604020202020204"/>
              </a:rPr>
            </a:fld>
            <a:endParaRPr lang="en-US" sz="1400" b="0" i="0" u="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p8:notes"/>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6" name="Google Shape;126;p8:notes"/>
          <p:cNvSpPr txBox="1"/>
          <p:nvPr>
            <p:ph type="body" idx="1"/>
          </p:nvPr>
        </p:nvSpPr>
        <p:spPr>
          <a:xfrm>
            <a:off x="914400" y="3257550"/>
            <a:ext cx="7315200" cy="30861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p>
        </p:txBody>
      </p:sp>
      <p:sp>
        <p:nvSpPr>
          <p:cNvPr id="127" name="Google Shape;127;p8:notes"/>
          <p:cNvSpPr txBox="1"/>
          <p:nvPr/>
        </p:nvSpPr>
        <p:spPr>
          <a:xfrm>
            <a:off x="5180012" y="6513512"/>
            <a:ext cx="3962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sz="1400" b="0" i="0" u="none">
                <a:solidFill>
                  <a:srgbClr val="000000"/>
                </a:solidFill>
                <a:latin typeface="Arial" panose="020B0604020202020204"/>
                <a:ea typeface="Arial" panose="020B0604020202020204"/>
                <a:cs typeface="Arial" panose="020B0604020202020204"/>
                <a:sym typeface="Arial" panose="020B0604020202020204"/>
              </a:rPr>
            </a:fld>
            <a:endParaRPr lang="en-US" sz="1400" b="0" i="0" u="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p9:notes"/>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2" name="Google Shape;142;p9:notes"/>
          <p:cNvSpPr txBox="1"/>
          <p:nvPr>
            <p:ph type="body" idx="1"/>
          </p:nvPr>
        </p:nvSpPr>
        <p:spPr>
          <a:xfrm>
            <a:off x="914400" y="3257550"/>
            <a:ext cx="7315200" cy="30861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p>
        </p:txBody>
      </p:sp>
      <p:sp>
        <p:nvSpPr>
          <p:cNvPr id="143" name="Google Shape;143;p9:notes"/>
          <p:cNvSpPr txBox="1"/>
          <p:nvPr/>
        </p:nvSpPr>
        <p:spPr>
          <a:xfrm>
            <a:off x="5180012" y="6513512"/>
            <a:ext cx="3962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sz="1400" b="0" i="0" u="none">
                <a:solidFill>
                  <a:srgbClr val="000000"/>
                </a:solidFill>
                <a:latin typeface="Arial" panose="020B0604020202020204"/>
                <a:ea typeface="Arial" panose="020B0604020202020204"/>
                <a:cs typeface="Arial" panose="020B0604020202020204"/>
                <a:sym typeface="Arial" panose="020B0604020202020204"/>
              </a:rPr>
            </a:fld>
            <a:endParaRPr lang="en-US" sz="1400" b="0" i="0" u="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matchingName="Title and text">
  <p:cSld name="TITLE_AND_BODY">
    <p:spTree>
      <p:nvGrpSpPr>
        <p:cNvPr id="15" name="Shape 15"/>
        <p:cNvGrpSpPr/>
        <p:nvPr/>
      </p:nvGrpSpPr>
      <p:grpSpPr>
        <a:xfrm>
          <a:off x="0" y="0"/>
          <a:ext cx="0" cy="0"/>
          <a:chOff x="0" y="0"/>
          <a:chExt cx="0" cy="0"/>
        </a:xfrm>
      </p:grpSpPr>
      <p:sp>
        <p:nvSpPr>
          <p:cNvPr id="16" name="Google Shape;16;p2"/>
          <p:cNvSpPr txBox="1"/>
          <p:nvPr>
            <p:ph type="title"/>
          </p:nvPr>
        </p:nvSpPr>
        <p:spPr>
          <a:xfrm>
            <a:off x="457200" y="274637"/>
            <a:ext cx="8228012" cy="1141412"/>
          </a:xfrm>
          <a:prstGeom prst="rect">
            <a:avLst/>
          </a:prstGeom>
          <a:noFill/>
          <a:ln>
            <a:noFill/>
          </a:ln>
        </p:spPr>
        <p:txBody>
          <a:bodyPr spcFirstLastPara="1" wrap="square" lIns="91425" tIns="91425" rIns="91425" bIns="91425" anchor="ctr" anchorCtr="0"/>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7" name="Google Shape;17;p2"/>
          <p:cNvSpPr txBox="1"/>
          <p:nvPr>
            <p:ph type="body" idx="1"/>
          </p:nvPr>
        </p:nvSpPr>
        <p:spPr>
          <a:xfrm>
            <a:off x="457200" y="1600200"/>
            <a:ext cx="8228012" cy="4524375"/>
          </a:xfrm>
          <a:prstGeom prst="rect">
            <a:avLst/>
          </a:prstGeom>
          <a:noFill/>
          <a:ln>
            <a:noFill/>
          </a:ln>
        </p:spPr>
        <p:txBody>
          <a:bodyPr spcFirstLastPara="1" wrap="square" lIns="91425" tIns="91425" rIns="91425" bIns="91425" anchor="t" anchorCtr="0"/>
          <a:lstStyle>
            <a:lvl1pPr marL="457200" lvl="0" indent="-228600" algn="l">
              <a:lnSpc>
                <a:spcPct val="93000"/>
              </a:lnSpc>
              <a:spcBef>
                <a:spcPts val="0"/>
              </a:spcBef>
              <a:spcAft>
                <a:spcPts val="0"/>
              </a:spcAft>
              <a:buSzPts val="1400"/>
              <a:buNone/>
              <a:defRPr/>
            </a:lvl1pPr>
            <a:lvl2pPr marL="914400" lvl="1" indent="-228600" algn="l">
              <a:lnSpc>
                <a:spcPct val="93000"/>
              </a:lnSpc>
              <a:spcBef>
                <a:spcPts val="1400"/>
              </a:spcBef>
              <a:spcAft>
                <a:spcPts val="0"/>
              </a:spcAft>
              <a:buSzPts val="1400"/>
              <a:buNone/>
              <a:defRPr/>
            </a:lvl2pPr>
            <a:lvl3pPr marL="1371600" lvl="2" indent="-228600" algn="l">
              <a:lnSpc>
                <a:spcPct val="93000"/>
              </a:lnSpc>
              <a:spcBef>
                <a:spcPts val="1100"/>
              </a:spcBef>
              <a:spcAft>
                <a:spcPts val="0"/>
              </a:spcAft>
              <a:buSzPts val="1400"/>
              <a:buNone/>
              <a:defRPr/>
            </a:lvl3pPr>
            <a:lvl4pPr marL="1828800" lvl="3" indent="-228600" algn="l">
              <a:lnSpc>
                <a:spcPct val="93000"/>
              </a:lnSpc>
              <a:spcBef>
                <a:spcPts val="800"/>
              </a:spcBef>
              <a:spcAft>
                <a:spcPts val="0"/>
              </a:spcAft>
              <a:buSzPts val="1400"/>
              <a:buNone/>
              <a:defRPr/>
            </a:lvl4pPr>
            <a:lvl5pPr marL="2286000" lvl="4" indent="-228600" algn="l">
              <a:lnSpc>
                <a:spcPct val="93000"/>
              </a:lnSpc>
              <a:spcBef>
                <a:spcPts val="500"/>
              </a:spcBef>
              <a:spcAft>
                <a:spcPts val="0"/>
              </a:spcAft>
              <a:buSzPts val="1400"/>
              <a:buNone/>
              <a:defRPr/>
            </a:lvl5pPr>
            <a:lvl6pPr marL="2743200" lvl="5" indent="-228600" algn="l">
              <a:lnSpc>
                <a:spcPct val="93000"/>
              </a:lnSpc>
              <a:spcBef>
                <a:spcPts val="200"/>
              </a:spcBef>
              <a:spcAft>
                <a:spcPts val="0"/>
              </a:spcAft>
              <a:buSzPts val="1400"/>
              <a:buNone/>
              <a:defRPr/>
            </a:lvl6pPr>
            <a:lvl7pPr marL="3200400" lvl="6" indent="-228600" algn="l">
              <a:lnSpc>
                <a:spcPct val="93000"/>
              </a:lnSpc>
              <a:spcBef>
                <a:spcPts val="200"/>
              </a:spcBef>
              <a:spcAft>
                <a:spcPts val="0"/>
              </a:spcAft>
              <a:buSzPts val="1400"/>
              <a:buNone/>
              <a:defRPr/>
            </a:lvl7pPr>
            <a:lvl8pPr marL="3657600" lvl="7" indent="-228600" algn="l">
              <a:lnSpc>
                <a:spcPct val="93000"/>
              </a:lnSpc>
              <a:spcBef>
                <a:spcPts val="200"/>
              </a:spcBef>
              <a:spcAft>
                <a:spcPts val="0"/>
              </a:spcAft>
              <a:buSzPts val="1400"/>
              <a:buNone/>
              <a:defRPr/>
            </a:lvl8pPr>
            <a:lvl9pPr marL="4114800" lvl="8" indent="-228600" algn="l">
              <a:lnSpc>
                <a:spcPct val="93000"/>
              </a:lnSpc>
              <a:spcBef>
                <a:spcPts val="200"/>
              </a:spcBef>
              <a:spcAft>
                <a:spcPts val="200"/>
              </a:spcAft>
              <a:buSzPts val="1400"/>
              <a:buNone/>
              <a:defRPr/>
            </a:lvl9pPr>
          </a:lstStyle>
          <a:p/>
        </p:txBody>
      </p:sp>
      <p:sp>
        <p:nvSpPr>
          <p:cNvPr id="18" name="Google Shape;18;p2"/>
          <p:cNvSpPr txBox="1"/>
          <p:nvPr>
            <p:ph type="dt" idx="10"/>
          </p:nvPr>
        </p:nvSpPr>
        <p:spPr>
          <a:xfrm>
            <a:off x="0" y="0"/>
            <a:ext cx="3000000" cy="3000000"/>
          </a:xfrm>
          <a:prstGeom prst="rect">
            <a:avLst/>
          </a:prstGeom>
          <a:noFill/>
          <a:ln>
            <a:noFill/>
          </a:ln>
        </p:spPr>
        <p:txBody>
          <a:bodyPr spcFirstLastPara="1" wrap="square" lIns="91425" tIns="45700" rIns="91425" bIns="45700" anchor="t" anchorCtr="0"/>
          <a:lstStyle>
            <a:lvl1pPr marR="0" lvl="0" algn="l" rtl="0">
              <a:lnSpc>
                <a:spcPct val="93000"/>
              </a:lnSpc>
              <a:spcBef>
                <a:spcPts val="0"/>
              </a:spcBef>
              <a:spcAft>
                <a:spcPts val="0"/>
              </a:spcAft>
              <a:buSzPts val="1400"/>
              <a:buNone/>
              <a:defRPr sz="1800" b="0" i="0" u="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93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93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93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93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93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93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93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93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9" name="Google Shape;19;p2"/>
          <p:cNvSpPr txBox="1"/>
          <p:nvPr>
            <p:ph type="ftr" idx="11"/>
          </p:nvPr>
        </p:nvSpPr>
        <p:spPr>
          <a:xfrm>
            <a:off x="0" y="0"/>
            <a:ext cx="3000000" cy="3000000"/>
          </a:xfrm>
          <a:prstGeom prst="rect">
            <a:avLst/>
          </a:prstGeom>
          <a:noFill/>
          <a:ln>
            <a:noFill/>
          </a:ln>
        </p:spPr>
        <p:txBody>
          <a:bodyPr spcFirstLastPara="1" wrap="square" lIns="91425" tIns="45700" rIns="91425" bIns="45700" anchor="t" anchorCtr="0"/>
          <a:lstStyle>
            <a:lvl1pPr marR="0" lvl="0" algn="l" rtl="0">
              <a:lnSpc>
                <a:spcPct val="93000"/>
              </a:lnSpc>
              <a:spcBef>
                <a:spcPts val="0"/>
              </a:spcBef>
              <a:spcAft>
                <a:spcPts val="0"/>
              </a:spcAft>
              <a:buSzPts val="1400"/>
              <a:buNone/>
              <a:defRPr sz="1800" b="0" i="0" u="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93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93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93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93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93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93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93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93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0" name="Google Shape;20;p2"/>
          <p:cNvSpPr txBox="1"/>
          <p:nvPr>
            <p:ph type="sldNum" idx="12"/>
          </p:nvPr>
        </p:nvSpPr>
        <p:spPr>
          <a:xfrm>
            <a:off x="-1587" y="6540500"/>
            <a:ext cx="614362" cy="231775"/>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0"/>
              </a:spcBef>
              <a:spcAft>
                <a:spcPts val="0"/>
              </a:spcAft>
              <a:buNone/>
              <a:defRPr sz="1400">
                <a:solidFill>
                  <a:srgbClr val="000000"/>
                </a:solidFill>
                <a:latin typeface="Arial" panose="020B0604020202020204"/>
                <a:ea typeface="Arial" panose="020B0604020202020204"/>
                <a:cs typeface="Arial" panose="020B0604020202020204"/>
                <a:sym typeface="Arial" panose="020B0604020202020204"/>
              </a:defRPr>
            </a:lvl1pPr>
            <a:lvl2pPr marL="0" lvl="1" indent="0" algn="l">
              <a:lnSpc>
                <a:spcPct val="100000"/>
              </a:lnSpc>
              <a:spcBef>
                <a:spcPts val="0"/>
              </a:spcBef>
              <a:spcAft>
                <a:spcPts val="0"/>
              </a:spcAft>
              <a:buNone/>
              <a:defRPr sz="1400">
                <a:solidFill>
                  <a:srgbClr val="000000"/>
                </a:solidFill>
                <a:latin typeface="Arial" panose="020B0604020202020204"/>
                <a:ea typeface="Arial" panose="020B0604020202020204"/>
                <a:cs typeface="Arial" panose="020B0604020202020204"/>
                <a:sym typeface="Arial" panose="020B0604020202020204"/>
              </a:defRPr>
            </a:lvl2pPr>
            <a:lvl3pPr marL="0" lvl="2" indent="0" algn="l">
              <a:lnSpc>
                <a:spcPct val="100000"/>
              </a:lnSpc>
              <a:spcBef>
                <a:spcPts val="0"/>
              </a:spcBef>
              <a:spcAft>
                <a:spcPts val="0"/>
              </a:spcAft>
              <a:buNone/>
              <a:defRPr sz="1400">
                <a:solidFill>
                  <a:srgbClr val="000000"/>
                </a:solidFill>
                <a:latin typeface="Arial" panose="020B0604020202020204"/>
                <a:ea typeface="Arial" panose="020B0604020202020204"/>
                <a:cs typeface="Arial" panose="020B0604020202020204"/>
                <a:sym typeface="Arial" panose="020B0604020202020204"/>
              </a:defRPr>
            </a:lvl3pPr>
            <a:lvl4pPr marL="0" lvl="3" indent="0" algn="l">
              <a:lnSpc>
                <a:spcPct val="100000"/>
              </a:lnSpc>
              <a:spcBef>
                <a:spcPts val="0"/>
              </a:spcBef>
              <a:spcAft>
                <a:spcPts val="0"/>
              </a:spcAft>
              <a:buNone/>
              <a:defRPr sz="1400">
                <a:solidFill>
                  <a:srgbClr val="000000"/>
                </a:solidFill>
                <a:latin typeface="Arial" panose="020B0604020202020204"/>
                <a:ea typeface="Arial" panose="020B0604020202020204"/>
                <a:cs typeface="Arial" panose="020B0604020202020204"/>
                <a:sym typeface="Arial" panose="020B0604020202020204"/>
              </a:defRPr>
            </a:lvl4pPr>
            <a:lvl5pPr marL="0" lvl="4" indent="0" algn="l">
              <a:lnSpc>
                <a:spcPct val="100000"/>
              </a:lnSpc>
              <a:spcBef>
                <a:spcPts val="0"/>
              </a:spcBef>
              <a:spcAft>
                <a:spcPts val="0"/>
              </a:spcAft>
              <a:buNone/>
              <a:defRPr sz="1400">
                <a:solidFill>
                  <a:srgbClr val="000000"/>
                </a:solidFill>
                <a:latin typeface="Arial" panose="020B0604020202020204"/>
                <a:ea typeface="Arial" panose="020B0604020202020204"/>
                <a:cs typeface="Arial" panose="020B0604020202020204"/>
                <a:sym typeface="Arial" panose="020B0604020202020204"/>
              </a:defRPr>
            </a:lvl5pPr>
            <a:lvl6pPr marL="0" lvl="5" indent="0" algn="l">
              <a:lnSpc>
                <a:spcPct val="100000"/>
              </a:lnSpc>
              <a:spcBef>
                <a:spcPts val="0"/>
              </a:spcBef>
              <a:spcAft>
                <a:spcPts val="0"/>
              </a:spcAft>
              <a:buNone/>
              <a:defRPr sz="1400">
                <a:solidFill>
                  <a:srgbClr val="000000"/>
                </a:solidFill>
                <a:latin typeface="Arial" panose="020B0604020202020204"/>
                <a:ea typeface="Arial" panose="020B0604020202020204"/>
                <a:cs typeface="Arial" panose="020B0604020202020204"/>
                <a:sym typeface="Arial" panose="020B0604020202020204"/>
              </a:defRPr>
            </a:lvl6pPr>
            <a:lvl7pPr marL="0" lvl="6" indent="0" algn="l">
              <a:lnSpc>
                <a:spcPct val="100000"/>
              </a:lnSpc>
              <a:spcBef>
                <a:spcPts val="0"/>
              </a:spcBef>
              <a:spcAft>
                <a:spcPts val="0"/>
              </a:spcAft>
              <a:buNone/>
              <a:defRPr sz="1400">
                <a:solidFill>
                  <a:srgbClr val="000000"/>
                </a:solidFill>
                <a:latin typeface="Arial" panose="020B0604020202020204"/>
                <a:ea typeface="Arial" panose="020B0604020202020204"/>
                <a:cs typeface="Arial" panose="020B0604020202020204"/>
                <a:sym typeface="Arial" panose="020B0604020202020204"/>
              </a:defRPr>
            </a:lvl7pPr>
            <a:lvl8pPr marL="0" lvl="7" indent="0" algn="l">
              <a:lnSpc>
                <a:spcPct val="100000"/>
              </a:lnSpc>
              <a:spcBef>
                <a:spcPts val="0"/>
              </a:spcBef>
              <a:spcAft>
                <a:spcPts val="0"/>
              </a:spcAft>
              <a:buNone/>
              <a:defRPr sz="1400">
                <a:solidFill>
                  <a:srgbClr val="000000"/>
                </a:solidFill>
                <a:latin typeface="Arial" panose="020B0604020202020204"/>
                <a:ea typeface="Arial" panose="020B0604020202020204"/>
                <a:cs typeface="Arial" panose="020B0604020202020204"/>
                <a:sym typeface="Arial" panose="020B0604020202020204"/>
              </a:defRPr>
            </a:lvl8pPr>
            <a:lvl9pPr marL="0" lvl="8" indent="0" algn="l">
              <a:lnSpc>
                <a:spcPct val="100000"/>
              </a:lnSpc>
              <a:spcBef>
                <a:spcPts val="0"/>
              </a:spcBef>
              <a:spcAft>
                <a:spcPts val="0"/>
              </a:spcAft>
              <a:buNone/>
              <a:defRPr sz="1400">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0" name="Shape 10"/>
        <p:cNvGrpSpPr/>
        <p:nvPr/>
      </p:nvGrpSpPr>
      <p:grpSpPr>
        <a:xfrm>
          <a:off x="0" y="0"/>
          <a:ext cx="0" cy="0"/>
          <a:chOff x="0" y="0"/>
          <a:chExt cx="0" cy="0"/>
        </a:xfrm>
      </p:grpSpPr>
      <p:pic>
        <p:nvPicPr>
          <p:cNvPr id="11" name="Google Shape;11;p1"/>
          <p:cNvPicPr preferRelativeResize="0"/>
          <p:nvPr/>
        </p:nvPicPr>
        <p:blipFill rotWithShape="1">
          <a:blip r:embed="rId2"/>
          <a:srcRect/>
          <a:stretch>
            <a:fillRect/>
          </a:stretch>
        </p:blipFill>
        <p:spPr>
          <a:xfrm>
            <a:off x="8348662" y="6427787"/>
            <a:ext cx="633412" cy="346075"/>
          </a:xfrm>
          <a:prstGeom prst="rect">
            <a:avLst/>
          </a:prstGeom>
          <a:noFill/>
          <a:ln>
            <a:noFill/>
          </a:ln>
        </p:spPr>
      </p:pic>
      <p:sp>
        <p:nvSpPr>
          <p:cNvPr id="12" name="Google Shape;12;p1"/>
          <p:cNvSpPr txBox="1"/>
          <p:nvPr>
            <p:ph type="title"/>
          </p:nvPr>
        </p:nvSpPr>
        <p:spPr>
          <a:xfrm>
            <a:off x="457200" y="274637"/>
            <a:ext cx="8228012" cy="1141412"/>
          </a:xfrm>
          <a:prstGeom prst="rect">
            <a:avLst/>
          </a:prstGeom>
          <a:noFill/>
          <a:ln>
            <a:noFill/>
          </a:ln>
        </p:spPr>
        <p:txBody>
          <a:bodyPr spcFirstLastPara="1" wrap="square" lIns="91425" tIns="91425" rIns="91425" bIns="91425" anchor="ctr" anchorCtr="0"/>
          <a:lstStyle>
            <a:lvl1pPr marR="0" lvl="0" algn="l" rtl="0">
              <a:lnSpc>
                <a:spcPct val="93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93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93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93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93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93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93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93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93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3" name="Google Shape;13;p1"/>
          <p:cNvSpPr txBox="1"/>
          <p:nvPr>
            <p:ph type="body" idx="1"/>
          </p:nvPr>
        </p:nvSpPr>
        <p:spPr>
          <a:xfrm>
            <a:off x="457200" y="1600200"/>
            <a:ext cx="8228012" cy="4524375"/>
          </a:xfrm>
          <a:prstGeom prst="rect">
            <a:avLst/>
          </a:prstGeom>
          <a:noFill/>
          <a:ln>
            <a:noFill/>
          </a:ln>
        </p:spPr>
        <p:txBody>
          <a:bodyPr spcFirstLastPara="1" wrap="square" lIns="91425" tIns="91425" rIns="91425" bIns="91425" anchor="t" anchorCtr="0"/>
          <a:lstStyle>
            <a:lvl1pPr marL="457200" marR="0" lvl="0" indent="-228600" algn="l" rtl="0">
              <a:lnSpc>
                <a:spcPct val="93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93000"/>
              </a:lnSpc>
              <a:spcBef>
                <a:spcPts val="140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93000"/>
              </a:lnSpc>
              <a:spcBef>
                <a:spcPts val="110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93000"/>
              </a:lnSpc>
              <a:spcBef>
                <a:spcPts val="80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93000"/>
              </a:lnSpc>
              <a:spcBef>
                <a:spcPts val="500"/>
              </a:spcBef>
              <a:spcAft>
                <a:spcPts val="0"/>
              </a:spcAft>
              <a:buSzPts val="1400"/>
              <a:buNone/>
              <a:defRPr sz="20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93000"/>
              </a:lnSpc>
              <a:spcBef>
                <a:spcPts val="200"/>
              </a:spcBef>
              <a:spcAft>
                <a:spcPts val="0"/>
              </a:spcAft>
              <a:buSzPts val="1400"/>
              <a:buNone/>
              <a:defRPr sz="20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93000"/>
              </a:lnSpc>
              <a:spcBef>
                <a:spcPts val="200"/>
              </a:spcBef>
              <a:spcAft>
                <a:spcPts val="0"/>
              </a:spcAft>
              <a:buSzPts val="1400"/>
              <a:buNone/>
              <a:defRPr sz="20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93000"/>
              </a:lnSpc>
              <a:spcBef>
                <a:spcPts val="200"/>
              </a:spcBef>
              <a:spcAft>
                <a:spcPts val="0"/>
              </a:spcAft>
              <a:buSzPts val="1400"/>
              <a:buNone/>
              <a:defRPr sz="20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93000"/>
              </a:lnSpc>
              <a:spcBef>
                <a:spcPts val="200"/>
              </a:spcBef>
              <a:spcAft>
                <a:spcPts val="200"/>
              </a:spcAft>
              <a:buSzPts val="1400"/>
              <a:buNone/>
              <a:defRPr sz="20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4" name="Google Shape;14;p1"/>
          <p:cNvSpPr txBox="1"/>
          <p:nvPr>
            <p:ph type="sldNum" idx="12"/>
          </p:nvPr>
        </p:nvSpPr>
        <p:spPr>
          <a:xfrm>
            <a:off x="-1587" y="6540500"/>
            <a:ext cx="614362" cy="23177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panose="020B0604020202020204"/>
              <a:buNone/>
              <a:defRPr sz="1400" b="0" i="0" u="none">
                <a:solidFill>
                  <a:srgbClr val="000000"/>
                </a:solidFill>
                <a:latin typeface="Arial" panose="020B0604020202020204"/>
                <a:ea typeface="Arial" panose="020B0604020202020204"/>
                <a:cs typeface="Arial" panose="020B0604020202020204"/>
                <a:sym typeface="Arial" panose="020B0604020202020204"/>
              </a:defRPr>
            </a:lvl1pPr>
            <a:lvl2pPr marL="0" marR="0" lvl="1" indent="0" algn="l" rtl="0">
              <a:lnSpc>
                <a:spcPct val="100000"/>
              </a:lnSpc>
              <a:spcBef>
                <a:spcPts val="0"/>
              </a:spcBef>
              <a:spcAft>
                <a:spcPts val="0"/>
              </a:spcAft>
              <a:buClr>
                <a:srgbClr val="000000"/>
              </a:buClr>
              <a:buSzPts val="1400"/>
              <a:buFont typeface="Arial" panose="020B0604020202020204"/>
              <a:buNone/>
              <a:defRPr sz="1400" b="0" i="0" u="none">
                <a:solidFill>
                  <a:srgbClr val="000000"/>
                </a:solidFill>
                <a:latin typeface="Arial" panose="020B0604020202020204"/>
                <a:ea typeface="Arial" panose="020B0604020202020204"/>
                <a:cs typeface="Arial" panose="020B0604020202020204"/>
                <a:sym typeface="Arial" panose="020B0604020202020204"/>
              </a:defRPr>
            </a:lvl2pPr>
            <a:lvl3pPr marL="0" marR="0" lvl="2" indent="0" algn="l" rtl="0">
              <a:lnSpc>
                <a:spcPct val="100000"/>
              </a:lnSpc>
              <a:spcBef>
                <a:spcPts val="0"/>
              </a:spcBef>
              <a:spcAft>
                <a:spcPts val="0"/>
              </a:spcAft>
              <a:buClr>
                <a:srgbClr val="000000"/>
              </a:buClr>
              <a:buSzPts val="1400"/>
              <a:buFont typeface="Arial" panose="020B0604020202020204"/>
              <a:buNone/>
              <a:defRPr sz="1400" b="0" i="0" u="none">
                <a:solidFill>
                  <a:srgbClr val="000000"/>
                </a:solidFill>
                <a:latin typeface="Arial" panose="020B0604020202020204"/>
                <a:ea typeface="Arial" panose="020B0604020202020204"/>
                <a:cs typeface="Arial" panose="020B0604020202020204"/>
                <a:sym typeface="Arial" panose="020B0604020202020204"/>
              </a:defRPr>
            </a:lvl3pPr>
            <a:lvl4pPr marL="0" marR="0" lvl="3" indent="0" algn="l" rtl="0">
              <a:lnSpc>
                <a:spcPct val="100000"/>
              </a:lnSpc>
              <a:spcBef>
                <a:spcPts val="0"/>
              </a:spcBef>
              <a:spcAft>
                <a:spcPts val="0"/>
              </a:spcAft>
              <a:buClr>
                <a:srgbClr val="000000"/>
              </a:buClr>
              <a:buSzPts val="1400"/>
              <a:buFont typeface="Arial" panose="020B0604020202020204"/>
              <a:buNone/>
              <a:defRPr sz="1400" b="0" i="0" u="none">
                <a:solidFill>
                  <a:srgbClr val="000000"/>
                </a:solidFill>
                <a:latin typeface="Arial" panose="020B0604020202020204"/>
                <a:ea typeface="Arial" panose="020B0604020202020204"/>
                <a:cs typeface="Arial" panose="020B0604020202020204"/>
                <a:sym typeface="Arial" panose="020B0604020202020204"/>
              </a:defRPr>
            </a:lvl4pPr>
            <a:lvl5pPr marL="0" marR="0" lvl="4" indent="0" algn="l" rtl="0">
              <a:lnSpc>
                <a:spcPct val="100000"/>
              </a:lnSpc>
              <a:spcBef>
                <a:spcPts val="0"/>
              </a:spcBef>
              <a:spcAft>
                <a:spcPts val="0"/>
              </a:spcAft>
              <a:buClr>
                <a:srgbClr val="000000"/>
              </a:buClr>
              <a:buSzPts val="1400"/>
              <a:buFont typeface="Arial" panose="020B0604020202020204"/>
              <a:buNone/>
              <a:defRPr sz="1400" b="0" i="0" u="none">
                <a:solidFill>
                  <a:srgbClr val="000000"/>
                </a:solidFill>
                <a:latin typeface="Arial" panose="020B0604020202020204"/>
                <a:ea typeface="Arial" panose="020B0604020202020204"/>
                <a:cs typeface="Arial" panose="020B0604020202020204"/>
                <a:sym typeface="Arial" panose="020B0604020202020204"/>
              </a:defRPr>
            </a:lvl5pPr>
            <a:lvl6pPr marL="0" marR="0" lvl="5" indent="0" algn="l" rtl="0">
              <a:lnSpc>
                <a:spcPct val="100000"/>
              </a:lnSpc>
              <a:spcBef>
                <a:spcPts val="0"/>
              </a:spcBef>
              <a:spcAft>
                <a:spcPts val="0"/>
              </a:spcAft>
              <a:buClr>
                <a:srgbClr val="000000"/>
              </a:buClr>
              <a:buSzPts val="1400"/>
              <a:buFont typeface="Arial" panose="020B0604020202020204"/>
              <a:buNone/>
              <a:defRPr sz="1400" b="0" i="0" u="none">
                <a:solidFill>
                  <a:srgbClr val="000000"/>
                </a:solidFill>
                <a:latin typeface="Arial" panose="020B0604020202020204"/>
                <a:ea typeface="Arial" panose="020B0604020202020204"/>
                <a:cs typeface="Arial" panose="020B0604020202020204"/>
                <a:sym typeface="Arial" panose="020B0604020202020204"/>
              </a:defRPr>
            </a:lvl6pPr>
            <a:lvl7pPr marL="0" marR="0" lvl="6" indent="0" algn="l" rtl="0">
              <a:lnSpc>
                <a:spcPct val="100000"/>
              </a:lnSpc>
              <a:spcBef>
                <a:spcPts val="0"/>
              </a:spcBef>
              <a:spcAft>
                <a:spcPts val="0"/>
              </a:spcAft>
              <a:buClr>
                <a:srgbClr val="000000"/>
              </a:buClr>
              <a:buSzPts val="1400"/>
              <a:buFont typeface="Arial" panose="020B0604020202020204"/>
              <a:buNone/>
              <a:defRPr sz="1400" b="0" i="0" u="none">
                <a:solidFill>
                  <a:srgbClr val="000000"/>
                </a:solidFill>
                <a:latin typeface="Arial" panose="020B0604020202020204"/>
                <a:ea typeface="Arial" panose="020B0604020202020204"/>
                <a:cs typeface="Arial" panose="020B0604020202020204"/>
                <a:sym typeface="Arial" panose="020B0604020202020204"/>
              </a:defRPr>
            </a:lvl7pPr>
            <a:lvl8pPr marL="0" marR="0" lvl="7" indent="0" algn="l" rtl="0">
              <a:lnSpc>
                <a:spcPct val="100000"/>
              </a:lnSpc>
              <a:spcBef>
                <a:spcPts val="0"/>
              </a:spcBef>
              <a:spcAft>
                <a:spcPts val="0"/>
              </a:spcAft>
              <a:buClr>
                <a:srgbClr val="000000"/>
              </a:buClr>
              <a:buSzPts val="1400"/>
              <a:buFont typeface="Arial" panose="020B0604020202020204"/>
              <a:buNone/>
              <a:defRPr sz="1400" b="0" i="0" u="none">
                <a:solidFill>
                  <a:srgbClr val="000000"/>
                </a:solidFill>
                <a:latin typeface="Arial" panose="020B0604020202020204"/>
                <a:ea typeface="Arial" panose="020B0604020202020204"/>
                <a:cs typeface="Arial" panose="020B0604020202020204"/>
                <a:sym typeface="Arial" panose="020B0604020202020204"/>
              </a:defRPr>
            </a:lvl8pPr>
            <a:lvl9pPr marL="0" marR="0" lvl="8" indent="0" algn="l" rtl="0">
              <a:lnSpc>
                <a:spcPct val="100000"/>
              </a:lnSpc>
              <a:spcBef>
                <a:spcPts val="0"/>
              </a:spcBef>
              <a:spcAft>
                <a:spcPts val="0"/>
              </a:spcAft>
              <a:buClr>
                <a:srgbClr val="000000"/>
              </a:buClr>
              <a:buSzPts val="1400"/>
              <a:buFont typeface="Arial" panose="020B0604020202020204"/>
              <a:buNone/>
              <a:defRPr sz="1400" b="0" i="0" u="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0">
  <p:cSld>
    <p:bg>
      <p:bgPr>
        <a:blipFill>
          <a:blip r:embed="rId1"/>
          <a:stretch>
            <a:fillRect/>
          </a:stretch>
        </a:blipFill>
        <a:effectLst/>
      </p:bgPr>
    </p:bg>
    <p:spTree>
      <p:nvGrpSpPr>
        <p:cNvPr id="24" name="Shape 24"/>
        <p:cNvGrpSpPr/>
        <p:nvPr/>
      </p:nvGrpSpPr>
      <p:grpSpPr>
        <a:xfrm>
          <a:off x="0" y="0"/>
          <a:ext cx="0" cy="0"/>
          <a:chOff x="0" y="0"/>
          <a:chExt cx="0" cy="0"/>
        </a:xfrm>
      </p:grpSpPr>
      <p:sp>
        <p:nvSpPr>
          <p:cNvPr id="26" name="Google Shape;26;p3"/>
          <p:cNvSpPr txBox="1"/>
          <p:nvPr/>
        </p:nvSpPr>
        <p:spPr>
          <a:xfrm>
            <a:off x="519112" y="4362450"/>
            <a:ext cx="8331200" cy="9588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Calibri" panose="020F0502020204030204"/>
              <a:buNone/>
            </a:pPr>
            <a:r>
              <a:rPr lang="en-US" sz="3000" b="1" i="0" u="none">
                <a:solidFill>
                  <a:srgbClr val="000000"/>
                </a:solidFill>
                <a:latin typeface="Calibri" panose="020F0502020204030204"/>
                <a:ea typeface="Calibri" panose="020F0502020204030204"/>
                <a:cs typeface="Calibri" panose="020F0502020204030204"/>
                <a:sym typeface="Calibri" panose="020F0502020204030204"/>
              </a:rPr>
              <a:t>Automation An Intro</a:t>
            </a:r>
            <a:endParaRPr lang="en-US" sz="3000" b="1" i="0" u="none">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27" name="Google Shape;27;p3"/>
          <p:cNvGrpSpPr/>
          <p:nvPr/>
        </p:nvGrpSpPr>
        <p:grpSpPr>
          <a:xfrm>
            <a:off x="7704137" y="6270625"/>
            <a:ext cx="1362075" cy="522287"/>
            <a:chOff x="7704137" y="6270625"/>
            <a:chExt cx="1362075" cy="522287"/>
          </a:xfrm>
        </p:grpSpPr>
        <p:sp>
          <p:nvSpPr>
            <p:cNvPr id="28" name="Google Shape;28;p3"/>
            <p:cNvSpPr/>
            <p:nvPr/>
          </p:nvSpPr>
          <p:spPr>
            <a:xfrm>
              <a:off x="7704137" y="6270625"/>
              <a:ext cx="1362075" cy="522287"/>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9" name="Google Shape;29;p3"/>
            <p:cNvPicPr preferRelativeResize="0"/>
            <p:nvPr/>
          </p:nvPicPr>
          <p:blipFill rotWithShape="1">
            <a:blip r:embed="rId2"/>
            <a:srcRect/>
            <a:stretch>
              <a:fillRect/>
            </a:stretch>
          </p:blipFill>
          <p:spPr>
            <a:xfrm>
              <a:off x="8356600" y="6394450"/>
              <a:ext cx="635000" cy="323850"/>
            </a:xfrm>
            <a:prstGeom prst="rect">
              <a:avLst/>
            </a:prstGeom>
            <a:noFill/>
            <a:ln>
              <a:noFill/>
            </a:ln>
          </p:spPr>
        </p:pic>
      </p:gr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60" name="Shape 160"/>
        <p:cNvGrpSpPr/>
        <p:nvPr/>
      </p:nvGrpSpPr>
      <p:grpSpPr>
        <a:xfrm>
          <a:off x="0" y="0"/>
          <a:ext cx="0" cy="0"/>
          <a:chOff x="0" y="0"/>
          <a:chExt cx="0" cy="0"/>
        </a:xfrm>
      </p:grpSpPr>
      <p:sp>
        <p:nvSpPr>
          <p:cNvPr id="161" name="Google Shape;161;p12"/>
          <p:cNvSpPr txBox="1"/>
          <p:nvPr/>
        </p:nvSpPr>
        <p:spPr>
          <a:xfrm>
            <a:off x="449262" y="396875"/>
            <a:ext cx="7045325" cy="377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Calibri" panose="020F0502020204030204"/>
              <a:buNone/>
            </a:pPr>
            <a:r>
              <a:rPr lang="en-US" sz="2400" b="1" i="0" u="none">
                <a:solidFill>
                  <a:srgbClr val="000000"/>
                </a:solidFill>
                <a:latin typeface="Calibri" panose="020F0502020204030204"/>
                <a:ea typeface="Calibri" panose="020F0502020204030204"/>
                <a:cs typeface="Calibri" panose="020F0502020204030204"/>
                <a:sym typeface="Calibri" panose="020F0502020204030204"/>
              </a:rPr>
              <a:t>MAINTENANCE</a:t>
            </a:r>
            <a:endParaRPr lang="en-US" sz="2400" b="1" i="0" u="none">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62" name="Google Shape;162;p12"/>
          <p:cNvGrpSpPr/>
          <p:nvPr/>
        </p:nvGrpSpPr>
        <p:grpSpPr>
          <a:xfrm>
            <a:off x="449262" y="854075"/>
            <a:ext cx="6191250" cy="50800"/>
            <a:chOff x="449262" y="854075"/>
            <a:chExt cx="6191250" cy="50800"/>
          </a:xfrm>
        </p:grpSpPr>
        <p:sp>
          <p:nvSpPr>
            <p:cNvPr id="163" name="Google Shape;163;p12"/>
            <p:cNvSpPr/>
            <p:nvPr/>
          </p:nvSpPr>
          <p:spPr>
            <a:xfrm>
              <a:off x="449262" y="854075"/>
              <a:ext cx="1552575" cy="50800"/>
            </a:xfrm>
            <a:prstGeom prst="rect">
              <a:avLst/>
            </a:prstGeom>
            <a:solidFill>
              <a:srgbClr val="F84D2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4" name="Google Shape;164;p12"/>
            <p:cNvSpPr/>
            <p:nvPr/>
          </p:nvSpPr>
          <p:spPr>
            <a:xfrm>
              <a:off x="2003425" y="854075"/>
              <a:ext cx="1552575" cy="50800"/>
            </a:xfrm>
            <a:prstGeom prst="rect">
              <a:avLst/>
            </a:prstGeom>
            <a:solidFill>
              <a:srgbClr val="999999"/>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5" name="Google Shape;165;p12"/>
            <p:cNvSpPr/>
            <p:nvPr/>
          </p:nvSpPr>
          <p:spPr>
            <a:xfrm>
              <a:off x="3535362" y="854075"/>
              <a:ext cx="1552575" cy="50800"/>
            </a:xfrm>
            <a:prstGeom prst="rect">
              <a:avLst/>
            </a:prstGeom>
            <a:solidFill>
              <a:srgbClr val="3C78D8"/>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6" name="Google Shape;166;p12"/>
            <p:cNvSpPr/>
            <p:nvPr/>
          </p:nvSpPr>
          <p:spPr>
            <a:xfrm>
              <a:off x="5087937" y="854075"/>
              <a:ext cx="1552575" cy="50800"/>
            </a:xfrm>
            <a:prstGeom prst="rect">
              <a:avLst/>
            </a:prstGeom>
            <a:solidFill>
              <a:srgbClr val="6FBE40">
                <a:alpha val="79607"/>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67" name="Google Shape;167;p12"/>
          <p:cNvGrpSpPr/>
          <p:nvPr/>
        </p:nvGrpSpPr>
        <p:grpSpPr>
          <a:xfrm>
            <a:off x="7704137" y="6270625"/>
            <a:ext cx="1362075" cy="522287"/>
            <a:chOff x="7704137" y="6270625"/>
            <a:chExt cx="1362075" cy="522287"/>
          </a:xfrm>
        </p:grpSpPr>
        <p:sp>
          <p:nvSpPr>
            <p:cNvPr id="168" name="Google Shape;168;p12"/>
            <p:cNvSpPr/>
            <p:nvPr/>
          </p:nvSpPr>
          <p:spPr>
            <a:xfrm>
              <a:off x="7704137" y="6270625"/>
              <a:ext cx="1362075" cy="522287"/>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69" name="Google Shape;169;p12"/>
            <p:cNvPicPr preferRelativeResize="0"/>
            <p:nvPr/>
          </p:nvPicPr>
          <p:blipFill rotWithShape="1">
            <a:blip r:embed="rId1"/>
            <a:srcRect/>
            <a:stretch>
              <a:fillRect/>
            </a:stretch>
          </p:blipFill>
          <p:spPr>
            <a:xfrm>
              <a:off x="8356600" y="6394450"/>
              <a:ext cx="635000" cy="323850"/>
            </a:xfrm>
            <a:prstGeom prst="rect">
              <a:avLst/>
            </a:prstGeom>
            <a:noFill/>
            <a:ln>
              <a:noFill/>
            </a:ln>
          </p:spPr>
        </p:pic>
      </p:grpSp>
      <p:sp>
        <p:nvSpPr>
          <p:cNvPr id="170" name="Google Shape;170;p12"/>
          <p:cNvSpPr txBox="1"/>
          <p:nvPr/>
        </p:nvSpPr>
        <p:spPr>
          <a:xfrm>
            <a:off x="0" y="6542087"/>
            <a:ext cx="403225" cy="519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Calibri" panose="020F0502020204030204"/>
              <a:buNone/>
            </a:pPr>
            <a:r>
              <a:rPr lang="en-US" sz="1200" b="0" i="0" u="none">
                <a:solidFill>
                  <a:srgbClr val="000000"/>
                </a:solidFill>
                <a:latin typeface="Calibri" panose="020F0502020204030204"/>
                <a:ea typeface="Calibri" panose="020F0502020204030204"/>
                <a:cs typeface="Calibri" panose="020F0502020204030204"/>
                <a:sym typeface="Calibri" panose="020F0502020204030204"/>
              </a:rPr>
              <a:t>11</a:t>
            </a:r>
            <a:endParaRPr lang="en-US" sz="1200" b="0"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1" name="Google Shape;171;p12"/>
          <p:cNvSpPr txBox="1"/>
          <p:nvPr/>
        </p:nvSpPr>
        <p:spPr>
          <a:xfrm>
            <a:off x="449262" y="914400"/>
            <a:ext cx="7648575" cy="5668962"/>
          </a:xfrm>
          <a:prstGeom prst="rect">
            <a:avLst/>
          </a:prstGeom>
          <a:noFill/>
          <a:ln>
            <a:noFill/>
          </a:ln>
        </p:spPr>
        <p:txBody>
          <a:bodyPr spcFirstLastPara="1" wrap="square" lIns="91425" tIns="91425" rIns="91425" bIns="91425" anchor="t" anchorCtr="0">
            <a:noAutofit/>
          </a:bodyPr>
          <a:lstStyle/>
          <a:p>
            <a:pPr marL="285750" marR="0" lvl="0" indent="-283845" algn="just" rtl="0">
              <a:lnSpc>
                <a:spcPct val="100000"/>
              </a:lnSpc>
              <a:spcBef>
                <a:spcPts val="0"/>
              </a:spcBef>
              <a:spcAft>
                <a:spcPts val="0"/>
              </a:spcAft>
              <a:buClr>
                <a:srgbClr val="000000"/>
              </a:buClr>
              <a:buSzPts val="720"/>
              <a:buFont typeface="Noto Sans Symbols"/>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Maintenance becomes necessary to improve the effectiveness of Automation Scripts.</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1600"/>
              <a:buFont typeface="Arial" panose="020B0604020202020204"/>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720"/>
              <a:buFont typeface="Noto Sans Symbols"/>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Whatever automation scripts you decide to create ensure they are designed in a way that makes them easy to maintain.</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1600"/>
              <a:buFont typeface="Arial" panose="020B0604020202020204"/>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431800" marR="0" lvl="1" indent="-215900" algn="just" rtl="0">
              <a:lnSpc>
                <a:spcPct val="100000"/>
              </a:lnSpc>
              <a:spcBef>
                <a:spcPts val="0"/>
              </a:spcBef>
              <a:spcAft>
                <a:spcPts val="0"/>
              </a:spcAft>
              <a:buClr>
                <a:srgbClr val="000000"/>
              </a:buClr>
              <a:buSzPts val="720"/>
              <a:buFont typeface="Noto Sans Symbols"/>
              <a:buChar char="●"/>
            </a:pPr>
            <a:r>
              <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Create scripts that are small, don’t create a script that automates an end to end process.</a:t>
            </a:r>
            <a:endPar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31800" marR="0" lvl="1" indent="-215900" algn="just" rtl="0">
              <a:lnSpc>
                <a:spcPct val="100000"/>
              </a:lnSpc>
              <a:spcBef>
                <a:spcPts val="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31800" marR="0" lvl="1" indent="-215900" algn="just" rtl="0">
              <a:lnSpc>
                <a:spcPct val="100000"/>
              </a:lnSpc>
              <a:spcBef>
                <a:spcPts val="0"/>
              </a:spcBef>
              <a:spcAft>
                <a:spcPts val="0"/>
              </a:spcAft>
              <a:buClr>
                <a:srgbClr val="000000"/>
              </a:buClr>
              <a:buSzPts val="720"/>
              <a:buFont typeface="Noto Sans Symbols"/>
              <a:buChar char="●"/>
            </a:pPr>
            <a:r>
              <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Create scripts that rely on the smallest amount of attributes being required in the code, e.g. Element ID’s with Selenium in particular</a:t>
            </a:r>
            <a:endPar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31800" marR="0" lvl="1" indent="-215900" algn="just" rtl="0">
              <a:lnSpc>
                <a:spcPct val="100000"/>
              </a:lnSpc>
              <a:spcBef>
                <a:spcPts val="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31800" marR="0" lvl="1" indent="-215900" algn="just" rtl="0">
              <a:lnSpc>
                <a:spcPct val="100000"/>
              </a:lnSpc>
              <a:spcBef>
                <a:spcPts val="0"/>
              </a:spcBef>
              <a:spcAft>
                <a:spcPts val="0"/>
              </a:spcAft>
              <a:buClr>
                <a:srgbClr val="000000"/>
              </a:buClr>
              <a:buSzPts val="720"/>
              <a:buFont typeface="Noto Sans Symbols"/>
              <a:buChar char="●"/>
            </a:pPr>
            <a:r>
              <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Work closely with the developers and encourage them to use your automation scripts, then when they identify something is broken you can work together to fix it.</a:t>
            </a:r>
            <a:endPar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31800" marR="0" lvl="1" indent="-215900" algn="just" rtl="0">
              <a:lnSpc>
                <a:spcPct val="100000"/>
              </a:lnSpc>
              <a:spcBef>
                <a:spcPts val="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31800" marR="0" lvl="1" indent="-215900" algn="just" rtl="0">
              <a:lnSpc>
                <a:spcPct val="100000"/>
              </a:lnSpc>
              <a:spcBef>
                <a:spcPts val="0"/>
              </a:spcBef>
              <a:spcAft>
                <a:spcPts val="0"/>
              </a:spcAft>
              <a:buClr>
                <a:srgbClr val="000000"/>
              </a:buClr>
              <a:buSzPts val="720"/>
              <a:buFont typeface="Noto Sans Symbols"/>
              <a:buChar char="●"/>
            </a:pPr>
            <a:r>
              <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Add plenty of meaningful documentation to your scripts so that when you do have to update them it is clear what it does.</a:t>
            </a:r>
            <a:endPar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31800" marR="0" lvl="1" indent="-215900" algn="just" rtl="0">
              <a:lnSpc>
                <a:spcPct val="100000"/>
              </a:lnSpc>
              <a:spcBef>
                <a:spcPts val="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31800" marR="0" lvl="1" indent="-215900" algn="just" rtl="0">
              <a:lnSpc>
                <a:spcPct val="100000"/>
              </a:lnSpc>
              <a:spcBef>
                <a:spcPts val="0"/>
              </a:spcBef>
              <a:spcAft>
                <a:spcPts val="0"/>
              </a:spcAft>
              <a:buClr>
                <a:srgbClr val="000000"/>
              </a:buClr>
              <a:buSzPts val="720"/>
              <a:buFont typeface="Noto Sans Symbols"/>
              <a:buChar char="●"/>
            </a:pPr>
            <a:r>
              <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Ensure not just one person is responsible for automation. They won’t be here every day and you can guarantee that when everything breaks, they went on a three week holiday yesterday. Share the knowledge.</a:t>
            </a:r>
            <a:endPar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1600"/>
              <a:buFont typeface="Arial" panose="020B0604020202020204"/>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93000"/>
              </a:lnSpc>
              <a:spcBef>
                <a:spcPts val="0"/>
              </a:spcBef>
              <a:spcAft>
                <a:spcPts val="0"/>
              </a:spcAft>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76" name="Shape 176"/>
        <p:cNvGrpSpPr/>
        <p:nvPr/>
      </p:nvGrpSpPr>
      <p:grpSpPr>
        <a:xfrm>
          <a:off x="0" y="0"/>
          <a:ext cx="0" cy="0"/>
          <a:chOff x="0" y="0"/>
          <a:chExt cx="0" cy="0"/>
        </a:xfrm>
      </p:grpSpPr>
      <p:sp>
        <p:nvSpPr>
          <p:cNvPr id="177" name="Google Shape;177;p13"/>
          <p:cNvSpPr txBox="1"/>
          <p:nvPr/>
        </p:nvSpPr>
        <p:spPr>
          <a:xfrm>
            <a:off x="449262" y="396875"/>
            <a:ext cx="7045325" cy="377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Calibri" panose="020F0502020204030204"/>
              <a:buNone/>
            </a:pPr>
            <a:r>
              <a:rPr lang="en-US" sz="2400" b="1" i="0" u="none">
                <a:solidFill>
                  <a:srgbClr val="000000"/>
                </a:solidFill>
                <a:latin typeface="Calibri" panose="020F0502020204030204"/>
                <a:ea typeface="Calibri" panose="020F0502020204030204"/>
                <a:cs typeface="Calibri" panose="020F0502020204030204"/>
                <a:sym typeface="Calibri" panose="020F0502020204030204"/>
              </a:rPr>
              <a:t>AUTOMATION IN AGILE WORLD</a:t>
            </a:r>
            <a:endParaRPr lang="en-US" sz="2400" b="1" i="0" u="none">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78" name="Google Shape;178;p13"/>
          <p:cNvGrpSpPr/>
          <p:nvPr/>
        </p:nvGrpSpPr>
        <p:grpSpPr>
          <a:xfrm>
            <a:off x="449262" y="854075"/>
            <a:ext cx="6191250" cy="50800"/>
            <a:chOff x="449262" y="854075"/>
            <a:chExt cx="6191250" cy="50800"/>
          </a:xfrm>
        </p:grpSpPr>
        <p:sp>
          <p:nvSpPr>
            <p:cNvPr id="179" name="Google Shape;179;p13"/>
            <p:cNvSpPr/>
            <p:nvPr/>
          </p:nvSpPr>
          <p:spPr>
            <a:xfrm>
              <a:off x="449262" y="854075"/>
              <a:ext cx="1552575" cy="50800"/>
            </a:xfrm>
            <a:prstGeom prst="rect">
              <a:avLst/>
            </a:prstGeom>
            <a:solidFill>
              <a:srgbClr val="F84D2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0" name="Google Shape;180;p13"/>
            <p:cNvSpPr/>
            <p:nvPr/>
          </p:nvSpPr>
          <p:spPr>
            <a:xfrm>
              <a:off x="2003425" y="854075"/>
              <a:ext cx="1552575" cy="50800"/>
            </a:xfrm>
            <a:prstGeom prst="rect">
              <a:avLst/>
            </a:prstGeom>
            <a:solidFill>
              <a:srgbClr val="999999"/>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 name="Google Shape;181;p13"/>
            <p:cNvSpPr/>
            <p:nvPr/>
          </p:nvSpPr>
          <p:spPr>
            <a:xfrm>
              <a:off x="3535362" y="854075"/>
              <a:ext cx="1552575" cy="50800"/>
            </a:xfrm>
            <a:prstGeom prst="rect">
              <a:avLst/>
            </a:prstGeom>
            <a:solidFill>
              <a:srgbClr val="3C78D8"/>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2" name="Google Shape;182;p13"/>
            <p:cNvSpPr/>
            <p:nvPr/>
          </p:nvSpPr>
          <p:spPr>
            <a:xfrm>
              <a:off x="5087937" y="854075"/>
              <a:ext cx="1552575" cy="50800"/>
            </a:xfrm>
            <a:prstGeom prst="rect">
              <a:avLst/>
            </a:prstGeom>
            <a:solidFill>
              <a:srgbClr val="6FBE40">
                <a:alpha val="79607"/>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83" name="Google Shape;183;p13"/>
          <p:cNvGrpSpPr/>
          <p:nvPr/>
        </p:nvGrpSpPr>
        <p:grpSpPr>
          <a:xfrm>
            <a:off x="7704137" y="6270625"/>
            <a:ext cx="1362075" cy="522287"/>
            <a:chOff x="7704137" y="6270625"/>
            <a:chExt cx="1362075" cy="522287"/>
          </a:xfrm>
        </p:grpSpPr>
        <p:sp>
          <p:nvSpPr>
            <p:cNvPr id="184" name="Google Shape;184;p13"/>
            <p:cNvSpPr/>
            <p:nvPr/>
          </p:nvSpPr>
          <p:spPr>
            <a:xfrm>
              <a:off x="7704137" y="6270625"/>
              <a:ext cx="1362075" cy="522287"/>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85" name="Google Shape;185;p13"/>
            <p:cNvPicPr preferRelativeResize="0"/>
            <p:nvPr/>
          </p:nvPicPr>
          <p:blipFill rotWithShape="1">
            <a:blip r:embed="rId1"/>
            <a:srcRect/>
            <a:stretch>
              <a:fillRect/>
            </a:stretch>
          </p:blipFill>
          <p:spPr>
            <a:xfrm>
              <a:off x="8356600" y="6394450"/>
              <a:ext cx="635000" cy="323850"/>
            </a:xfrm>
            <a:prstGeom prst="rect">
              <a:avLst/>
            </a:prstGeom>
            <a:noFill/>
            <a:ln>
              <a:noFill/>
            </a:ln>
          </p:spPr>
        </p:pic>
      </p:grpSp>
      <p:sp>
        <p:nvSpPr>
          <p:cNvPr id="186" name="Google Shape;186;p13"/>
          <p:cNvSpPr txBox="1"/>
          <p:nvPr/>
        </p:nvSpPr>
        <p:spPr>
          <a:xfrm>
            <a:off x="0" y="6542087"/>
            <a:ext cx="403225" cy="519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Calibri" panose="020F0502020204030204"/>
              <a:buNone/>
            </a:pPr>
            <a:r>
              <a:rPr lang="en-US" sz="1200" b="0" i="0" u="none">
                <a:solidFill>
                  <a:srgbClr val="000000"/>
                </a:solidFill>
                <a:latin typeface="Calibri" panose="020F0502020204030204"/>
                <a:ea typeface="Calibri" panose="020F0502020204030204"/>
                <a:cs typeface="Calibri" panose="020F0502020204030204"/>
                <a:sym typeface="Calibri" panose="020F0502020204030204"/>
              </a:rPr>
              <a:t>11</a:t>
            </a:r>
            <a:endParaRPr lang="en-US" sz="1200" b="0"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7" name="Google Shape;187;p13"/>
          <p:cNvSpPr txBox="1"/>
          <p:nvPr/>
        </p:nvSpPr>
        <p:spPr>
          <a:xfrm>
            <a:off x="182562" y="914400"/>
            <a:ext cx="8594725" cy="5668962"/>
          </a:xfrm>
          <a:prstGeom prst="rect">
            <a:avLst/>
          </a:prstGeom>
          <a:noFill/>
          <a:ln>
            <a:noFill/>
          </a:ln>
        </p:spPr>
        <p:txBody>
          <a:bodyPr spcFirstLastPara="1" wrap="square" lIns="91425" tIns="91425" rIns="91425" bIns="91425" anchor="t" anchorCtr="0">
            <a:noAutofit/>
          </a:bodyPr>
          <a:lstStyle/>
          <a:p>
            <a:pPr marL="285750" marR="0" lvl="0" indent="-283845" algn="just" rtl="0">
              <a:lnSpc>
                <a:spcPct val="100000"/>
              </a:lnSpc>
              <a:spcBef>
                <a:spcPts val="0"/>
              </a:spcBef>
              <a:spcAft>
                <a:spcPts val="0"/>
              </a:spcAft>
              <a:buClr>
                <a:srgbClr val="000000"/>
              </a:buClr>
              <a:buSzPts val="720"/>
              <a:buFont typeface="Noto Sans Symbols"/>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Agile methodology talks about doing away with laborious and tedious documentation so that new and innovative ideas could be implemented and people could interact freely with each other so that more of these innovative and explorative ideas could be implemented.</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1600"/>
              <a:buFont typeface="Arial" panose="020B0604020202020204"/>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720"/>
              <a:buFont typeface="Noto Sans Symbols"/>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Agile methodology by it's own very definition is a sort of technique which is very helpful for responding to quick customer induced change requirements and which thus lends itself well to frequent changes during the overall development of the application.</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1600"/>
              <a:buFont typeface="Arial" panose="020B0604020202020204"/>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720"/>
              <a:buFont typeface="Noto Sans Symbols"/>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Testing in agile is not just the testing activities typically carried out in the traditional model, but rather spans the full spectrum of quality assurance practices.</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1600"/>
              <a:buFont typeface="Arial" panose="020B0604020202020204"/>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720"/>
              <a:buFont typeface="Noto Sans Symbols"/>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Agile Automation software development has the potential to reduce the development lifecycle and at the same time, encompass automated unit testing.</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1600"/>
              <a:buFont typeface="Arial" panose="020B0604020202020204"/>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720"/>
              <a:buFont typeface="Noto Sans Symbols"/>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Testing in agile has two primary goals:</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1600"/>
              <a:buFont typeface="Arial" panose="020B0604020202020204"/>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647700" marR="0" lvl="2" indent="-215900" algn="just" rtl="0">
              <a:lnSpc>
                <a:spcPct val="100000"/>
              </a:lnSpc>
              <a:spcBef>
                <a:spcPts val="0"/>
              </a:spcBef>
              <a:spcAft>
                <a:spcPts val="0"/>
              </a:spcAft>
              <a:buClr>
                <a:srgbClr val="000000"/>
              </a:buClr>
              <a:buSzPts val="720"/>
              <a:buFont typeface="Noto Sans Symbols"/>
              <a:buChar char="●"/>
            </a:pPr>
            <a:r>
              <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a – defect prevention rather than defect detection</a:t>
            </a:r>
            <a:endPar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647700" marR="0" lvl="2" indent="-215900" algn="just" rtl="0">
              <a:lnSpc>
                <a:spcPct val="100000"/>
              </a:lnSpc>
              <a:spcBef>
                <a:spcPts val="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647700" marR="0" lvl="2" indent="-215900" algn="just" rtl="0">
              <a:lnSpc>
                <a:spcPct val="100000"/>
              </a:lnSpc>
              <a:spcBef>
                <a:spcPts val="0"/>
              </a:spcBef>
              <a:spcAft>
                <a:spcPts val="0"/>
              </a:spcAft>
              <a:buClr>
                <a:srgbClr val="000000"/>
              </a:buClr>
              <a:buSzPts val="720"/>
              <a:buFont typeface="Noto Sans Symbols"/>
              <a:buChar char="●"/>
            </a:pPr>
            <a:r>
              <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b – providing fast feedback to the team by means of automated tests</a:t>
            </a:r>
            <a:endPar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93000"/>
              </a:lnSpc>
              <a:spcBef>
                <a:spcPts val="0"/>
              </a:spcBef>
              <a:spcAft>
                <a:spcPts val="0"/>
              </a:spcAft>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92" name="Shape 192"/>
        <p:cNvGrpSpPr/>
        <p:nvPr/>
      </p:nvGrpSpPr>
      <p:grpSpPr>
        <a:xfrm>
          <a:off x="0" y="0"/>
          <a:ext cx="0" cy="0"/>
          <a:chOff x="0" y="0"/>
          <a:chExt cx="0" cy="0"/>
        </a:xfrm>
      </p:grpSpPr>
      <p:sp>
        <p:nvSpPr>
          <p:cNvPr id="193" name="Google Shape;193;p14"/>
          <p:cNvSpPr txBox="1"/>
          <p:nvPr/>
        </p:nvSpPr>
        <p:spPr>
          <a:xfrm>
            <a:off x="449262" y="396875"/>
            <a:ext cx="7045325" cy="377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Calibri" panose="020F0502020204030204"/>
              <a:buNone/>
            </a:pPr>
            <a:r>
              <a:rPr lang="en-US" sz="2400" b="1" i="0" u="none">
                <a:solidFill>
                  <a:srgbClr val="000000"/>
                </a:solidFill>
                <a:latin typeface="Calibri" panose="020F0502020204030204"/>
                <a:ea typeface="Calibri" panose="020F0502020204030204"/>
                <a:cs typeface="Calibri" panose="020F0502020204030204"/>
                <a:sym typeface="Calibri" panose="020F0502020204030204"/>
              </a:rPr>
              <a:t>SPRINT OR N-1 APPROACH IN AGILE</a:t>
            </a:r>
            <a:endParaRPr lang="en-US" sz="2400" b="1" i="0" u="none">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94" name="Google Shape;194;p14"/>
          <p:cNvGrpSpPr/>
          <p:nvPr/>
        </p:nvGrpSpPr>
        <p:grpSpPr>
          <a:xfrm>
            <a:off x="449262" y="854075"/>
            <a:ext cx="6191250" cy="50800"/>
            <a:chOff x="449262" y="854075"/>
            <a:chExt cx="6191250" cy="50800"/>
          </a:xfrm>
        </p:grpSpPr>
        <p:sp>
          <p:nvSpPr>
            <p:cNvPr id="195" name="Google Shape;195;p14"/>
            <p:cNvSpPr/>
            <p:nvPr/>
          </p:nvSpPr>
          <p:spPr>
            <a:xfrm>
              <a:off x="449262" y="854075"/>
              <a:ext cx="1552575" cy="50800"/>
            </a:xfrm>
            <a:prstGeom prst="rect">
              <a:avLst/>
            </a:prstGeom>
            <a:solidFill>
              <a:srgbClr val="F84D2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6" name="Google Shape;196;p14"/>
            <p:cNvSpPr/>
            <p:nvPr/>
          </p:nvSpPr>
          <p:spPr>
            <a:xfrm>
              <a:off x="2003425" y="854075"/>
              <a:ext cx="1552575" cy="50800"/>
            </a:xfrm>
            <a:prstGeom prst="rect">
              <a:avLst/>
            </a:prstGeom>
            <a:solidFill>
              <a:srgbClr val="999999"/>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7" name="Google Shape;197;p14"/>
            <p:cNvSpPr/>
            <p:nvPr/>
          </p:nvSpPr>
          <p:spPr>
            <a:xfrm>
              <a:off x="3535362" y="854075"/>
              <a:ext cx="1552575" cy="50800"/>
            </a:xfrm>
            <a:prstGeom prst="rect">
              <a:avLst/>
            </a:prstGeom>
            <a:solidFill>
              <a:srgbClr val="3C78D8"/>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8" name="Google Shape;198;p14"/>
            <p:cNvSpPr/>
            <p:nvPr/>
          </p:nvSpPr>
          <p:spPr>
            <a:xfrm>
              <a:off x="5087937" y="854075"/>
              <a:ext cx="1552575" cy="50800"/>
            </a:xfrm>
            <a:prstGeom prst="rect">
              <a:avLst/>
            </a:prstGeom>
            <a:solidFill>
              <a:srgbClr val="6FBE40">
                <a:alpha val="79607"/>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99" name="Google Shape;199;p14"/>
          <p:cNvGrpSpPr/>
          <p:nvPr/>
        </p:nvGrpSpPr>
        <p:grpSpPr>
          <a:xfrm>
            <a:off x="7704137" y="6270625"/>
            <a:ext cx="1362075" cy="522287"/>
            <a:chOff x="7704137" y="6270625"/>
            <a:chExt cx="1362075" cy="522287"/>
          </a:xfrm>
        </p:grpSpPr>
        <p:sp>
          <p:nvSpPr>
            <p:cNvPr id="200" name="Google Shape;200;p14"/>
            <p:cNvSpPr/>
            <p:nvPr/>
          </p:nvSpPr>
          <p:spPr>
            <a:xfrm>
              <a:off x="7704137" y="6270625"/>
              <a:ext cx="1362075" cy="522287"/>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01" name="Google Shape;201;p14"/>
            <p:cNvPicPr preferRelativeResize="0"/>
            <p:nvPr/>
          </p:nvPicPr>
          <p:blipFill rotWithShape="1">
            <a:blip r:embed="rId1"/>
            <a:srcRect/>
            <a:stretch>
              <a:fillRect/>
            </a:stretch>
          </p:blipFill>
          <p:spPr>
            <a:xfrm>
              <a:off x="8356600" y="6394450"/>
              <a:ext cx="635000" cy="323850"/>
            </a:xfrm>
            <a:prstGeom prst="rect">
              <a:avLst/>
            </a:prstGeom>
            <a:noFill/>
            <a:ln>
              <a:noFill/>
            </a:ln>
          </p:spPr>
        </p:pic>
      </p:grpSp>
      <p:sp>
        <p:nvSpPr>
          <p:cNvPr id="202" name="Google Shape;202;p14"/>
          <p:cNvSpPr txBox="1"/>
          <p:nvPr/>
        </p:nvSpPr>
        <p:spPr>
          <a:xfrm>
            <a:off x="0" y="6542087"/>
            <a:ext cx="403225" cy="519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Calibri" panose="020F0502020204030204"/>
              <a:buNone/>
            </a:pPr>
            <a:r>
              <a:rPr lang="en-US" sz="1200" b="0" i="0" u="none">
                <a:solidFill>
                  <a:srgbClr val="000000"/>
                </a:solidFill>
                <a:latin typeface="Calibri" panose="020F0502020204030204"/>
                <a:ea typeface="Calibri" panose="020F0502020204030204"/>
                <a:cs typeface="Calibri" panose="020F0502020204030204"/>
                <a:sym typeface="Calibri" panose="020F0502020204030204"/>
              </a:rPr>
              <a:t>11</a:t>
            </a:r>
            <a:endParaRPr lang="en-US" sz="1200" b="0"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3" name="Google Shape;203;p14"/>
          <p:cNvSpPr txBox="1"/>
          <p:nvPr/>
        </p:nvSpPr>
        <p:spPr>
          <a:xfrm>
            <a:off x="449262" y="914400"/>
            <a:ext cx="7648575" cy="5668962"/>
          </a:xfrm>
          <a:prstGeom prst="rect">
            <a:avLst/>
          </a:prstGeom>
          <a:noFill/>
          <a:ln>
            <a:noFill/>
          </a:ln>
        </p:spPr>
        <p:txBody>
          <a:bodyPr spcFirstLastPara="1" wrap="square" lIns="91425" tIns="91425" rIns="91425" bIns="91425" anchor="t" anchorCtr="0">
            <a:noAutofit/>
          </a:bodyPr>
          <a:lstStyle/>
          <a:p>
            <a:pPr marL="285750" marR="0" lvl="0" indent="-283845" algn="just" rtl="0">
              <a:lnSpc>
                <a:spcPct val="100000"/>
              </a:lnSpc>
              <a:spcBef>
                <a:spcPts val="0"/>
              </a:spcBef>
              <a:spcAft>
                <a:spcPts val="0"/>
              </a:spcAft>
              <a:buClr>
                <a:srgbClr val="000000"/>
              </a:buClr>
              <a:buSzPts val="720"/>
              <a:buFont typeface="Noto Sans Symbols"/>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There are two approaches in Agile Automation.</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431800" marR="0" lvl="1" indent="-215900" algn="just" rtl="0">
              <a:lnSpc>
                <a:spcPct val="100000"/>
              </a:lnSpc>
              <a:spcBef>
                <a:spcPts val="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31800" marR="0" lvl="1" indent="-215900" algn="just" rtl="0">
              <a:lnSpc>
                <a:spcPct val="100000"/>
              </a:lnSpc>
              <a:spcBef>
                <a:spcPts val="0"/>
              </a:spcBef>
              <a:spcAft>
                <a:spcPts val="0"/>
              </a:spcAft>
              <a:buClr>
                <a:srgbClr val="000000"/>
              </a:buClr>
              <a:buSzPts val="720"/>
              <a:buFont typeface="Noto Sans Symbols"/>
              <a:buChar char="●"/>
            </a:pPr>
            <a:r>
              <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 N-Sprint Automation</a:t>
            </a:r>
            <a:endPar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31800" marR="0" lvl="1" indent="-215900" algn="just" rtl="0">
              <a:lnSpc>
                <a:spcPct val="100000"/>
              </a:lnSpc>
              <a:spcBef>
                <a:spcPts val="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31800" marR="0" lvl="1" indent="-215900" algn="just" rtl="0">
              <a:lnSpc>
                <a:spcPct val="100000"/>
              </a:lnSpc>
              <a:spcBef>
                <a:spcPts val="0"/>
              </a:spcBef>
              <a:spcAft>
                <a:spcPts val="0"/>
              </a:spcAft>
              <a:buClr>
                <a:srgbClr val="000000"/>
              </a:buClr>
              <a:buSzPts val="720"/>
              <a:buFont typeface="Noto Sans Symbols"/>
              <a:buChar char="●"/>
            </a:pPr>
            <a:r>
              <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N-1 Sprint Automation</a:t>
            </a:r>
            <a:endPar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1600"/>
              <a:buFont typeface="Arial" panose="020B0604020202020204"/>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1600"/>
              <a:buFont typeface="Calibri" panose="020F0502020204030204"/>
              <a:buNone/>
            </a:pPr>
            <a:r>
              <a:rPr lang="en-US" sz="1600" b="1" i="0" u="none">
                <a:solidFill>
                  <a:srgbClr val="000000"/>
                </a:solidFill>
                <a:latin typeface="Calibri" panose="020F0502020204030204"/>
                <a:ea typeface="Calibri" panose="020F0502020204030204"/>
                <a:cs typeface="Calibri" panose="020F0502020204030204"/>
                <a:sym typeface="Calibri" panose="020F0502020204030204"/>
              </a:rPr>
              <a:t>N- Sprint automation</a:t>
            </a:r>
            <a:r>
              <a:rPr lang="en-US" sz="1600" b="0" i="0" u="none">
                <a:solidFill>
                  <a:srgbClr val="000000"/>
                </a:solidFill>
                <a:latin typeface="Calibri" panose="020F0502020204030204"/>
                <a:ea typeface="Calibri" panose="020F0502020204030204"/>
                <a:cs typeface="Calibri" panose="020F0502020204030204"/>
                <a:sym typeface="Calibri" panose="020F0502020204030204"/>
              </a:rPr>
              <a:t> - We have to automate all the test cases of user stories which belongs to same sprint.</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1600"/>
              <a:buFont typeface="Arial" panose="020B0604020202020204"/>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1600"/>
              <a:buFont typeface="Calibri" panose="020F0502020204030204"/>
              <a:buNone/>
            </a:pPr>
            <a:r>
              <a:rPr lang="en-US" sz="1600" b="1" i="0" u="none">
                <a:solidFill>
                  <a:srgbClr val="000000"/>
                </a:solidFill>
                <a:latin typeface="Calibri" panose="020F0502020204030204"/>
                <a:ea typeface="Calibri" panose="020F0502020204030204"/>
                <a:cs typeface="Calibri" panose="020F0502020204030204"/>
                <a:sym typeface="Calibri" panose="020F0502020204030204"/>
              </a:rPr>
              <a:t>N-1 sprint automation</a:t>
            </a:r>
            <a:r>
              <a:rPr lang="en-US" sz="1600" b="0" i="0" u="none">
                <a:solidFill>
                  <a:srgbClr val="000000"/>
                </a:solidFill>
                <a:latin typeface="Calibri" panose="020F0502020204030204"/>
                <a:ea typeface="Calibri" panose="020F0502020204030204"/>
                <a:cs typeface="Calibri" panose="020F0502020204030204"/>
                <a:sym typeface="Calibri" panose="020F0502020204030204"/>
              </a:rPr>
              <a:t> - We will be behind 1 sprint, and all the last sprint stories test cases can be automated.</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1600"/>
              <a:buFont typeface="Arial" panose="020B0604020202020204"/>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1600"/>
              <a:buFont typeface="Arial" panose="020B0604020202020204"/>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93000"/>
              </a:lnSpc>
              <a:spcBef>
                <a:spcPts val="0"/>
              </a:spcBef>
              <a:spcAft>
                <a:spcPts val="0"/>
              </a:spcAft>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208" name="Shape 208"/>
        <p:cNvGrpSpPr/>
        <p:nvPr/>
      </p:nvGrpSpPr>
      <p:grpSpPr>
        <a:xfrm>
          <a:off x="0" y="0"/>
          <a:ext cx="0" cy="0"/>
          <a:chOff x="0" y="0"/>
          <a:chExt cx="0" cy="0"/>
        </a:xfrm>
      </p:grpSpPr>
      <p:sp>
        <p:nvSpPr>
          <p:cNvPr id="209" name="Google Shape;209;p15"/>
          <p:cNvSpPr txBox="1"/>
          <p:nvPr/>
        </p:nvSpPr>
        <p:spPr>
          <a:xfrm>
            <a:off x="449262" y="396875"/>
            <a:ext cx="7045325" cy="377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Calibri" panose="020F0502020204030204"/>
              <a:buNone/>
            </a:pPr>
            <a:r>
              <a:rPr lang="en-US" sz="2400" b="1" i="0" u="none">
                <a:solidFill>
                  <a:srgbClr val="000000"/>
                </a:solidFill>
                <a:latin typeface="Calibri" panose="020F0502020204030204"/>
                <a:ea typeface="Calibri" panose="020F0502020204030204"/>
                <a:cs typeface="Calibri" panose="020F0502020204030204"/>
                <a:sym typeface="Calibri" panose="020F0502020204030204"/>
              </a:rPr>
              <a:t>CHALLENGES IN AGILE AUTOMATION</a:t>
            </a:r>
            <a:endParaRPr lang="en-US" sz="2400" b="1" i="0" u="none">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210" name="Google Shape;210;p15"/>
          <p:cNvGrpSpPr/>
          <p:nvPr/>
        </p:nvGrpSpPr>
        <p:grpSpPr>
          <a:xfrm>
            <a:off x="449262" y="854075"/>
            <a:ext cx="6191250" cy="50800"/>
            <a:chOff x="449262" y="854075"/>
            <a:chExt cx="6191250" cy="50800"/>
          </a:xfrm>
        </p:grpSpPr>
        <p:sp>
          <p:nvSpPr>
            <p:cNvPr id="211" name="Google Shape;211;p15"/>
            <p:cNvSpPr/>
            <p:nvPr/>
          </p:nvSpPr>
          <p:spPr>
            <a:xfrm>
              <a:off x="449262" y="854075"/>
              <a:ext cx="1552575" cy="50800"/>
            </a:xfrm>
            <a:prstGeom prst="rect">
              <a:avLst/>
            </a:prstGeom>
            <a:solidFill>
              <a:srgbClr val="F84D2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2" name="Google Shape;212;p15"/>
            <p:cNvSpPr/>
            <p:nvPr/>
          </p:nvSpPr>
          <p:spPr>
            <a:xfrm>
              <a:off x="2003425" y="854075"/>
              <a:ext cx="1552575" cy="50800"/>
            </a:xfrm>
            <a:prstGeom prst="rect">
              <a:avLst/>
            </a:prstGeom>
            <a:solidFill>
              <a:srgbClr val="999999"/>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3" name="Google Shape;213;p15"/>
            <p:cNvSpPr/>
            <p:nvPr/>
          </p:nvSpPr>
          <p:spPr>
            <a:xfrm>
              <a:off x="3535362" y="854075"/>
              <a:ext cx="1552575" cy="50800"/>
            </a:xfrm>
            <a:prstGeom prst="rect">
              <a:avLst/>
            </a:prstGeom>
            <a:solidFill>
              <a:srgbClr val="3C78D8"/>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4" name="Google Shape;214;p15"/>
            <p:cNvSpPr/>
            <p:nvPr/>
          </p:nvSpPr>
          <p:spPr>
            <a:xfrm>
              <a:off x="5087937" y="854075"/>
              <a:ext cx="1552575" cy="50800"/>
            </a:xfrm>
            <a:prstGeom prst="rect">
              <a:avLst/>
            </a:prstGeom>
            <a:solidFill>
              <a:srgbClr val="6FBE40">
                <a:alpha val="79607"/>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15" name="Google Shape;215;p15"/>
          <p:cNvGrpSpPr/>
          <p:nvPr/>
        </p:nvGrpSpPr>
        <p:grpSpPr>
          <a:xfrm>
            <a:off x="7704137" y="6270625"/>
            <a:ext cx="1362075" cy="522287"/>
            <a:chOff x="7704137" y="6270625"/>
            <a:chExt cx="1362075" cy="522287"/>
          </a:xfrm>
        </p:grpSpPr>
        <p:sp>
          <p:nvSpPr>
            <p:cNvPr id="216" name="Google Shape;216;p15"/>
            <p:cNvSpPr/>
            <p:nvPr/>
          </p:nvSpPr>
          <p:spPr>
            <a:xfrm>
              <a:off x="7704137" y="6270625"/>
              <a:ext cx="1362075" cy="522287"/>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17" name="Google Shape;217;p15"/>
            <p:cNvPicPr preferRelativeResize="0"/>
            <p:nvPr/>
          </p:nvPicPr>
          <p:blipFill rotWithShape="1">
            <a:blip r:embed="rId1"/>
            <a:srcRect/>
            <a:stretch>
              <a:fillRect/>
            </a:stretch>
          </p:blipFill>
          <p:spPr>
            <a:xfrm>
              <a:off x="8356600" y="6394450"/>
              <a:ext cx="635000" cy="323850"/>
            </a:xfrm>
            <a:prstGeom prst="rect">
              <a:avLst/>
            </a:prstGeom>
            <a:noFill/>
            <a:ln>
              <a:noFill/>
            </a:ln>
          </p:spPr>
        </p:pic>
      </p:grpSp>
      <p:sp>
        <p:nvSpPr>
          <p:cNvPr id="218" name="Google Shape;218;p15"/>
          <p:cNvSpPr txBox="1"/>
          <p:nvPr/>
        </p:nvSpPr>
        <p:spPr>
          <a:xfrm>
            <a:off x="0" y="6542087"/>
            <a:ext cx="403225" cy="519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Calibri" panose="020F0502020204030204"/>
              <a:buNone/>
            </a:pPr>
            <a:r>
              <a:rPr lang="en-US" sz="1200" b="0" i="0" u="none">
                <a:solidFill>
                  <a:srgbClr val="000000"/>
                </a:solidFill>
                <a:latin typeface="Calibri" panose="020F0502020204030204"/>
                <a:ea typeface="Calibri" panose="020F0502020204030204"/>
                <a:cs typeface="Calibri" panose="020F0502020204030204"/>
                <a:sym typeface="Calibri" panose="020F0502020204030204"/>
              </a:rPr>
              <a:t>11</a:t>
            </a:r>
            <a:endParaRPr lang="en-US" sz="1200" b="0"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9" name="Google Shape;219;p15"/>
          <p:cNvSpPr txBox="1"/>
          <p:nvPr/>
        </p:nvSpPr>
        <p:spPr>
          <a:xfrm>
            <a:off x="449262" y="914400"/>
            <a:ext cx="7648575" cy="5668962"/>
          </a:xfrm>
          <a:prstGeom prst="rect">
            <a:avLst/>
          </a:prstGeom>
          <a:noFill/>
          <a:ln>
            <a:noFill/>
          </a:ln>
        </p:spPr>
        <p:txBody>
          <a:bodyPr spcFirstLastPara="1" wrap="square" lIns="91425" tIns="91425" rIns="91425" bIns="91425" anchor="t" anchorCtr="0">
            <a:noAutofit/>
          </a:bodyPr>
          <a:lstStyle/>
          <a:p>
            <a:pPr marL="285750" marR="0" lvl="0" indent="-283845" algn="just" rtl="0">
              <a:lnSpc>
                <a:spcPct val="100000"/>
              </a:lnSpc>
              <a:spcBef>
                <a:spcPts val="0"/>
              </a:spcBef>
              <a:spcAft>
                <a:spcPts val="0"/>
              </a:spcAft>
              <a:buClr>
                <a:srgbClr val="000000"/>
              </a:buClr>
              <a:buSzPts val="720"/>
              <a:buFont typeface="Noto Sans Symbols"/>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Agile methodology emphasizes on team collaboration and frequent delivery of a product. Factors like unclear project scope, Multiple iterations, Minimal documentation, early and frequent Automation needs and active stakeholder involvement, etc., demand a lot of challenges from the Automation Team.</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1600"/>
              <a:buFont typeface="Arial" panose="020B0604020202020204"/>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720"/>
              <a:buFont typeface="Noto Sans Symbols"/>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There are several Agile challenges to the Automation team. </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1600"/>
              <a:buFont typeface="Arial" panose="020B0604020202020204"/>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0" algn="just" rtl="0">
              <a:lnSpc>
                <a:spcPct val="100000"/>
              </a:lnSpc>
              <a:spcBef>
                <a:spcPts val="0"/>
              </a:spcBef>
              <a:spcAft>
                <a:spcPts val="0"/>
              </a:spcAft>
              <a:buNone/>
            </a:pPr>
          </a:p>
          <a:p>
            <a:pPr marL="285750" marR="0" lvl="0" indent="-283845" algn="just" rtl="0">
              <a:lnSpc>
                <a:spcPct val="100000"/>
              </a:lnSpc>
              <a:spcBef>
                <a:spcPts val="0"/>
              </a:spcBef>
              <a:spcAft>
                <a:spcPts val="0"/>
              </a:spcAft>
              <a:buClr>
                <a:srgbClr val="000000"/>
              </a:buClr>
              <a:buSzPts val="1600"/>
              <a:buFont typeface="Arial" panose="020B0604020202020204"/>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431800" marR="0" lvl="1" indent="-215900" algn="just" rtl="0">
              <a:lnSpc>
                <a:spcPct val="100000"/>
              </a:lnSpc>
              <a:spcBef>
                <a:spcPts val="0"/>
              </a:spcBef>
              <a:spcAft>
                <a:spcPts val="0"/>
              </a:spcAft>
              <a:buClr>
                <a:srgbClr val="000000"/>
              </a:buClr>
              <a:buSzPts val="720"/>
              <a:buFont typeface="Noto Sans Symbols"/>
              <a:buChar char="●"/>
            </a:pPr>
            <a:r>
              <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Challenge 1: Requirement Phase</a:t>
            </a:r>
            <a:endPar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31800" marR="0" lvl="1" indent="-215900" algn="just" rtl="0">
              <a:lnSpc>
                <a:spcPct val="100000"/>
              </a:lnSpc>
              <a:spcBef>
                <a:spcPts val="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31800" marR="0" lvl="1" indent="-215900" algn="just" rtl="0">
              <a:lnSpc>
                <a:spcPct val="100000"/>
              </a:lnSpc>
              <a:spcBef>
                <a:spcPts val="0"/>
              </a:spcBef>
              <a:spcAft>
                <a:spcPts val="0"/>
              </a:spcAft>
              <a:buClr>
                <a:srgbClr val="000000"/>
              </a:buClr>
              <a:buSzPts val="720"/>
              <a:buFont typeface="Noto Sans Symbols"/>
              <a:buChar char="●"/>
            </a:pPr>
            <a:r>
              <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Challenge 2: Selecting the Right Tools</a:t>
            </a:r>
            <a:endPar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31800" marR="0" lvl="1" indent="-215900" algn="just" rtl="0">
              <a:lnSpc>
                <a:spcPct val="100000"/>
              </a:lnSpc>
              <a:spcBef>
                <a:spcPts val="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31800" marR="0" lvl="1" indent="-215900" algn="just" rtl="0">
              <a:lnSpc>
                <a:spcPct val="100000"/>
              </a:lnSpc>
              <a:spcBef>
                <a:spcPts val="0"/>
              </a:spcBef>
              <a:spcAft>
                <a:spcPts val="0"/>
              </a:spcAft>
              <a:buClr>
                <a:srgbClr val="000000"/>
              </a:buClr>
              <a:buSzPts val="720"/>
              <a:buFont typeface="Noto Sans Symbols"/>
              <a:buChar char="●"/>
            </a:pPr>
            <a:r>
              <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Challenge 3: Script Development Phase</a:t>
            </a:r>
            <a:endPar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31800" marR="0" lvl="1" indent="-215900" algn="just" rtl="0">
              <a:lnSpc>
                <a:spcPct val="100000"/>
              </a:lnSpc>
              <a:spcBef>
                <a:spcPts val="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31800" marR="0" lvl="1" indent="-215900" algn="just" rtl="0">
              <a:lnSpc>
                <a:spcPct val="100000"/>
              </a:lnSpc>
              <a:spcBef>
                <a:spcPts val="0"/>
              </a:spcBef>
              <a:spcAft>
                <a:spcPts val="0"/>
              </a:spcAft>
              <a:buClr>
                <a:srgbClr val="000000"/>
              </a:buClr>
              <a:buSzPts val="720"/>
              <a:buFont typeface="Noto Sans Symbols"/>
              <a:buChar char="●"/>
            </a:pPr>
            <a:r>
              <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Challenge 4: Resource Management</a:t>
            </a:r>
            <a:endPar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31800" marR="0" lvl="1" indent="-215900" algn="just" rtl="0">
              <a:lnSpc>
                <a:spcPct val="100000"/>
              </a:lnSpc>
              <a:spcBef>
                <a:spcPts val="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31800" marR="0" lvl="1" indent="-215900" algn="just" rtl="0">
              <a:lnSpc>
                <a:spcPct val="100000"/>
              </a:lnSpc>
              <a:spcBef>
                <a:spcPts val="0"/>
              </a:spcBef>
              <a:spcAft>
                <a:spcPts val="0"/>
              </a:spcAft>
              <a:buClr>
                <a:srgbClr val="000000"/>
              </a:buClr>
              <a:buSzPts val="720"/>
              <a:buFont typeface="Noto Sans Symbols"/>
              <a:buChar char="●"/>
            </a:pPr>
            <a:r>
              <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Challenge 5: Communication</a:t>
            </a:r>
            <a:endPar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31800" marR="0" lvl="1" indent="-215900" algn="just" rtl="0">
              <a:lnSpc>
                <a:spcPct val="100000"/>
              </a:lnSpc>
              <a:spcBef>
                <a:spcPts val="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31800" marR="0" lvl="1" indent="-215900" algn="just" rtl="0">
              <a:lnSpc>
                <a:spcPct val="100000"/>
              </a:lnSpc>
              <a:spcBef>
                <a:spcPts val="0"/>
              </a:spcBef>
              <a:spcAft>
                <a:spcPts val="0"/>
              </a:spcAft>
              <a:buClr>
                <a:srgbClr val="000000"/>
              </a:buClr>
              <a:buSzPts val="720"/>
              <a:buFont typeface="Noto Sans Symbols"/>
              <a:buChar char="●"/>
            </a:pPr>
            <a:r>
              <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Challenge 6: Daily Scrum Meeting</a:t>
            </a:r>
            <a:endPar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31800" marR="0" lvl="1" indent="-215900" algn="just" rtl="0">
              <a:lnSpc>
                <a:spcPct val="100000"/>
              </a:lnSpc>
              <a:spcBef>
                <a:spcPts val="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31800" marR="0" lvl="1" indent="-215900" algn="just" rtl="0">
              <a:lnSpc>
                <a:spcPct val="100000"/>
              </a:lnSpc>
              <a:spcBef>
                <a:spcPts val="0"/>
              </a:spcBef>
              <a:spcAft>
                <a:spcPts val="0"/>
              </a:spcAft>
              <a:buClr>
                <a:srgbClr val="000000"/>
              </a:buClr>
              <a:buSzPts val="720"/>
              <a:buFont typeface="Noto Sans Symbols"/>
              <a:buChar char="●"/>
            </a:pPr>
            <a:r>
              <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Challenge 7: Release Phase</a:t>
            </a:r>
            <a:endPar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93000"/>
              </a:lnSpc>
              <a:spcBef>
                <a:spcPts val="0"/>
              </a:spcBef>
              <a:spcAft>
                <a:spcPts val="0"/>
              </a:spcAft>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223" name="Shape 223"/>
        <p:cNvGrpSpPr/>
        <p:nvPr/>
      </p:nvGrpSpPr>
      <p:grpSpPr>
        <a:xfrm>
          <a:off x="0" y="0"/>
          <a:ext cx="0" cy="0"/>
          <a:chOff x="0" y="0"/>
          <a:chExt cx="0" cy="0"/>
        </a:xfrm>
      </p:grpSpPr>
      <p:sp>
        <p:nvSpPr>
          <p:cNvPr id="224" name="Google Shape;224;p16"/>
          <p:cNvSpPr txBox="1"/>
          <p:nvPr/>
        </p:nvSpPr>
        <p:spPr>
          <a:xfrm>
            <a:off x="2290762" y="3197225"/>
            <a:ext cx="4562475" cy="46196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Calibri" panose="020F0502020204030204"/>
              <a:buNone/>
            </a:pPr>
            <a:r>
              <a:rPr lang="en-US" sz="2400" b="1" i="0" u="none">
                <a:solidFill>
                  <a:srgbClr val="000000"/>
                </a:solidFill>
                <a:latin typeface="Calibri" panose="020F0502020204030204"/>
                <a:ea typeface="Calibri" panose="020F0502020204030204"/>
                <a:cs typeface="Calibri" panose="020F0502020204030204"/>
                <a:sym typeface="Calibri" panose="020F0502020204030204"/>
              </a:rPr>
              <a:t>Thank You</a:t>
            </a:r>
            <a:endParaRPr lang="en-US" sz="2400" b="1" i="0" u="none">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225" name="Google Shape;225;p16"/>
          <p:cNvGrpSpPr/>
          <p:nvPr/>
        </p:nvGrpSpPr>
        <p:grpSpPr>
          <a:xfrm>
            <a:off x="7704137" y="6270625"/>
            <a:ext cx="1362075" cy="522287"/>
            <a:chOff x="7704137" y="6270625"/>
            <a:chExt cx="1362075" cy="522287"/>
          </a:xfrm>
        </p:grpSpPr>
        <p:sp>
          <p:nvSpPr>
            <p:cNvPr id="226" name="Google Shape;226;p16"/>
            <p:cNvSpPr/>
            <p:nvPr/>
          </p:nvSpPr>
          <p:spPr>
            <a:xfrm>
              <a:off x="7704137" y="6270625"/>
              <a:ext cx="1362075" cy="522287"/>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27" name="Google Shape;227;p16"/>
            <p:cNvPicPr preferRelativeResize="0"/>
            <p:nvPr/>
          </p:nvPicPr>
          <p:blipFill rotWithShape="1">
            <a:blip r:embed="rId1"/>
            <a:srcRect/>
            <a:stretch>
              <a:fillRect/>
            </a:stretch>
          </p:blipFill>
          <p:spPr>
            <a:xfrm>
              <a:off x="8356600" y="6394450"/>
              <a:ext cx="635000" cy="32385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3" name="Shape 33"/>
        <p:cNvGrpSpPr/>
        <p:nvPr/>
      </p:nvGrpSpPr>
      <p:grpSpPr>
        <a:xfrm>
          <a:off x="0" y="0"/>
          <a:ext cx="0" cy="0"/>
          <a:chOff x="0" y="0"/>
          <a:chExt cx="0" cy="0"/>
        </a:xfrm>
      </p:grpSpPr>
      <p:sp>
        <p:nvSpPr>
          <p:cNvPr id="34" name="Google Shape;34;p4"/>
          <p:cNvSpPr txBox="1"/>
          <p:nvPr/>
        </p:nvSpPr>
        <p:spPr>
          <a:xfrm>
            <a:off x="449262" y="396875"/>
            <a:ext cx="2874962" cy="377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Calibri" panose="020F0502020204030204"/>
              <a:buNone/>
            </a:pPr>
            <a:r>
              <a:rPr lang="en-US" sz="2400" b="1" i="0" u="none">
                <a:solidFill>
                  <a:srgbClr val="000000"/>
                </a:solidFill>
                <a:latin typeface="Calibri" panose="020F0502020204030204"/>
                <a:ea typeface="Calibri" panose="020F0502020204030204"/>
                <a:cs typeface="Calibri" panose="020F0502020204030204"/>
                <a:sym typeface="Calibri" panose="020F0502020204030204"/>
              </a:rPr>
              <a:t>Table of Contents   </a:t>
            </a:r>
            <a:endParaRPr lang="en-US" sz="2400" b="1"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 name="Google Shape;35;p4"/>
          <p:cNvSpPr txBox="1"/>
          <p:nvPr/>
        </p:nvSpPr>
        <p:spPr>
          <a:xfrm>
            <a:off x="898525" y="1189037"/>
            <a:ext cx="8297862" cy="4832350"/>
          </a:xfrm>
          <a:prstGeom prst="rect">
            <a:avLst/>
          </a:prstGeom>
          <a:noFill/>
          <a:ln>
            <a:noFill/>
          </a:ln>
        </p:spPr>
        <p:txBody>
          <a:bodyPr spcFirstLastPara="1" wrap="square" lIns="91425" tIns="45700" rIns="91425" bIns="45700" anchor="t" anchorCtr="0">
            <a:noAutofit/>
          </a:bodyPr>
          <a:lstStyle/>
          <a:p>
            <a:pPr marL="457200" marR="0" lvl="0" indent="-328295" algn="l" rtl="0">
              <a:lnSpc>
                <a:spcPct val="180000"/>
              </a:lnSpc>
              <a:spcBef>
                <a:spcPts val="0"/>
              </a:spcBef>
              <a:spcAft>
                <a:spcPts val="0"/>
              </a:spcAft>
              <a:buClr>
                <a:srgbClr val="000000"/>
              </a:buClr>
              <a:buSzPts val="1600"/>
              <a:buFont typeface="Calibri" panose="020F0502020204030204"/>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What is Automation? Why Automation? </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28295" algn="l" rtl="0">
              <a:lnSpc>
                <a:spcPct val="180000"/>
              </a:lnSpc>
              <a:spcBef>
                <a:spcPts val="0"/>
              </a:spcBef>
              <a:spcAft>
                <a:spcPts val="0"/>
              </a:spcAft>
              <a:buClr>
                <a:srgbClr val="000000"/>
              </a:buClr>
              <a:buSzPts val="1600"/>
              <a:buFont typeface="Calibri" panose="020F0502020204030204"/>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What needs to be automated?</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28295" algn="l" rtl="0">
              <a:lnSpc>
                <a:spcPct val="180000"/>
              </a:lnSpc>
              <a:spcBef>
                <a:spcPts val="0"/>
              </a:spcBef>
              <a:spcAft>
                <a:spcPts val="0"/>
              </a:spcAft>
              <a:buClr>
                <a:srgbClr val="000000"/>
              </a:buClr>
              <a:buSzPts val="1600"/>
              <a:buFont typeface="Calibri" panose="020F0502020204030204"/>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Scope in Automation</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28295" algn="l" rtl="0">
              <a:lnSpc>
                <a:spcPct val="180000"/>
              </a:lnSpc>
              <a:spcBef>
                <a:spcPts val="0"/>
              </a:spcBef>
              <a:spcAft>
                <a:spcPts val="0"/>
              </a:spcAft>
              <a:buClr>
                <a:srgbClr val="000000"/>
              </a:buClr>
              <a:buSzPts val="1600"/>
              <a:buFont typeface="Calibri" panose="020F0502020204030204"/>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Tool Selection</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28295" algn="l" rtl="0">
              <a:lnSpc>
                <a:spcPct val="180000"/>
              </a:lnSpc>
              <a:spcBef>
                <a:spcPts val="0"/>
              </a:spcBef>
              <a:spcAft>
                <a:spcPts val="0"/>
              </a:spcAft>
              <a:buClr>
                <a:srgbClr val="000000"/>
              </a:buClr>
              <a:buSzPts val="1600"/>
              <a:buFont typeface="Calibri" panose="020F0502020204030204"/>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Design &amp; Develop</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28295" algn="l" rtl="0">
              <a:lnSpc>
                <a:spcPct val="180000"/>
              </a:lnSpc>
              <a:spcBef>
                <a:spcPts val="0"/>
              </a:spcBef>
              <a:spcAft>
                <a:spcPts val="0"/>
              </a:spcAft>
              <a:buClr>
                <a:srgbClr val="000000"/>
              </a:buClr>
              <a:buSzPts val="1600"/>
              <a:buFont typeface="Calibri" panose="020F0502020204030204"/>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Execution</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28295" algn="l" rtl="0">
              <a:lnSpc>
                <a:spcPct val="180000"/>
              </a:lnSpc>
              <a:spcBef>
                <a:spcPts val="0"/>
              </a:spcBef>
              <a:spcAft>
                <a:spcPts val="0"/>
              </a:spcAft>
              <a:buClr>
                <a:srgbClr val="000000"/>
              </a:buClr>
              <a:buSzPts val="1600"/>
              <a:buFont typeface="Calibri" panose="020F0502020204030204"/>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Maintenance</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28295" algn="l" rtl="0">
              <a:lnSpc>
                <a:spcPct val="180000"/>
              </a:lnSpc>
              <a:spcBef>
                <a:spcPts val="0"/>
              </a:spcBef>
              <a:spcAft>
                <a:spcPts val="0"/>
              </a:spcAft>
              <a:buClr>
                <a:srgbClr val="000000"/>
              </a:buClr>
              <a:buSzPts val="1600"/>
              <a:buFont typeface="Calibri" panose="020F0502020204030204"/>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Automation in Agile world</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28295" algn="l" rtl="0">
              <a:lnSpc>
                <a:spcPct val="180000"/>
              </a:lnSpc>
              <a:spcBef>
                <a:spcPts val="0"/>
              </a:spcBef>
              <a:spcAft>
                <a:spcPts val="0"/>
              </a:spcAft>
              <a:buClr>
                <a:srgbClr val="000000"/>
              </a:buClr>
              <a:buSzPts val="1600"/>
              <a:buFont typeface="Calibri" panose="020F0502020204030204"/>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Sprint or N-1 Approach in Agile</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28295" algn="l" rtl="0">
              <a:lnSpc>
                <a:spcPct val="180000"/>
              </a:lnSpc>
              <a:spcBef>
                <a:spcPts val="0"/>
              </a:spcBef>
              <a:spcAft>
                <a:spcPts val="0"/>
              </a:spcAft>
              <a:buClr>
                <a:srgbClr val="000000"/>
              </a:buClr>
              <a:buSzPts val="1600"/>
              <a:buFont typeface="Calibri" panose="020F0502020204030204"/>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Challenges in Agile Automation</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0" algn="l" rtl="0">
              <a:lnSpc>
                <a:spcPct val="180000"/>
              </a:lnSpc>
              <a:spcBef>
                <a:spcPts val="0"/>
              </a:spcBef>
              <a:spcAft>
                <a:spcPts val="0"/>
              </a:spcAft>
              <a:buNone/>
            </a:pPr>
          </a:p>
          <a:p>
            <a:pPr marL="0" marR="0" lvl="0" indent="0" algn="l" rtl="0">
              <a:lnSpc>
                <a:spcPct val="93000"/>
              </a:lnSpc>
              <a:spcBef>
                <a:spcPts val="0"/>
              </a:spcBef>
              <a:spcAft>
                <a:spcPts val="0"/>
              </a:spcAft>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36" name="Google Shape;36;p4"/>
          <p:cNvGrpSpPr/>
          <p:nvPr/>
        </p:nvGrpSpPr>
        <p:grpSpPr>
          <a:xfrm>
            <a:off x="449262" y="854075"/>
            <a:ext cx="6191250" cy="50800"/>
            <a:chOff x="449262" y="854075"/>
            <a:chExt cx="6191250" cy="50800"/>
          </a:xfrm>
        </p:grpSpPr>
        <p:sp>
          <p:nvSpPr>
            <p:cNvPr id="37" name="Google Shape;37;p4"/>
            <p:cNvSpPr/>
            <p:nvPr/>
          </p:nvSpPr>
          <p:spPr>
            <a:xfrm>
              <a:off x="449262" y="854075"/>
              <a:ext cx="1552575" cy="50800"/>
            </a:xfrm>
            <a:prstGeom prst="rect">
              <a:avLst/>
            </a:prstGeom>
            <a:solidFill>
              <a:srgbClr val="F84D2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4"/>
            <p:cNvSpPr/>
            <p:nvPr/>
          </p:nvSpPr>
          <p:spPr>
            <a:xfrm>
              <a:off x="2003425" y="854075"/>
              <a:ext cx="1552575" cy="50800"/>
            </a:xfrm>
            <a:prstGeom prst="rect">
              <a:avLst/>
            </a:prstGeom>
            <a:solidFill>
              <a:srgbClr val="999999"/>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 name="Google Shape;39;p4"/>
            <p:cNvSpPr/>
            <p:nvPr/>
          </p:nvSpPr>
          <p:spPr>
            <a:xfrm>
              <a:off x="3535362" y="854075"/>
              <a:ext cx="1552575" cy="50800"/>
            </a:xfrm>
            <a:prstGeom prst="rect">
              <a:avLst/>
            </a:prstGeom>
            <a:solidFill>
              <a:srgbClr val="3C78D8"/>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 name="Google Shape;40;p4"/>
            <p:cNvSpPr/>
            <p:nvPr/>
          </p:nvSpPr>
          <p:spPr>
            <a:xfrm>
              <a:off x="5087937" y="854075"/>
              <a:ext cx="1552575" cy="50800"/>
            </a:xfrm>
            <a:prstGeom prst="rect">
              <a:avLst/>
            </a:prstGeom>
            <a:solidFill>
              <a:srgbClr val="6FBE40">
                <a:alpha val="79607"/>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1" name="Google Shape;41;p4"/>
          <p:cNvGrpSpPr/>
          <p:nvPr/>
        </p:nvGrpSpPr>
        <p:grpSpPr>
          <a:xfrm>
            <a:off x="7704137" y="6270625"/>
            <a:ext cx="1362075" cy="522287"/>
            <a:chOff x="7704137" y="6270625"/>
            <a:chExt cx="1362075" cy="522287"/>
          </a:xfrm>
        </p:grpSpPr>
        <p:sp>
          <p:nvSpPr>
            <p:cNvPr id="42" name="Google Shape;42;p4"/>
            <p:cNvSpPr/>
            <p:nvPr/>
          </p:nvSpPr>
          <p:spPr>
            <a:xfrm>
              <a:off x="7704137" y="6270625"/>
              <a:ext cx="1362075" cy="522287"/>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43" name="Google Shape;43;p4"/>
            <p:cNvPicPr preferRelativeResize="0"/>
            <p:nvPr/>
          </p:nvPicPr>
          <p:blipFill rotWithShape="1">
            <a:blip r:embed="rId1"/>
            <a:srcRect/>
            <a:stretch>
              <a:fillRect/>
            </a:stretch>
          </p:blipFill>
          <p:spPr>
            <a:xfrm>
              <a:off x="8356600" y="6394450"/>
              <a:ext cx="635000" cy="32385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48" name="Shape 48"/>
        <p:cNvGrpSpPr/>
        <p:nvPr/>
      </p:nvGrpSpPr>
      <p:grpSpPr>
        <a:xfrm>
          <a:off x="0" y="0"/>
          <a:ext cx="0" cy="0"/>
          <a:chOff x="0" y="0"/>
          <a:chExt cx="0" cy="0"/>
        </a:xfrm>
      </p:grpSpPr>
      <p:sp>
        <p:nvSpPr>
          <p:cNvPr id="49" name="Google Shape;49;p5"/>
          <p:cNvSpPr txBox="1"/>
          <p:nvPr/>
        </p:nvSpPr>
        <p:spPr>
          <a:xfrm>
            <a:off x="449262" y="396875"/>
            <a:ext cx="7045325" cy="377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Calibri" panose="020F0502020204030204"/>
              <a:buNone/>
            </a:pPr>
            <a:r>
              <a:rPr lang="en-US" sz="2400" b="1" i="0" u="none">
                <a:solidFill>
                  <a:srgbClr val="000000"/>
                </a:solidFill>
                <a:latin typeface="Calibri" panose="020F0502020204030204"/>
                <a:ea typeface="Calibri" panose="020F0502020204030204"/>
                <a:cs typeface="Calibri" panose="020F0502020204030204"/>
                <a:sym typeface="Calibri" panose="020F0502020204030204"/>
              </a:rPr>
              <a:t>WHAT IS AUTOMATION?</a:t>
            </a:r>
            <a:endParaRPr lang="en-US" sz="2400" b="1" i="0" u="none">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50" name="Google Shape;50;p5"/>
          <p:cNvGrpSpPr/>
          <p:nvPr/>
        </p:nvGrpSpPr>
        <p:grpSpPr>
          <a:xfrm>
            <a:off x="449262" y="854075"/>
            <a:ext cx="6191250" cy="50800"/>
            <a:chOff x="449262" y="854075"/>
            <a:chExt cx="6191250" cy="50800"/>
          </a:xfrm>
        </p:grpSpPr>
        <p:sp>
          <p:nvSpPr>
            <p:cNvPr id="51" name="Google Shape;51;p5"/>
            <p:cNvSpPr/>
            <p:nvPr/>
          </p:nvSpPr>
          <p:spPr>
            <a:xfrm>
              <a:off x="449262" y="854075"/>
              <a:ext cx="1552575" cy="50800"/>
            </a:xfrm>
            <a:prstGeom prst="rect">
              <a:avLst/>
            </a:prstGeom>
            <a:solidFill>
              <a:srgbClr val="F84D2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 name="Google Shape;52;p5"/>
            <p:cNvSpPr/>
            <p:nvPr/>
          </p:nvSpPr>
          <p:spPr>
            <a:xfrm>
              <a:off x="2003425" y="854075"/>
              <a:ext cx="1552575" cy="50800"/>
            </a:xfrm>
            <a:prstGeom prst="rect">
              <a:avLst/>
            </a:prstGeom>
            <a:solidFill>
              <a:srgbClr val="999999"/>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 name="Google Shape;53;p5"/>
            <p:cNvSpPr/>
            <p:nvPr/>
          </p:nvSpPr>
          <p:spPr>
            <a:xfrm>
              <a:off x="3535362" y="854075"/>
              <a:ext cx="1552575" cy="50800"/>
            </a:xfrm>
            <a:prstGeom prst="rect">
              <a:avLst/>
            </a:prstGeom>
            <a:solidFill>
              <a:srgbClr val="3C78D8"/>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 name="Google Shape;54;p5"/>
            <p:cNvSpPr/>
            <p:nvPr/>
          </p:nvSpPr>
          <p:spPr>
            <a:xfrm>
              <a:off x="5087937" y="854075"/>
              <a:ext cx="1552575" cy="50800"/>
            </a:xfrm>
            <a:prstGeom prst="rect">
              <a:avLst/>
            </a:prstGeom>
            <a:solidFill>
              <a:srgbClr val="6FBE40">
                <a:alpha val="79607"/>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55" name="Google Shape;55;p5"/>
          <p:cNvGrpSpPr/>
          <p:nvPr/>
        </p:nvGrpSpPr>
        <p:grpSpPr>
          <a:xfrm>
            <a:off x="7704137" y="6270625"/>
            <a:ext cx="1362075" cy="522287"/>
            <a:chOff x="7704137" y="6270625"/>
            <a:chExt cx="1362075" cy="522287"/>
          </a:xfrm>
        </p:grpSpPr>
        <p:sp>
          <p:nvSpPr>
            <p:cNvPr id="56" name="Google Shape;56;p5"/>
            <p:cNvSpPr/>
            <p:nvPr/>
          </p:nvSpPr>
          <p:spPr>
            <a:xfrm>
              <a:off x="7704137" y="6270625"/>
              <a:ext cx="1362075" cy="522287"/>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57" name="Google Shape;57;p5"/>
            <p:cNvPicPr preferRelativeResize="0"/>
            <p:nvPr/>
          </p:nvPicPr>
          <p:blipFill rotWithShape="1">
            <a:blip r:embed="rId1"/>
            <a:srcRect/>
            <a:stretch>
              <a:fillRect/>
            </a:stretch>
          </p:blipFill>
          <p:spPr>
            <a:xfrm>
              <a:off x="8356600" y="6394450"/>
              <a:ext cx="635000" cy="323850"/>
            </a:xfrm>
            <a:prstGeom prst="rect">
              <a:avLst/>
            </a:prstGeom>
            <a:noFill/>
            <a:ln>
              <a:noFill/>
            </a:ln>
          </p:spPr>
        </p:pic>
      </p:grpSp>
      <p:sp>
        <p:nvSpPr>
          <p:cNvPr id="58" name="Google Shape;58;p5"/>
          <p:cNvSpPr txBox="1"/>
          <p:nvPr/>
        </p:nvSpPr>
        <p:spPr>
          <a:xfrm>
            <a:off x="0" y="6542087"/>
            <a:ext cx="403225" cy="519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Calibri" panose="020F0502020204030204"/>
              <a:buNone/>
            </a:pPr>
            <a:r>
              <a:rPr lang="en-US" sz="1200" b="0" i="0" u="none">
                <a:solidFill>
                  <a:srgbClr val="000000"/>
                </a:solidFill>
                <a:latin typeface="Calibri" panose="020F0502020204030204"/>
                <a:ea typeface="Calibri" panose="020F0502020204030204"/>
                <a:cs typeface="Calibri" panose="020F0502020204030204"/>
                <a:sym typeface="Calibri" panose="020F0502020204030204"/>
              </a:rPr>
              <a:t>11</a:t>
            </a:r>
            <a:endParaRPr lang="en-US" sz="1200" b="0"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 name="Google Shape;59;p5"/>
          <p:cNvSpPr txBox="1"/>
          <p:nvPr/>
        </p:nvSpPr>
        <p:spPr>
          <a:xfrm>
            <a:off x="457200" y="1027112"/>
            <a:ext cx="7648575" cy="2017712"/>
          </a:xfrm>
          <a:prstGeom prst="rect">
            <a:avLst/>
          </a:prstGeom>
          <a:noFill/>
          <a:ln>
            <a:noFill/>
          </a:ln>
        </p:spPr>
        <p:txBody>
          <a:bodyPr spcFirstLastPara="1" wrap="square" lIns="91425" tIns="91425" rIns="91425" bIns="91425" anchor="t" anchorCtr="0">
            <a:noAutofit/>
          </a:bodyPr>
          <a:lstStyle/>
          <a:p>
            <a:pPr marL="285750" marR="0" lvl="0" indent="-283845" algn="just" rtl="0">
              <a:lnSpc>
                <a:spcPct val="100000"/>
              </a:lnSpc>
              <a:spcBef>
                <a:spcPts val="0"/>
              </a:spcBef>
              <a:spcAft>
                <a:spcPts val="0"/>
              </a:spcAft>
              <a:buClr>
                <a:srgbClr val="000000"/>
              </a:buClr>
              <a:buSzPts val="1800"/>
              <a:buFont typeface="Arial" panose="020B0604020202020204"/>
              <a:buNone/>
            </a:pPr>
            <a:endParaRPr sz="1800" b="1" i="0" u="none">
              <a:solidFill>
                <a:srgbClr val="2A2C2F"/>
              </a:solidFill>
              <a:latin typeface="Open Sans" panose="020B0606030504020204"/>
              <a:ea typeface="Open Sans" panose="020B0606030504020204"/>
              <a:cs typeface="Open Sans" panose="020B0606030504020204"/>
              <a:sym typeface="Open Sans" panose="020B0606030504020204"/>
            </a:endParaRPr>
          </a:p>
          <a:p>
            <a:pPr marL="285750" marR="0" lvl="0" indent="-283845" algn="just" rtl="0">
              <a:lnSpc>
                <a:spcPct val="100000"/>
              </a:lnSpc>
              <a:spcBef>
                <a:spcPts val="0"/>
              </a:spcBef>
              <a:spcAft>
                <a:spcPts val="0"/>
              </a:spcAft>
              <a:buClr>
                <a:srgbClr val="000000"/>
              </a:buClr>
              <a:buSzPts val="1600"/>
              <a:buFont typeface="Arial" panose="020B0604020202020204"/>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720"/>
              <a:buFont typeface="Noto Sans Symbols"/>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Automation is the process of evaluating the AUT(Application under Test) against the specification with the help of a tool.</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1600"/>
              <a:buFont typeface="Arial" panose="020B0604020202020204"/>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720"/>
              <a:buFont typeface="Noto Sans Symbols"/>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Automation is basically a delegation of human control function to control technical equipment </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1600"/>
              <a:buFont typeface="Arial" panose="020B0604020202020204"/>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1600"/>
              <a:buFont typeface="Arial" panose="020B0604020202020204"/>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1600"/>
              <a:buFont typeface="Arial" panose="020B0604020202020204"/>
              <a:buNone/>
            </a:pPr>
            <a:endParaRPr sz="1600" b="1" i="0" u="none">
              <a:solidFill>
                <a:srgbClr val="1C1C1C"/>
              </a:solidFill>
              <a:latin typeface="Helvetica Neue" panose="020B0604020202090204"/>
              <a:ea typeface="Helvetica Neue" panose="020B0604020202090204"/>
              <a:cs typeface="Helvetica Neue" panose="020B0604020202090204"/>
              <a:sym typeface="Helvetica Neue" panose="020B0604020202090204"/>
            </a:endParaRPr>
          </a:p>
          <a:p>
            <a:pPr marL="285750" marR="0" lvl="0" indent="-283845" algn="ctr" rtl="0">
              <a:lnSpc>
                <a:spcPct val="100000"/>
              </a:lnSpc>
              <a:spcBef>
                <a:spcPts val="0"/>
              </a:spcBef>
              <a:spcAft>
                <a:spcPts val="0"/>
              </a:spcAft>
              <a:buClr>
                <a:srgbClr val="000000"/>
              </a:buClr>
              <a:buSzPts val="720"/>
              <a:buFont typeface="Noto Sans Symbols"/>
              <a:buChar char="❖"/>
            </a:pPr>
            <a:r>
              <a:rPr lang="en-US" sz="1600" b="0" i="0" u="none">
                <a:solidFill>
                  <a:srgbClr val="000000"/>
                </a:solidFill>
                <a:latin typeface="Arial" panose="020B0604020202020204"/>
                <a:ea typeface="Arial" panose="020B0604020202020204"/>
                <a:cs typeface="Arial" panose="020B0604020202020204"/>
                <a:sym typeface="Arial" panose="020B0604020202020204"/>
              </a:rPr>
              <a:t>Increasing Productivity</a:t>
            </a:r>
            <a:endParaRPr lang="en-US" sz="1600" b="0" i="0" u="none">
              <a:solidFill>
                <a:srgbClr val="000000"/>
              </a:solidFill>
              <a:latin typeface="Arial" panose="020B0604020202020204"/>
              <a:ea typeface="Arial" panose="020B0604020202020204"/>
              <a:cs typeface="Arial" panose="020B0604020202020204"/>
              <a:sym typeface="Arial" panose="020B0604020202020204"/>
            </a:endParaRPr>
          </a:p>
          <a:p>
            <a:pPr marL="285750" marR="0" lvl="0" indent="-283845" algn="ctr" rtl="0">
              <a:lnSpc>
                <a:spcPct val="100000"/>
              </a:lnSpc>
              <a:spcBef>
                <a:spcPts val="0"/>
              </a:spcBef>
              <a:spcAft>
                <a:spcPts val="0"/>
              </a:spcAft>
              <a:buClr>
                <a:srgbClr val="000000"/>
              </a:buClr>
              <a:buSzPts val="1600"/>
              <a:buFont typeface="Arial" panose="020B0604020202020204"/>
              <a:buNone/>
            </a:pPr>
            <a:endParaRPr sz="1600" b="0" i="0" u="none">
              <a:solidFill>
                <a:srgbClr val="000000"/>
              </a:solidFill>
              <a:latin typeface="Arial" panose="020B0604020202020204"/>
              <a:ea typeface="Arial" panose="020B0604020202020204"/>
              <a:cs typeface="Arial" panose="020B0604020202020204"/>
              <a:sym typeface="Arial" panose="020B0604020202020204"/>
            </a:endParaRPr>
          </a:p>
          <a:p>
            <a:pPr marL="285750" marR="0" lvl="0" indent="-283845" algn="ctr" rtl="0">
              <a:lnSpc>
                <a:spcPct val="100000"/>
              </a:lnSpc>
              <a:spcBef>
                <a:spcPts val="0"/>
              </a:spcBef>
              <a:spcAft>
                <a:spcPts val="0"/>
              </a:spcAft>
              <a:buClr>
                <a:srgbClr val="000000"/>
              </a:buClr>
              <a:buSzPts val="720"/>
              <a:buFont typeface="Noto Sans Symbols"/>
              <a:buChar char="❖"/>
            </a:pPr>
            <a:r>
              <a:rPr lang="en-US" sz="1600" b="0" i="0" u="none">
                <a:solidFill>
                  <a:srgbClr val="000000"/>
                </a:solidFill>
                <a:latin typeface="Arial" panose="020B0604020202020204"/>
                <a:ea typeface="Arial" panose="020B0604020202020204"/>
                <a:cs typeface="Arial" panose="020B0604020202020204"/>
                <a:sym typeface="Arial" panose="020B0604020202020204"/>
              </a:rPr>
              <a:t>Increasing Quality</a:t>
            </a:r>
            <a:endParaRPr lang="en-US" sz="1600" b="0" i="0" u="none">
              <a:solidFill>
                <a:srgbClr val="000000"/>
              </a:solidFill>
              <a:latin typeface="Arial" panose="020B0604020202020204"/>
              <a:ea typeface="Arial" panose="020B0604020202020204"/>
              <a:cs typeface="Arial" panose="020B0604020202020204"/>
              <a:sym typeface="Arial" panose="020B0604020202020204"/>
            </a:endParaRPr>
          </a:p>
          <a:p>
            <a:pPr marL="285750" marR="0" lvl="0" indent="-283845" algn="ctr" rtl="0">
              <a:lnSpc>
                <a:spcPct val="100000"/>
              </a:lnSpc>
              <a:spcBef>
                <a:spcPts val="0"/>
              </a:spcBef>
              <a:spcAft>
                <a:spcPts val="0"/>
              </a:spcAft>
              <a:buClr>
                <a:srgbClr val="000000"/>
              </a:buClr>
              <a:buSzPts val="1600"/>
              <a:buFont typeface="Arial" panose="020B0604020202020204"/>
              <a:buNone/>
            </a:pPr>
            <a:endParaRPr sz="1600" b="0" i="0" u="none">
              <a:solidFill>
                <a:srgbClr val="000000"/>
              </a:solidFill>
              <a:latin typeface="Arial" panose="020B0604020202020204"/>
              <a:ea typeface="Arial" panose="020B0604020202020204"/>
              <a:cs typeface="Arial" panose="020B0604020202020204"/>
              <a:sym typeface="Arial" panose="020B0604020202020204"/>
            </a:endParaRPr>
          </a:p>
          <a:p>
            <a:pPr marL="285750" marR="0" lvl="0" indent="-283845" algn="ctr" rtl="0">
              <a:lnSpc>
                <a:spcPct val="100000"/>
              </a:lnSpc>
              <a:spcBef>
                <a:spcPts val="0"/>
              </a:spcBef>
              <a:spcAft>
                <a:spcPts val="0"/>
              </a:spcAft>
              <a:buClr>
                <a:srgbClr val="000000"/>
              </a:buClr>
              <a:buSzPts val="720"/>
              <a:buFont typeface="Noto Sans Symbols"/>
              <a:buChar char="❖"/>
            </a:pPr>
            <a:r>
              <a:rPr lang="en-US" sz="1600" b="0" i="0" u="none">
                <a:solidFill>
                  <a:srgbClr val="000000"/>
                </a:solidFill>
                <a:latin typeface="Arial" panose="020B0604020202020204"/>
                <a:ea typeface="Arial" panose="020B0604020202020204"/>
                <a:cs typeface="Arial" panose="020B0604020202020204"/>
                <a:sym typeface="Arial" panose="020B0604020202020204"/>
              </a:rPr>
              <a:t>Reducing Cost</a:t>
            </a:r>
            <a:endParaRPr lang="en-US" sz="1600" b="0" i="0" u="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93000"/>
              </a:lnSpc>
              <a:spcBef>
                <a:spcPts val="0"/>
              </a:spcBef>
              <a:spcAft>
                <a:spcPts val="0"/>
              </a:spcAft>
              <a:buNone/>
            </a:pPr>
            <a:endParaRPr sz="1600" b="0" i="0" u="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64" name="Shape 64"/>
        <p:cNvGrpSpPr/>
        <p:nvPr/>
      </p:nvGrpSpPr>
      <p:grpSpPr>
        <a:xfrm>
          <a:off x="0" y="0"/>
          <a:ext cx="0" cy="0"/>
          <a:chOff x="0" y="0"/>
          <a:chExt cx="0" cy="0"/>
        </a:xfrm>
      </p:grpSpPr>
      <p:sp>
        <p:nvSpPr>
          <p:cNvPr id="65" name="Google Shape;65;p6"/>
          <p:cNvSpPr txBox="1"/>
          <p:nvPr/>
        </p:nvSpPr>
        <p:spPr>
          <a:xfrm>
            <a:off x="449262" y="396875"/>
            <a:ext cx="7045325" cy="377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Calibri" panose="020F0502020204030204"/>
              <a:buNone/>
            </a:pPr>
            <a:r>
              <a:rPr lang="en-US" sz="2400" b="1" i="0" u="none">
                <a:solidFill>
                  <a:srgbClr val="000000"/>
                </a:solidFill>
                <a:latin typeface="Calibri" panose="020F0502020204030204"/>
                <a:ea typeface="Calibri" panose="020F0502020204030204"/>
                <a:cs typeface="Calibri" panose="020F0502020204030204"/>
                <a:sym typeface="Calibri" panose="020F0502020204030204"/>
              </a:rPr>
              <a:t>WHY AUTOMATION?</a:t>
            </a:r>
            <a:endParaRPr lang="en-US" sz="2400" b="1" i="0" u="none">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66" name="Google Shape;66;p6"/>
          <p:cNvGrpSpPr/>
          <p:nvPr/>
        </p:nvGrpSpPr>
        <p:grpSpPr>
          <a:xfrm>
            <a:off x="449262" y="854075"/>
            <a:ext cx="6191250" cy="50800"/>
            <a:chOff x="449262" y="854075"/>
            <a:chExt cx="6191250" cy="50800"/>
          </a:xfrm>
        </p:grpSpPr>
        <p:sp>
          <p:nvSpPr>
            <p:cNvPr id="67" name="Google Shape;67;p6"/>
            <p:cNvSpPr/>
            <p:nvPr/>
          </p:nvSpPr>
          <p:spPr>
            <a:xfrm>
              <a:off x="449262" y="854075"/>
              <a:ext cx="1552575" cy="50800"/>
            </a:xfrm>
            <a:prstGeom prst="rect">
              <a:avLst/>
            </a:prstGeom>
            <a:solidFill>
              <a:srgbClr val="F84D2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 name="Google Shape;68;p6"/>
            <p:cNvSpPr/>
            <p:nvPr/>
          </p:nvSpPr>
          <p:spPr>
            <a:xfrm>
              <a:off x="2003425" y="854075"/>
              <a:ext cx="1552575" cy="50800"/>
            </a:xfrm>
            <a:prstGeom prst="rect">
              <a:avLst/>
            </a:prstGeom>
            <a:solidFill>
              <a:srgbClr val="999999"/>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69" name="Google Shape;69;p6"/>
            <p:cNvSpPr/>
            <p:nvPr/>
          </p:nvSpPr>
          <p:spPr>
            <a:xfrm>
              <a:off x="3535362" y="854075"/>
              <a:ext cx="1552575" cy="50800"/>
            </a:xfrm>
            <a:prstGeom prst="rect">
              <a:avLst/>
            </a:prstGeom>
            <a:solidFill>
              <a:srgbClr val="3C78D8"/>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70" name="Google Shape;70;p6"/>
            <p:cNvSpPr/>
            <p:nvPr/>
          </p:nvSpPr>
          <p:spPr>
            <a:xfrm>
              <a:off x="5087937" y="854075"/>
              <a:ext cx="1552575" cy="50800"/>
            </a:xfrm>
            <a:prstGeom prst="rect">
              <a:avLst/>
            </a:prstGeom>
            <a:solidFill>
              <a:srgbClr val="6FBE40">
                <a:alpha val="79607"/>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71" name="Google Shape;71;p6"/>
          <p:cNvGrpSpPr/>
          <p:nvPr/>
        </p:nvGrpSpPr>
        <p:grpSpPr>
          <a:xfrm>
            <a:off x="7704137" y="6270625"/>
            <a:ext cx="1362075" cy="522287"/>
            <a:chOff x="7704137" y="6270625"/>
            <a:chExt cx="1362075" cy="522287"/>
          </a:xfrm>
        </p:grpSpPr>
        <p:sp>
          <p:nvSpPr>
            <p:cNvPr id="72" name="Google Shape;72;p6"/>
            <p:cNvSpPr/>
            <p:nvPr/>
          </p:nvSpPr>
          <p:spPr>
            <a:xfrm>
              <a:off x="7704137" y="6270625"/>
              <a:ext cx="1362075" cy="522287"/>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73" name="Google Shape;73;p6"/>
            <p:cNvPicPr preferRelativeResize="0"/>
            <p:nvPr/>
          </p:nvPicPr>
          <p:blipFill rotWithShape="1">
            <a:blip r:embed="rId1"/>
            <a:srcRect/>
            <a:stretch>
              <a:fillRect/>
            </a:stretch>
          </p:blipFill>
          <p:spPr>
            <a:xfrm>
              <a:off x="8356600" y="6394450"/>
              <a:ext cx="635000" cy="323850"/>
            </a:xfrm>
            <a:prstGeom prst="rect">
              <a:avLst/>
            </a:prstGeom>
            <a:noFill/>
            <a:ln>
              <a:noFill/>
            </a:ln>
          </p:spPr>
        </p:pic>
      </p:grpSp>
      <p:sp>
        <p:nvSpPr>
          <p:cNvPr id="74" name="Google Shape;74;p6"/>
          <p:cNvSpPr txBox="1"/>
          <p:nvPr/>
        </p:nvSpPr>
        <p:spPr>
          <a:xfrm>
            <a:off x="0" y="6542087"/>
            <a:ext cx="403225" cy="519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Calibri" panose="020F0502020204030204"/>
              <a:buNone/>
            </a:pPr>
            <a:r>
              <a:rPr lang="en-US" sz="1200" b="0" i="0" u="none">
                <a:solidFill>
                  <a:srgbClr val="000000"/>
                </a:solidFill>
                <a:latin typeface="Calibri" panose="020F0502020204030204"/>
                <a:ea typeface="Calibri" panose="020F0502020204030204"/>
                <a:cs typeface="Calibri" panose="020F0502020204030204"/>
                <a:sym typeface="Calibri" panose="020F0502020204030204"/>
              </a:rPr>
              <a:t>11</a:t>
            </a:r>
            <a:endParaRPr lang="en-US" sz="1200" b="0"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 name="Google Shape;75;p6"/>
          <p:cNvSpPr txBox="1"/>
          <p:nvPr/>
        </p:nvSpPr>
        <p:spPr>
          <a:xfrm>
            <a:off x="671512" y="1920875"/>
            <a:ext cx="7648575" cy="2017712"/>
          </a:xfrm>
          <a:prstGeom prst="rect">
            <a:avLst/>
          </a:prstGeom>
          <a:noFill/>
          <a:ln>
            <a:noFill/>
          </a:ln>
        </p:spPr>
        <p:txBody>
          <a:bodyPr spcFirstLastPara="1" wrap="square" lIns="91425" tIns="91425" rIns="91425" bIns="91425" anchor="t" anchorCtr="0">
            <a:noAutofit/>
          </a:bodyPr>
          <a:lstStyle/>
          <a:p>
            <a:pPr marL="285750" marR="0" lvl="0" indent="-283845" algn="just" rtl="0">
              <a:lnSpc>
                <a:spcPct val="100000"/>
              </a:lnSpc>
              <a:spcBef>
                <a:spcPts val="0"/>
              </a:spcBef>
              <a:spcAft>
                <a:spcPts val="0"/>
              </a:spcAft>
              <a:buClr>
                <a:srgbClr val="000000"/>
              </a:buClr>
              <a:buSzPts val="720"/>
              <a:buFont typeface="Noto Sans Symbols"/>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Run processes faster, safer, cheaper, reliably, and with greater precision.</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1600"/>
              <a:buFont typeface="Arial" panose="020B0604020202020204"/>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l" rtl="0">
              <a:lnSpc>
                <a:spcPct val="100000"/>
              </a:lnSpc>
              <a:spcBef>
                <a:spcPts val="0"/>
              </a:spcBef>
              <a:spcAft>
                <a:spcPts val="0"/>
              </a:spcAft>
              <a:buClr>
                <a:srgbClr val="000000"/>
              </a:buClr>
              <a:buSzPts val="720"/>
              <a:buFont typeface="Noto Sans Symbols"/>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Faster response time.</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1600"/>
              <a:buFont typeface="Arial" panose="020B0604020202020204"/>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720"/>
              <a:buFont typeface="Noto Sans Symbols"/>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Increase productivity, time per part becomes predictable, safety can increase when automated equipment is properly used and installed, and parts or process becomes much more repeatable.</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l" rtl="0">
              <a:lnSpc>
                <a:spcPct val="100000"/>
              </a:lnSpc>
              <a:spcBef>
                <a:spcPts val="0"/>
              </a:spcBef>
              <a:spcAft>
                <a:spcPts val="0"/>
              </a:spcAft>
              <a:buClr>
                <a:srgbClr val="000000"/>
              </a:buClr>
              <a:buSzPts val="1600"/>
              <a:buFont typeface="Arial" panose="020B0604020202020204"/>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l" rtl="0">
              <a:lnSpc>
                <a:spcPct val="100000"/>
              </a:lnSpc>
              <a:spcBef>
                <a:spcPts val="0"/>
              </a:spcBef>
              <a:spcAft>
                <a:spcPts val="0"/>
              </a:spcAft>
              <a:buClr>
                <a:srgbClr val="000000"/>
              </a:buClr>
              <a:buSzPts val="720"/>
              <a:buFont typeface="Noto Sans Symbols"/>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Increases productivity and reduction in the hours a person has to work manually.</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l" rtl="0">
              <a:lnSpc>
                <a:spcPct val="100000"/>
              </a:lnSpc>
              <a:spcBef>
                <a:spcPts val="0"/>
              </a:spcBef>
              <a:spcAft>
                <a:spcPts val="0"/>
              </a:spcAft>
              <a:buClr>
                <a:srgbClr val="000000"/>
              </a:buClr>
              <a:buSzPts val="1600"/>
              <a:buFont typeface="Arial" panose="020B0604020202020204"/>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l" rtl="0">
              <a:lnSpc>
                <a:spcPct val="100000"/>
              </a:lnSpc>
              <a:spcBef>
                <a:spcPts val="0"/>
              </a:spcBef>
              <a:spcAft>
                <a:spcPts val="0"/>
              </a:spcAft>
              <a:buClr>
                <a:srgbClr val="000000"/>
              </a:buClr>
              <a:buSzPts val="720"/>
              <a:buFont typeface="Noto Sans Symbols"/>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To accomplish processes that cannot be done manually.</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1600"/>
              <a:buFont typeface="Arial" panose="020B0604020202020204"/>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93000"/>
              </a:lnSpc>
              <a:spcBef>
                <a:spcPts val="0"/>
              </a:spcBef>
              <a:spcAft>
                <a:spcPts val="0"/>
              </a:spcAft>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80" name="Shape 80"/>
        <p:cNvGrpSpPr/>
        <p:nvPr/>
      </p:nvGrpSpPr>
      <p:grpSpPr>
        <a:xfrm>
          <a:off x="0" y="0"/>
          <a:ext cx="0" cy="0"/>
          <a:chOff x="0" y="0"/>
          <a:chExt cx="0" cy="0"/>
        </a:xfrm>
      </p:grpSpPr>
      <p:sp>
        <p:nvSpPr>
          <p:cNvPr id="81" name="Google Shape;81;p7"/>
          <p:cNvSpPr txBox="1"/>
          <p:nvPr/>
        </p:nvSpPr>
        <p:spPr>
          <a:xfrm>
            <a:off x="449262" y="396875"/>
            <a:ext cx="7045325" cy="377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Calibri" panose="020F0502020204030204"/>
              <a:buNone/>
            </a:pPr>
            <a:r>
              <a:rPr lang="en-US" sz="2400" b="1" i="0" u="none">
                <a:solidFill>
                  <a:srgbClr val="000000"/>
                </a:solidFill>
                <a:latin typeface="Calibri" panose="020F0502020204030204"/>
                <a:ea typeface="Calibri" panose="020F0502020204030204"/>
                <a:cs typeface="Calibri" panose="020F0502020204030204"/>
                <a:sym typeface="Calibri" panose="020F0502020204030204"/>
              </a:rPr>
              <a:t>WHAT NEEDS TO BE AUTOMATED?</a:t>
            </a:r>
            <a:endParaRPr lang="en-US" sz="2400" b="1" i="0" u="none">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82" name="Google Shape;82;p7"/>
          <p:cNvGrpSpPr/>
          <p:nvPr/>
        </p:nvGrpSpPr>
        <p:grpSpPr>
          <a:xfrm>
            <a:off x="449262" y="854075"/>
            <a:ext cx="6191250" cy="50800"/>
            <a:chOff x="449262" y="854075"/>
            <a:chExt cx="6191250" cy="50800"/>
          </a:xfrm>
        </p:grpSpPr>
        <p:sp>
          <p:nvSpPr>
            <p:cNvPr id="83" name="Google Shape;83;p7"/>
            <p:cNvSpPr/>
            <p:nvPr/>
          </p:nvSpPr>
          <p:spPr>
            <a:xfrm>
              <a:off x="449262" y="854075"/>
              <a:ext cx="1552575" cy="50800"/>
            </a:xfrm>
            <a:prstGeom prst="rect">
              <a:avLst/>
            </a:prstGeom>
            <a:solidFill>
              <a:srgbClr val="F84D2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84" name="Google Shape;84;p7"/>
            <p:cNvSpPr/>
            <p:nvPr/>
          </p:nvSpPr>
          <p:spPr>
            <a:xfrm>
              <a:off x="2003425" y="854075"/>
              <a:ext cx="1552575" cy="50800"/>
            </a:xfrm>
            <a:prstGeom prst="rect">
              <a:avLst/>
            </a:prstGeom>
            <a:solidFill>
              <a:srgbClr val="999999"/>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85" name="Google Shape;85;p7"/>
            <p:cNvSpPr/>
            <p:nvPr/>
          </p:nvSpPr>
          <p:spPr>
            <a:xfrm>
              <a:off x="3535362" y="854075"/>
              <a:ext cx="1552575" cy="50800"/>
            </a:xfrm>
            <a:prstGeom prst="rect">
              <a:avLst/>
            </a:prstGeom>
            <a:solidFill>
              <a:srgbClr val="3C78D8"/>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86" name="Google Shape;86;p7"/>
            <p:cNvSpPr/>
            <p:nvPr/>
          </p:nvSpPr>
          <p:spPr>
            <a:xfrm>
              <a:off x="5087937" y="854075"/>
              <a:ext cx="1552575" cy="50800"/>
            </a:xfrm>
            <a:prstGeom prst="rect">
              <a:avLst/>
            </a:prstGeom>
            <a:solidFill>
              <a:srgbClr val="6FBE40">
                <a:alpha val="79607"/>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87" name="Google Shape;87;p7"/>
          <p:cNvGrpSpPr/>
          <p:nvPr/>
        </p:nvGrpSpPr>
        <p:grpSpPr>
          <a:xfrm>
            <a:off x="7704137" y="6270625"/>
            <a:ext cx="1362075" cy="522287"/>
            <a:chOff x="7704137" y="6270625"/>
            <a:chExt cx="1362075" cy="522287"/>
          </a:xfrm>
        </p:grpSpPr>
        <p:sp>
          <p:nvSpPr>
            <p:cNvPr id="88" name="Google Shape;88;p7"/>
            <p:cNvSpPr/>
            <p:nvPr/>
          </p:nvSpPr>
          <p:spPr>
            <a:xfrm>
              <a:off x="7704137" y="6270625"/>
              <a:ext cx="1362075" cy="522287"/>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89" name="Google Shape;89;p7"/>
            <p:cNvPicPr preferRelativeResize="0"/>
            <p:nvPr/>
          </p:nvPicPr>
          <p:blipFill rotWithShape="1">
            <a:blip r:embed="rId1"/>
            <a:srcRect/>
            <a:stretch>
              <a:fillRect/>
            </a:stretch>
          </p:blipFill>
          <p:spPr>
            <a:xfrm>
              <a:off x="8356600" y="6394450"/>
              <a:ext cx="635000" cy="323850"/>
            </a:xfrm>
            <a:prstGeom prst="rect">
              <a:avLst/>
            </a:prstGeom>
            <a:noFill/>
            <a:ln>
              <a:noFill/>
            </a:ln>
          </p:spPr>
        </p:pic>
      </p:grpSp>
      <p:sp>
        <p:nvSpPr>
          <p:cNvPr id="90" name="Google Shape;90;p7"/>
          <p:cNvSpPr txBox="1"/>
          <p:nvPr/>
        </p:nvSpPr>
        <p:spPr>
          <a:xfrm>
            <a:off x="0" y="6542087"/>
            <a:ext cx="403225" cy="519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Calibri" panose="020F0502020204030204"/>
              <a:buNone/>
            </a:pPr>
            <a:r>
              <a:rPr lang="en-US" sz="1200" b="0" i="0" u="none">
                <a:solidFill>
                  <a:srgbClr val="000000"/>
                </a:solidFill>
                <a:latin typeface="Calibri" panose="020F0502020204030204"/>
                <a:ea typeface="Calibri" panose="020F0502020204030204"/>
                <a:cs typeface="Calibri" panose="020F0502020204030204"/>
                <a:sym typeface="Calibri" panose="020F0502020204030204"/>
              </a:rPr>
              <a:t>11</a:t>
            </a:r>
            <a:endParaRPr lang="en-US" sz="1200" b="0"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 name="Google Shape;91;p7"/>
          <p:cNvSpPr txBox="1"/>
          <p:nvPr/>
        </p:nvSpPr>
        <p:spPr>
          <a:xfrm>
            <a:off x="639762" y="1828800"/>
            <a:ext cx="7648575" cy="2017712"/>
          </a:xfrm>
          <a:prstGeom prst="rect">
            <a:avLst/>
          </a:prstGeom>
          <a:noFill/>
          <a:ln>
            <a:noFill/>
          </a:ln>
        </p:spPr>
        <p:txBody>
          <a:bodyPr spcFirstLastPara="1" wrap="square" lIns="91425" tIns="91425" rIns="91425" bIns="91425" anchor="t" anchorCtr="0">
            <a:noAutofit/>
          </a:bodyPr>
          <a:lstStyle/>
          <a:p>
            <a:pPr marL="215900" marR="0" lvl="0" indent="-215900" algn="l" rtl="0">
              <a:lnSpc>
                <a:spcPct val="100000"/>
              </a:lnSpc>
              <a:spcBef>
                <a:spcPts val="0"/>
              </a:spcBef>
              <a:spcAft>
                <a:spcPts val="0"/>
              </a:spcAft>
              <a:buClr>
                <a:srgbClr val="000000"/>
              </a:buClr>
              <a:buSzPts val="720"/>
              <a:buFont typeface="Noto Sans Symbols"/>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Successive development cycles will require execution of same test suite repeatedly.</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15900" marR="0" lvl="0" indent="-215900" algn="l" rtl="0">
              <a:lnSpc>
                <a:spcPct val="100000"/>
              </a:lnSpc>
              <a:spcBef>
                <a:spcPts val="0"/>
              </a:spcBef>
              <a:spcAft>
                <a:spcPts val="0"/>
              </a:spcAft>
              <a:buClr>
                <a:srgbClr val="000000"/>
              </a:buClr>
              <a:buSzPts val="1600"/>
              <a:buFont typeface="Arial" panose="020B0604020202020204"/>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15900" marR="0" lvl="0" indent="-215900" algn="l" rtl="0">
              <a:lnSpc>
                <a:spcPct val="100000"/>
              </a:lnSpc>
              <a:spcBef>
                <a:spcPts val="0"/>
              </a:spcBef>
              <a:spcAft>
                <a:spcPts val="0"/>
              </a:spcAft>
              <a:buClr>
                <a:srgbClr val="000000"/>
              </a:buClr>
              <a:buSzPts val="720"/>
              <a:buFont typeface="Noto Sans Symbols"/>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 Using a test automation tool, it's possible to record this test suite and re-play it as required.</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15900" marR="0" lvl="0" indent="-215900" algn="l" rtl="0">
              <a:lnSpc>
                <a:spcPct val="100000"/>
              </a:lnSpc>
              <a:spcBef>
                <a:spcPts val="0"/>
              </a:spcBef>
              <a:spcAft>
                <a:spcPts val="0"/>
              </a:spcAft>
              <a:buClr>
                <a:srgbClr val="000000"/>
              </a:buClr>
              <a:buSzPts val="1600"/>
              <a:buFont typeface="Arial" panose="020B0604020202020204"/>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15900" marR="0" lvl="0" indent="-215900" algn="just" rtl="0">
              <a:lnSpc>
                <a:spcPct val="100000"/>
              </a:lnSpc>
              <a:spcBef>
                <a:spcPts val="0"/>
              </a:spcBef>
              <a:spcAft>
                <a:spcPts val="0"/>
              </a:spcAft>
              <a:buClr>
                <a:srgbClr val="000000"/>
              </a:buClr>
              <a:buSzPts val="720"/>
              <a:buFont typeface="Noto Sans Symbols"/>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Any static or repetitive test that is relatively unchanged in new test cycles can be considered for automation.</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93000"/>
              </a:lnSpc>
              <a:spcBef>
                <a:spcPts val="0"/>
              </a:spcBef>
              <a:spcAft>
                <a:spcPts val="0"/>
              </a:spcAft>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96" name="Shape 96"/>
        <p:cNvGrpSpPr/>
        <p:nvPr/>
      </p:nvGrpSpPr>
      <p:grpSpPr>
        <a:xfrm>
          <a:off x="0" y="0"/>
          <a:ext cx="0" cy="0"/>
          <a:chOff x="0" y="0"/>
          <a:chExt cx="0" cy="0"/>
        </a:xfrm>
      </p:grpSpPr>
      <p:sp>
        <p:nvSpPr>
          <p:cNvPr id="97" name="Google Shape;97;p8"/>
          <p:cNvSpPr txBox="1"/>
          <p:nvPr/>
        </p:nvSpPr>
        <p:spPr>
          <a:xfrm>
            <a:off x="449262" y="396875"/>
            <a:ext cx="7045325" cy="377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Calibri" panose="020F0502020204030204"/>
              <a:buNone/>
            </a:pPr>
            <a:r>
              <a:rPr lang="en-US" sz="2400" b="1" i="0" u="none">
                <a:solidFill>
                  <a:srgbClr val="000000"/>
                </a:solidFill>
                <a:latin typeface="Calibri" panose="020F0502020204030204"/>
                <a:ea typeface="Calibri" panose="020F0502020204030204"/>
                <a:cs typeface="Calibri" panose="020F0502020204030204"/>
                <a:sym typeface="Calibri" panose="020F0502020204030204"/>
              </a:rPr>
              <a:t>SCOPE OF AUTOMATION</a:t>
            </a:r>
            <a:endParaRPr lang="en-US" sz="2400" b="1" i="0" u="none">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98" name="Google Shape;98;p8"/>
          <p:cNvGrpSpPr/>
          <p:nvPr/>
        </p:nvGrpSpPr>
        <p:grpSpPr>
          <a:xfrm>
            <a:off x="449262" y="854075"/>
            <a:ext cx="6191250" cy="50800"/>
            <a:chOff x="449262" y="854075"/>
            <a:chExt cx="6191250" cy="50800"/>
          </a:xfrm>
        </p:grpSpPr>
        <p:sp>
          <p:nvSpPr>
            <p:cNvPr id="99" name="Google Shape;99;p8"/>
            <p:cNvSpPr/>
            <p:nvPr/>
          </p:nvSpPr>
          <p:spPr>
            <a:xfrm>
              <a:off x="449262" y="854075"/>
              <a:ext cx="1552575" cy="50800"/>
            </a:xfrm>
            <a:prstGeom prst="rect">
              <a:avLst/>
            </a:prstGeom>
            <a:solidFill>
              <a:srgbClr val="F84D2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0" name="Google Shape;100;p8"/>
            <p:cNvSpPr/>
            <p:nvPr/>
          </p:nvSpPr>
          <p:spPr>
            <a:xfrm>
              <a:off x="2003425" y="854075"/>
              <a:ext cx="1552575" cy="50800"/>
            </a:xfrm>
            <a:prstGeom prst="rect">
              <a:avLst/>
            </a:prstGeom>
            <a:solidFill>
              <a:srgbClr val="999999"/>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1" name="Google Shape;101;p8"/>
            <p:cNvSpPr/>
            <p:nvPr/>
          </p:nvSpPr>
          <p:spPr>
            <a:xfrm>
              <a:off x="3535362" y="854075"/>
              <a:ext cx="1552575" cy="50800"/>
            </a:xfrm>
            <a:prstGeom prst="rect">
              <a:avLst/>
            </a:prstGeom>
            <a:solidFill>
              <a:srgbClr val="3C78D8"/>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2" name="Google Shape;102;p8"/>
            <p:cNvSpPr/>
            <p:nvPr/>
          </p:nvSpPr>
          <p:spPr>
            <a:xfrm>
              <a:off x="5087937" y="854075"/>
              <a:ext cx="1552575" cy="50800"/>
            </a:xfrm>
            <a:prstGeom prst="rect">
              <a:avLst/>
            </a:prstGeom>
            <a:solidFill>
              <a:srgbClr val="6FBE40">
                <a:alpha val="79607"/>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03" name="Google Shape;103;p8"/>
          <p:cNvGrpSpPr/>
          <p:nvPr/>
        </p:nvGrpSpPr>
        <p:grpSpPr>
          <a:xfrm>
            <a:off x="7704137" y="6270625"/>
            <a:ext cx="1362075" cy="522287"/>
            <a:chOff x="7704137" y="6270625"/>
            <a:chExt cx="1362075" cy="522287"/>
          </a:xfrm>
        </p:grpSpPr>
        <p:sp>
          <p:nvSpPr>
            <p:cNvPr id="104" name="Google Shape;104;p8"/>
            <p:cNvSpPr/>
            <p:nvPr/>
          </p:nvSpPr>
          <p:spPr>
            <a:xfrm>
              <a:off x="7704137" y="6270625"/>
              <a:ext cx="1362075" cy="522287"/>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05" name="Google Shape;105;p8"/>
            <p:cNvPicPr preferRelativeResize="0"/>
            <p:nvPr/>
          </p:nvPicPr>
          <p:blipFill rotWithShape="1">
            <a:blip r:embed="rId1"/>
            <a:srcRect/>
            <a:stretch>
              <a:fillRect/>
            </a:stretch>
          </p:blipFill>
          <p:spPr>
            <a:xfrm>
              <a:off x="8356600" y="6394450"/>
              <a:ext cx="635000" cy="323850"/>
            </a:xfrm>
            <a:prstGeom prst="rect">
              <a:avLst/>
            </a:prstGeom>
            <a:noFill/>
            <a:ln>
              <a:noFill/>
            </a:ln>
          </p:spPr>
        </p:pic>
      </p:grpSp>
      <p:sp>
        <p:nvSpPr>
          <p:cNvPr id="106" name="Google Shape;106;p8"/>
          <p:cNvSpPr txBox="1"/>
          <p:nvPr/>
        </p:nvSpPr>
        <p:spPr>
          <a:xfrm>
            <a:off x="0" y="6542087"/>
            <a:ext cx="403225" cy="519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Calibri" panose="020F0502020204030204"/>
              <a:buNone/>
            </a:pPr>
            <a:r>
              <a:rPr lang="en-US" sz="1200" b="0" i="0" u="none">
                <a:solidFill>
                  <a:srgbClr val="000000"/>
                </a:solidFill>
                <a:latin typeface="Calibri" panose="020F0502020204030204"/>
                <a:ea typeface="Calibri" panose="020F0502020204030204"/>
                <a:cs typeface="Calibri" panose="020F0502020204030204"/>
                <a:sym typeface="Calibri" panose="020F0502020204030204"/>
              </a:rPr>
              <a:t>11</a:t>
            </a:r>
            <a:endParaRPr lang="en-US" sz="1200" b="0"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7" name="Google Shape;107;p8"/>
          <p:cNvSpPr txBox="1"/>
          <p:nvPr/>
        </p:nvSpPr>
        <p:spPr>
          <a:xfrm>
            <a:off x="639762" y="1092200"/>
            <a:ext cx="7648575" cy="2017712"/>
          </a:xfrm>
          <a:prstGeom prst="rect">
            <a:avLst/>
          </a:prstGeom>
          <a:noFill/>
          <a:ln>
            <a:noFill/>
          </a:ln>
        </p:spPr>
        <p:txBody>
          <a:bodyPr spcFirstLastPara="1" wrap="square" lIns="91425" tIns="91425" rIns="91425" bIns="91425" anchor="t" anchorCtr="0">
            <a:noAutofit/>
          </a:bodyPr>
          <a:lstStyle/>
          <a:p>
            <a:pPr marL="285750" marR="0" lvl="0" indent="-283845" algn="just" rtl="0">
              <a:lnSpc>
                <a:spcPct val="100000"/>
              </a:lnSpc>
              <a:spcBef>
                <a:spcPts val="0"/>
              </a:spcBef>
              <a:spcAft>
                <a:spcPts val="0"/>
              </a:spcAft>
              <a:buClr>
                <a:srgbClr val="000000"/>
              </a:buClr>
              <a:buSzPts val="720"/>
              <a:buFont typeface="Noto Sans Symbols"/>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Identifying the list of software automation testing tools.</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1600"/>
              <a:buFont typeface="Arial" panose="020B0604020202020204"/>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720"/>
              <a:buFont typeface="Noto Sans Symbols"/>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If all steps are documented properly in the test case.</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1600"/>
              <a:buFont typeface="Arial" panose="020B0604020202020204"/>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720"/>
              <a:buFont typeface="Noto Sans Symbols"/>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Analyse which all can automate the client’s application, support and budget.</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1600"/>
              <a:buFont typeface="Arial" panose="020B0604020202020204"/>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720"/>
              <a:buFont typeface="Noto Sans Symbols"/>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Objects in the application can be identified by automation tool or not.</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38125" algn="just" rtl="0">
              <a:lnSpc>
                <a:spcPct val="100000"/>
              </a:lnSpc>
              <a:spcBef>
                <a:spcPts val="0"/>
              </a:spcBef>
              <a:spcAft>
                <a:spcPts val="0"/>
              </a:spcAft>
              <a:buClr>
                <a:srgbClr val="000000"/>
              </a:buClr>
              <a:buSzPts val="720"/>
              <a:buFont typeface="Noto Sans Symbols"/>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720"/>
              <a:buFont typeface="Noto Sans Symbols"/>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Understand the focus of automation with respect to reducing testing cycle time, maximizing test coverage, reaching the market faster, cost benefits, etc.</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1600"/>
              <a:buFont typeface="Arial" panose="020B0604020202020204"/>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720"/>
              <a:buFont typeface="Noto Sans Symbols"/>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Estimate the regression test repository, with respect to effort and cost</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1600"/>
              <a:buFont typeface="Arial" panose="020B0604020202020204"/>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720"/>
              <a:buFont typeface="Noto Sans Symbols"/>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Compatibility of Automation tool with application Are all GUI objects getting identified ?</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1600"/>
              <a:buFont typeface="Arial" panose="020B0604020202020204"/>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720"/>
              <a:buFont typeface="Noto Sans Symbols"/>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Do I need to have additional plug-ins ?</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1600"/>
              <a:buFont typeface="Arial" panose="020B0604020202020204"/>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720"/>
              <a:buFont typeface="Noto Sans Symbols"/>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Do I need to store test data in Database?</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93000"/>
              </a:lnSpc>
              <a:spcBef>
                <a:spcPts val="0"/>
              </a:spcBef>
              <a:spcAft>
                <a:spcPts val="0"/>
              </a:spcAft>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12" name="Shape 112"/>
        <p:cNvGrpSpPr/>
        <p:nvPr/>
      </p:nvGrpSpPr>
      <p:grpSpPr>
        <a:xfrm>
          <a:off x="0" y="0"/>
          <a:ext cx="0" cy="0"/>
          <a:chOff x="0" y="0"/>
          <a:chExt cx="0" cy="0"/>
        </a:xfrm>
      </p:grpSpPr>
      <p:sp>
        <p:nvSpPr>
          <p:cNvPr id="113" name="Google Shape;113;p9"/>
          <p:cNvSpPr txBox="1"/>
          <p:nvPr/>
        </p:nvSpPr>
        <p:spPr>
          <a:xfrm>
            <a:off x="449262" y="396875"/>
            <a:ext cx="7045325" cy="377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Calibri" panose="020F0502020204030204"/>
              <a:buNone/>
            </a:pPr>
            <a:r>
              <a:rPr lang="en-US" sz="2400" b="1" i="0" u="none">
                <a:solidFill>
                  <a:srgbClr val="000000"/>
                </a:solidFill>
                <a:latin typeface="Calibri" panose="020F0502020204030204"/>
                <a:ea typeface="Calibri" panose="020F0502020204030204"/>
                <a:cs typeface="Calibri" panose="020F0502020204030204"/>
                <a:sym typeface="Calibri" panose="020F0502020204030204"/>
              </a:rPr>
              <a:t>TOOL SELECTION</a:t>
            </a:r>
            <a:endParaRPr lang="en-US" sz="2400" b="1" i="0" u="none">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14" name="Google Shape;114;p9"/>
          <p:cNvGrpSpPr/>
          <p:nvPr/>
        </p:nvGrpSpPr>
        <p:grpSpPr>
          <a:xfrm>
            <a:off x="449262" y="854075"/>
            <a:ext cx="6191250" cy="50800"/>
            <a:chOff x="449262" y="854075"/>
            <a:chExt cx="6191250" cy="50800"/>
          </a:xfrm>
        </p:grpSpPr>
        <p:sp>
          <p:nvSpPr>
            <p:cNvPr id="115" name="Google Shape;115;p9"/>
            <p:cNvSpPr/>
            <p:nvPr/>
          </p:nvSpPr>
          <p:spPr>
            <a:xfrm>
              <a:off x="449262" y="854075"/>
              <a:ext cx="1552575" cy="50800"/>
            </a:xfrm>
            <a:prstGeom prst="rect">
              <a:avLst/>
            </a:prstGeom>
            <a:solidFill>
              <a:srgbClr val="F84D2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6" name="Google Shape;116;p9"/>
            <p:cNvSpPr/>
            <p:nvPr/>
          </p:nvSpPr>
          <p:spPr>
            <a:xfrm>
              <a:off x="2003425" y="854075"/>
              <a:ext cx="1552575" cy="50800"/>
            </a:xfrm>
            <a:prstGeom prst="rect">
              <a:avLst/>
            </a:prstGeom>
            <a:solidFill>
              <a:srgbClr val="999999"/>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7" name="Google Shape;117;p9"/>
            <p:cNvSpPr/>
            <p:nvPr/>
          </p:nvSpPr>
          <p:spPr>
            <a:xfrm>
              <a:off x="3535362" y="854075"/>
              <a:ext cx="1552575" cy="50800"/>
            </a:xfrm>
            <a:prstGeom prst="rect">
              <a:avLst/>
            </a:prstGeom>
            <a:solidFill>
              <a:srgbClr val="3C78D8"/>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8" name="Google Shape;118;p9"/>
            <p:cNvSpPr/>
            <p:nvPr/>
          </p:nvSpPr>
          <p:spPr>
            <a:xfrm>
              <a:off x="5087937" y="854075"/>
              <a:ext cx="1552575" cy="50800"/>
            </a:xfrm>
            <a:prstGeom prst="rect">
              <a:avLst/>
            </a:prstGeom>
            <a:solidFill>
              <a:srgbClr val="6FBE40">
                <a:alpha val="79607"/>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19" name="Google Shape;119;p9"/>
          <p:cNvGrpSpPr/>
          <p:nvPr/>
        </p:nvGrpSpPr>
        <p:grpSpPr>
          <a:xfrm>
            <a:off x="7704137" y="6270625"/>
            <a:ext cx="1362075" cy="522287"/>
            <a:chOff x="7704137" y="6270625"/>
            <a:chExt cx="1362075" cy="522287"/>
          </a:xfrm>
        </p:grpSpPr>
        <p:sp>
          <p:nvSpPr>
            <p:cNvPr id="120" name="Google Shape;120;p9"/>
            <p:cNvSpPr/>
            <p:nvPr/>
          </p:nvSpPr>
          <p:spPr>
            <a:xfrm>
              <a:off x="7704137" y="6270625"/>
              <a:ext cx="1362075" cy="522287"/>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21" name="Google Shape;121;p9"/>
            <p:cNvPicPr preferRelativeResize="0"/>
            <p:nvPr/>
          </p:nvPicPr>
          <p:blipFill rotWithShape="1">
            <a:blip r:embed="rId1"/>
            <a:srcRect/>
            <a:stretch>
              <a:fillRect/>
            </a:stretch>
          </p:blipFill>
          <p:spPr>
            <a:xfrm>
              <a:off x="8356600" y="6394450"/>
              <a:ext cx="635000" cy="323850"/>
            </a:xfrm>
            <a:prstGeom prst="rect">
              <a:avLst/>
            </a:prstGeom>
            <a:noFill/>
            <a:ln>
              <a:noFill/>
            </a:ln>
          </p:spPr>
        </p:pic>
      </p:grpSp>
      <p:sp>
        <p:nvSpPr>
          <p:cNvPr id="122" name="Google Shape;122;p9"/>
          <p:cNvSpPr txBox="1"/>
          <p:nvPr/>
        </p:nvSpPr>
        <p:spPr>
          <a:xfrm>
            <a:off x="0" y="6542087"/>
            <a:ext cx="403225" cy="519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Calibri" panose="020F0502020204030204"/>
              <a:buNone/>
            </a:pPr>
            <a:r>
              <a:rPr lang="en-US" sz="1200" b="0" i="0" u="none">
                <a:solidFill>
                  <a:srgbClr val="000000"/>
                </a:solidFill>
                <a:latin typeface="Calibri" panose="020F0502020204030204"/>
                <a:ea typeface="Calibri" panose="020F0502020204030204"/>
                <a:cs typeface="Calibri" panose="020F0502020204030204"/>
                <a:sym typeface="Calibri" panose="020F0502020204030204"/>
              </a:rPr>
              <a:t>11</a:t>
            </a:r>
            <a:endParaRPr lang="en-US" sz="1200" b="0"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3" name="Google Shape;123;p9"/>
          <p:cNvSpPr txBox="1"/>
          <p:nvPr/>
        </p:nvSpPr>
        <p:spPr>
          <a:xfrm>
            <a:off x="549275" y="1092200"/>
            <a:ext cx="7648575" cy="2017712"/>
          </a:xfrm>
          <a:prstGeom prst="rect">
            <a:avLst/>
          </a:prstGeom>
          <a:noFill/>
          <a:ln>
            <a:noFill/>
          </a:ln>
        </p:spPr>
        <p:txBody>
          <a:bodyPr spcFirstLastPara="1" wrap="square" lIns="91425" tIns="91425" rIns="91425" bIns="91425" anchor="t" anchorCtr="0">
            <a:noAutofit/>
          </a:bodyPr>
          <a:lstStyle/>
          <a:p>
            <a:pPr marL="285750" marR="0" lvl="0" indent="-283845" algn="just" rtl="0">
              <a:lnSpc>
                <a:spcPct val="100000"/>
              </a:lnSpc>
              <a:spcBef>
                <a:spcPts val="0"/>
              </a:spcBef>
              <a:spcAft>
                <a:spcPts val="0"/>
              </a:spcAft>
              <a:buClr>
                <a:srgbClr val="000000"/>
              </a:buClr>
              <a:buSzPts val="720"/>
              <a:buFont typeface="Noto Sans Symbols"/>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Automation testing success largely depends on the selection of right testing tools. </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1600"/>
              <a:buFont typeface="Arial" panose="020B0604020202020204"/>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720"/>
              <a:buFont typeface="Noto Sans Symbols"/>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Which tool is suitable for the project environment and technology we are using? Ability to record and playback?</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1600"/>
              <a:buFont typeface="Arial" panose="020B0604020202020204"/>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720"/>
              <a:buFont typeface="Noto Sans Symbols"/>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Does the tool satisfy our testing needs?  How easy is it to provide input test data for complex or load tests?</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1600"/>
              <a:buFont typeface="Arial" panose="020B0604020202020204"/>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720"/>
              <a:buFont typeface="Noto Sans Symbols"/>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Does it support all tools and objects used in the code? </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1600"/>
              <a:buFont typeface="Arial" panose="020B0604020202020204"/>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720"/>
              <a:buFont typeface="Noto Sans Symbols"/>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What is your budget?</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1600"/>
              <a:buFont typeface="Arial" panose="020B0604020202020204"/>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720"/>
              <a:buFont typeface="Noto Sans Symbols"/>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Which testing types does it support? A tool supporting test data input from various data files such as Excel, XML, text file etc. would be a big relief for the automation the testers</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1600"/>
              <a:buFont typeface="Arial" panose="020B0604020202020204"/>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720"/>
              <a:buFont typeface="Noto Sans Symbols"/>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A tool which supports maximum testing types (Unit, functional, regression etc.) is always a better choice. Does the tool support easy interface to create and maintain test scripts?</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1600"/>
              <a:buFont typeface="Arial" panose="020B0604020202020204"/>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93000"/>
              </a:lnSpc>
              <a:spcBef>
                <a:spcPts val="0"/>
              </a:spcBef>
              <a:spcAft>
                <a:spcPts val="0"/>
              </a:spcAft>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28" name="Shape 128"/>
        <p:cNvGrpSpPr/>
        <p:nvPr/>
      </p:nvGrpSpPr>
      <p:grpSpPr>
        <a:xfrm>
          <a:off x="0" y="0"/>
          <a:ext cx="0" cy="0"/>
          <a:chOff x="0" y="0"/>
          <a:chExt cx="0" cy="0"/>
        </a:xfrm>
      </p:grpSpPr>
      <p:sp>
        <p:nvSpPr>
          <p:cNvPr id="129" name="Google Shape;129;p10"/>
          <p:cNvSpPr txBox="1"/>
          <p:nvPr/>
        </p:nvSpPr>
        <p:spPr>
          <a:xfrm>
            <a:off x="449262" y="396875"/>
            <a:ext cx="7045325" cy="377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Calibri" panose="020F0502020204030204"/>
              <a:buNone/>
            </a:pPr>
            <a:r>
              <a:rPr lang="en-US" sz="2400" b="1" i="0" u="none">
                <a:solidFill>
                  <a:srgbClr val="000000"/>
                </a:solidFill>
                <a:latin typeface="Calibri" panose="020F0502020204030204"/>
                <a:ea typeface="Calibri" panose="020F0502020204030204"/>
                <a:cs typeface="Calibri" panose="020F0502020204030204"/>
                <a:sym typeface="Calibri" panose="020F0502020204030204"/>
              </a:rPr>
              <a:t>DESIGN &amp; DEVELOP</a:t>
            </a:r>
            <a:endParaRPr lang="en-US" sz="2400" b="1" i="0" u="none">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30" name="Google Shape;130;p10"/>
          <p:cNvGrpSpPr/>
          <p:nvPr/>
        </p:nvGrpSpPr>
        <p:grpSpPr>
          <a:xfrm>
            <a:off x="449262" y="854075"/>
            <a:ext cx="6191250" cy="50800"/>
            <a:chOff x="449262" y="854075"/>
            <a:chExt cx="6191250" cy="50800"/>
          </a:xfrm>
        </p:grpSpPr>
        <p:sp>
          <p:nvSpPr>
            <p:cNvPr id="131" name="Google Shape;131;p10"/>
            <p:cNvSpPr/>
            <p:nvPr/>
          </p:nvSpPr>
          <p:spPr>
            <a:xfrm>
              <a:off x="449262" y="854075"/>
              <a:ext cx="1552575" cy="50800"/>
            </a:xfrm>
            <a:prstGeom prst="rect">
              <a:avLst/>
            </a:prstGeom>
            <a:solidFill>
              <a:srgbClr val="F84D2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2" name="Google Shape;132;p10"/>
            <p:cNvSpPr/>
            <p:nvPr/>
          </p:nvSpPr>
          <p:spPr>
            <a:xfrm>
              <a:off x="2003425" y="854075"/>
              <a:ext cx="1552575" cy="50800"/>
            </a:xfrm>
            <a:prstGeom prst="rect">
              <a:avLst/>
            </a:prstGeom>
            <a:solidFill>
              <a:srgbClr val="999999"/>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3" name="Google Shape;133;p10"/>
            <p:cNvSpPr/>
            <p:nvPr/>
          </p:nvSpPr>
          <p:spPr>
            <a:xfrm>
              <a:off x="3535362" y="854075"/>
              <a:ext cx="1552575" cy="50800"/>
            </a:xfrm>
            <a:prstGeom prst="rect">
              <a:avLst/>
            </a:prstGeom>
            <a:solidFill>
              <a:srgbClr val="3C78D8"/>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4" name="Google Shape;134;p10"/>
            <p:cNvSpPr/>
            <p:nvPr/>
          </p:nvSpPr>
          <p:spPr>
            <a:xfrm>
              <a:off x="5087937" y="854075"/>
              <a:ext cx="1552575" cy="50800"/>
            </a:xfrm>
            <a:prstGeom prst="rect">
              <a:avLst/>
            </a:prstGeom>
            <a:solidFill>
              <a:srgbClr val="6FBE40">
                <a:alpha val="79607"/>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35" name="Google Shape;135;p10"/>
          <p:cNvGrpSpPr/>
          <p:nvPr/>
        </p:nvGrpSpPr>
        <p:grpSpPr>
          <a:xfrm>
            <a:off x="7704137" y="6270625"/>
            <a:ext cx="1362075" cy="522287"/>
            <a:chOff x="7704137" y="6270625"/>
            <a:chExt cx="1362075" cy="522287"/>
          </a:xfrm>
        </p:grpSpPr>
        <p:sp>
          <p:nvSpPr>
            <p:cNvPr id="136" name="Google Shape;136;p10"/>
            <p:cNvSpPr/>
            <p:nvPr/>
          </p:nvSpPr>
          <p:spPr>
            <a:xfrm>
              <a:off x="7704137" y="6270625"/>
              <a:ext cx="1362075" cy="522287"/>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37" name="Google Shape;137;p10"/>
            <p:cNvPicPr preferRelativeResize="0"/>
            <p:nvPr/>
          </p:nvPicPr>
          <p:blipFill rotWithShape="1">
            <a:blip r:embed="rId1"/>
            <a:srcRect/>
            <a:stretch>
              <a:fillRect/>
            </a:stretch>
          </p:blipFill>
          <p:spPr>
            <a:xfrm>
              <a:off x="8356600" y="6394450"/>
              <a:ext cx="635000" cy="323850"/>
            </a:xfrm>
            <a:prstGeom prst="rect">
              <a:avLst/>
            </a:prstGeom>
            <a:noFill/>
            <a:ln>
              <a:noFill/>
            </a:ln>
          </p:spPr>
        </p:pic>
      </p:grpSp>
      <p:sp>
        <p:nvSpPr>
          <p:cNvPr id="138" name="Google Shape;138;p10"/>
          <p:cNvSpPr txBox="1"/>
          <p:nvPr/>
        </p:nvSpPr>
        <p:spPr>
          <a:xfrm>
            <a:off x="0" y="6542087"/>
            <a:ext cx="403225" cy="519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Calibri" panose="020F0502020204030204"/>
              <a:buNone/>
            </a:pPr>
            <a:r>
              <a:rPr lang="en-US" sz="1200" b="0" i="0" u="none">
                <a:solidFill>
                  <a:srgbClr val="000000"/>
                </a:solidFill>
                <a:latin typeface="Calibri" panose="020F0502020204030204"/>
                <a:ea typeface="Calibri" panose="020F0502020204030204"/>
                <a:cs typeface="Calibri" panose="020F0502020204030204"/>
                <a:sym typeface="Calibri" panose="020F0502020204030204"/>
              </a:rPr>
              <a:t>11</a:t>
            </a:r>
            <a:endParaRPr lang="en-US" sz="1200" b="0"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9" name="Google Shape;139;p10"/>
          <p:cNvSpPr txBox="1"/>
          <p:nvPr/>
        </p:nvSpPr>
        <p:spPr>
          <a:xfrm>
            <a:off x="449262" y="914400"/>
            <a:ext cx="7648575" cy="5668962"/>
          </a:xfrm>
          <a:prstGeom prst="rect">
            <a:avLst/>
          </a:prstGeom>
          <a:noFill/>
          <a:ln>
            <a:noFill/>
          </a:ln>
        </p:spPr>
        <p:txBody>
          <a:bodyPr spcFirstLastPara="1" wrap="square" lIns="91425" tIns="91425" rIns="91425" bIns="91425" anchor="t" anchorCtr="0">
            <a:noAutofit/>
          </a:bodyPr>
          <a:lstStyle/>
          <a:p>
            <a:pPr marL="285750" marR="0" lvl="0" indent="-283845" algn="just" rtl="0">
              <a:lnSpc>
                <a:spcPct val="100000"/>
              </a:lnSpc>
              <a:spcBef>
                <a:spcPts val="0"/>
              </a:spcBef>
              <a:spcAft>
                <a:spcPts val="0"/>
              </a:spcAft>
              <a:buClr>
                <a:srgbClr val="000000"/>
              </a:buClr>
              <a:buSzPts val="720"/>
              <a:buFont typeface="Noto Sans Symbols"/>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A framework is set of automation guidelines which help in</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1600"/>
              <a:buFont typeface="Arial" panose="020B0604020202020204"/>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1079500" marR="0" lvl="4" indent="-215900" algn="just" rtl="0">
              <a:lnSpc>
                <a:spcPct val="100000"/>
              </a:lnSpc>
              <a:spcBef>
                <a:spcPts val="0"/>
              </a:spcBef>
              <a:spcAft>
                <a:spcPts val="0"/>
              </a:spcAft>
              <a:buClr>
                <a:srgbClr val="000000"/>
              </a:buClr>
              <a:buSzPts val="720"/>
              <a:buFont typeface="Noto Sans Symbols"/>
              <a:buChar char="●"/>
            </a:pPr>
            <a:r>
              <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Maintaining consistency of Testing</a:t>
            </a:r>
            <a:endPar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1079500" marR="0" lvl="4" indent="-215900" algn="just" rtl="0">
              <a:lnSpc>
                <a:spcPct val="100000"/>
              </a:lnSpc>
              <a:spcBef>
                <a:spcPts val="0"/>
              </a:spcBef>
              <a:spcAft>
                <a:spcPts val="0"/>
              </a:spcAft>
              <a:buClr>
                <a:srgbClr val="000000"/>
              </a:buClr>
              <a:buSzPts val="720"/>
              <a:buFont typeface="Noto Sans Symbols"/>
              <a:buChar char="●"/>
            </a:pPr>
            <a:r>
              <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Improves test structuring</a:t>
            </a:r>
            <a:endPar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1079500" marR="0" lvl="4" indent="-215900" algn="just" rtl="0">
              <a:lnSpc>
                <a:spcPct val="100000"/>
              </a:lnSpc>
              <a:spcBef>
                <a:spcPts val="0"/>
              </a:spcBef>
              <a:spcAft>
                <a:spcPts val="0"/>
              </a:spcAft>
              <a:buClr>
                <a:srgbClr val="000000"/>
              </a:buClr>
              <a:buSzPts val="720"/>
              <a:buFont typeface="Noto Sans Symbols"/>
              <a:buChar char="●"/>
            </a:pPr>
            <a:r>
              <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Minimum usage of code</a:t>
            </a:r>
            <a:endPar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1079500" marR="0" lvl="4" indent="-215900" algn="just" rtl="0">
              <a:lnSpc>
                <a:spcPct val="100000"/>
              </a:lnSpc>
              <a:spcBef>
                <a:spcPts val="0"/>
              </a:spcBef>
              <a:spcAft>
                <a:spcPts val="0"/>
              </a:spcAft>
              <a:buClr>
                <a:srgbClr val="000000"/>
              </a:buClr>
              <a:buSzPts val="720"/>
              <a:buFont typeface="Noto Sans Symbols"/>
              <a:buChar char="●"/>
            </a:pPr>
            <a:r>
              <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Less Maintenance of code</a:t>
            </a:r>
            <a:endPar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1079500" marR="0" lvl="4" indent="-215900" algn="just" rtl="0">
              <a:lnSpc>
                <a:spcPct val="100000"/>
              </a:lnSpc>
              <a:spcBef>
                <a:spcPts val="0"/>
              </a:spcBef>
              <a:spcAft>
                <a:spcPts val="0"/>
              </a:spcAft>
              <a:buClr>
                <a:srgbClr val="000000"/>
              </a:buClr>
              <a:buSzPts val="720"/>
              <a:buFont typeface="Noto Sans Symbols"/>
              <a:buChar char="●"/>
            </a:pPr>
            <a:r>
              <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Improve reusability</a:t>
            </a:r>
            <a:endPar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1079500" marR="0" lvl="4" indent="-215900" algn="just" rtl="0">
              <a:lnSpc>
                <a:spcPct val="100000"/>
              </a:lnSpc>
              <a:spcBef>
                <a:spcPts val="0"/>
              </a:spcBef>
              <a:spcAft>
                <a:spcPts val="0"/>
              </a:spcAft>
              <a:buClr>
                <a:srgbClr val="000000"/>
              </a:buClr>
              <a:buSzPts val="720"/>
              <a:buFont typeface="Noto Sans Symbols"/>
              <a:buChar char="●"/>
            </a:pPr>
            <a:r>
              <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Non Technical testers can be involved in code</a:t>
            </a:r>
            <a:endPar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1079500" marR="0" lvl="4" indent="-215900" algn="just" rtl="0">
              <a:lnSpc>
                <a:spcPct val="100000"/>
              </a:lnSpc>
              <a:spcBef>
                <a:spcPts val="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720"/>
              <a:buFont typeface="Noto Sans Symbols"/>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There are four types of frameworks used in automation software testing:</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1600"/>
              <a:buFont typeface="Arial" panose="020B0604020202020204"/>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863600" marR="0" lvl="3" indent="-215900" algn="just" rtl="0">
              <a:lnSpc>
                <a:spcPct val="100000"/>
              </a:lnSpc>
              <a:spcBef>
                <a:spcPts val="0"/>
              </a:spcBef>
              <a:spcAft>
                <a:spcPts val="0"/>
              </a:spcAft>
              <a:buClr>
                <a:srgbClr val="000000"/>
              </a:buClr>
              <a:buSzPts val="720"/>
              <a:buFont typeface="Noto Sans Symbols"/>
              <a:buChar char="●"/>
            </a:pPr>
            <a:r>
              <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Data Driven Automation Framework</a:t>
            </a:r>
            <a:endPar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863600" marR="0" lvl="3" indent="-215900" algn="just" rtl="0">
              <a:lnSpc>
                <a:spcPct val="100000"/>
              </a:lnSpc>
              <a:spcBef>
                <a:spcPts val="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863600" marR="0" lvl="3" indent="-215900" algn="just" rtl="0">
              <a:lnSpc>
                <a:spcPct val="100000"/>
              </a:lnSpc>
              <a:spcBef>
                <a:spcPts val="0"/>
              </a:spcBef>
              <a:spcAft>
                <a:spcPts val="0"/>
              </a:spcAft>
              <a:buClr>
                <a:srgbClr val="000000"/>
              </a:buClr>
              <a:buSzPts val="720"/>
              <a:buFont typeface="Noto Sans Symbols"/>
              <a:buChar char="●"/>
            </a:pPr>
            <a:r>
              <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Keyword Driven Automation Framework</a:t>
            </a:r>
            <a:endPar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863600" marR="0" lvl="3" indent="-215900" algn="just" rtl="0">
              <a:lnSpc>
                <a:spcPct val="100000"/>
              </a:lnSpc>
              <a:spcBef>
                <a:spcPts val="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863600" marR="0" lvl="3" indent="-215900" algn="just" rtl="0">
              <a:lnSpc>
                <a:spcPct val="100000"/>
              </a:lnSpc>
              <a:spcBef>
                <a:spcPts val="0"/>
              </a:spcBef>
              <a:spcAft>
                <a:spcPts val="0"/>
              </a:spcAft>
              <a:buClr>
                <a:srgbClr val="000000"/>
              </a:buClr>
              <a:buSzPts val="720"/>
              <a:buFont typeface="Noto Sans Symbols"/>
              <a:buChar char="●"/>
            </a:pPr>
            <a:r>
              <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Modular Automation Framework</a:t>
            </a:r>
            <a:endPar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863600" marR="0" lvl="3" indent="-215900" algn="just" rtl="0">
              <a:lnSpc>
                <a:spcPct val="100000"/>
              </a:lnSpc>
              <a:spcBef>
                <a:spcPts val="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863600" marR="0" lvl="3" indent="-215900" algn="just" rtl="0">
              <a:lnSpc>
                <a:spcPct val="100000"/>
              </a:lnSpc>
              <a:spcBef>
                <a:spcPts val="0"/>
              </a:spcBef>
              <a:spcAft>
                <a:spcPts val="0"/>
              </a:spcAft>
              <a:buClr>
                <a:srgbClr val="000000"/>
              </a:buClr>
              <a:buSzPts val="720"/>
              <a:buFont typeface="Noto Sans Symbols"/>
              <a:buChar char="●"/>
            </a:pPr>
            <a:r>
              <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Hybrid Automation Framework</a:t>
            </a:r>
            <a:endPar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93000"/>
              </a:lnSpc>
              <a:spcBef>
                <a:spcPts val="0"/>
              </a:spcBef>
              <a:spcAft>
                <a:spcPts val="0"/>
              </a:spcAft>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44" name="Shape 144"/>
        <p:cNvGrpSpPr/>
        <p:nvPr/>
      </p:nvGrpSpPr>
      <p:grpSpPr>
        <a:xfrm>
          <a:off x="0" y="0"/>
          <a:ext cx="0" cy="0"/>
          <a:chOff x="0" y="0"/>
          <a:chExt cx="0" cy="0"/>
        </a:xfrm>
      </p:grpSpPr>
      <p:sp>
        <p:nvSpPr>
          <p:cNvPr id="145" name="Google Shape;145;p11"/>
          <p:cNvSpPr txBox="1"/>
          <p:nvPr/>
        </p:nvSpPr>
        <p:spPr>
          <a:xfrm>
            <a:off x="449262" y="396875"/>
            <a:ext cx="7045325" cy="377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Calibri" panose="020F0502020204030204"/>
              <a:buNone/>
            </a:pPr>
            <a:r>
              <a:rPr lang="en-US" sz="2400" b="1" i="0" u="none">
                <a:solidFill>
                  <a:srgbClr val="000000"/>
                </a:solidFill>
                <a:latin typeface="Calibri" panose="020F0502020204030204"/>
                <a:ea typeface="Calibri" panose="020F0502020204030204"/>
                <a:cs typeface="Calibri" panose="020F0502020204030204"/>
                <a:sym typeface="Calibri" panose="020F0502020204030204"/>
              </a:rPr>
              <a:t>EXECUTION</a:t>
            </a:r>
            <a:endParaRPr lang="en-US" sz="2400" b="1" i="0" u="none">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46" name="Google Shape;146;p11"/>
          <p:cNvGrpSpPr/>
          <p:nvPr/>
        </p:nvGrpSpPr>
        <p:grpSpPr>
          <a:xfrm>
            <a:off x="449262" y="854075"/>
            <a:ext cx="6191250" cy="50800"/>
            <a:chOff x="449262" y="854075"/>
            <a:chExt cx="6191250" cy="50800"/>
          </a:xfrm>
        </p:grpSpPr>
        <p:sp>
          <p:nvSpPr>
            <p:cNvPr id="147" name="Google Shape;147;p11"/>
            <p:cNvSpPr/>
            <p:nvPr/>
          </p:nvSpPr>
          <p:spPr>
            <a:xfrm>
              <a:off x="449262" y="854075"/>
              <a:ext cx="1552575" cy="50800"/>
            </a:xfrm>
            <a:prstGeom prst="rect">
              <a:avLst/>
            </a:prstGeom>
            <a:solidFill>
              <a:srgbClr val="F84D2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8" name="Google Shape;148;p11"/>
            <p:cNvSpPr/>
            <p:nvPr/>
          </p:nvSpPr>
          <p:spPr>
            <a:xfrm>
              <a:off x="2003425" y="854075"/>
              <a:ext cx="1552575" cy="50800"/>
            </a:xfrm>
            <a:prstGeom prst="rect">
              <a:avLst/>
            </a:prstGeom>
            <a:solidFill>
              <a:srgbClr val="999999"/>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9" name="Google Shape;149;p11"/>
            <p:cNvSpPr/>
            <p:nvPr/>
          </p:nvSpPr>
          <p:spPr>
            <a:xfrm>
              <a:off x="3535362" y="854075"/>
              <a:ext cx="1552575" cy="50800"/>
            </a:xfrm>
            <a:prstGeom prst="rect">
              <a:avLst/>
            </a:prstGeom>
            <a:solidFill>
              <a:srgbClr val="3C78D8"/>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0" name="Google Shape;150;p11"/>
            <p:cNvSpPr/>
            <p:nvPr/>
          </p:nvSpPr>
          <p:spPr>
            <a:xfrm>
              <a:off x="5087937" y="854075"/>
              <a:ext cx="1552575" cy="50800"/>
            </a:xfrm>
            <a:prstGeom prst="rect">
              <a:avLst/>
            </a:prstGeom>
            <a:solidFill>
              <a:srgbClr val="6FBE40">
                <a:alpha val="79607"/>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51" name="Google Shape;151;p11"/>
          <p:cNvGrpSpPr/>
          <p:nvPr/>
        </p:nvGrpSpPr>
        <p:grpSpPr>
          <a:xfrm>
            <a:off x="7704137" y="6270625"/>
            <a:ext cx="1362075" cy="522287"/>
            <a:chOff x="7704137" y="6270625"/>
            <a:chExt cx="1362075" cy="522287"/>
          </a:xfrm>
        </p:grpSpPr>
        <p:sp>
          <p:nvSpPr>
            <p:cNvPr id="152" name="Google Shape;152;p11"/>
            <p:cNvSpPr/>
            <p:nvPr/>
          </p:nvSpPr>
          <p:spPr>
            <a:xfrm>
              <a:off x="7704137" y="6270625"/>
              <a:ext cx="1362075" cy="522287"/>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53" name="Google Shape;153;p11"/>
            <p:cNvPicPr preferRelativeResize="0"/>
            <p:nvPr/>
          </p:nvPicPr>
          <p:blipFill rotWithShape="1">
            <a:blip r:embed="rId1"/>
            <a:srcRect/>
            <a:stretch>
              <a:fillRect/>
            </a:stretch>
          </p:blipFill>
          <p:spPr>
            <a:xfrm>
              <a:off x="8356600" y="6394450"/>
              <a:ext cx="635000" cy="323850"/>
            </a:xfrm>
            <a:prstGeom prst="rect">
              <a:avLst/>
            </a:prstGeom>
            <a:noFill/>
            <a:ln>
              <a:noFill/>
            </a:ln>
          </p:spPr>
        </p:pic>
      </p:grpSp>
      <p:sp>
        <p:nvSpPr>
          <p:cNvPr id="154" name="Google Shape;154;p11"/>
          <p:cNvSpPr txBox="1"/>
          <p:nvPr/>
        </p:nvSpPr>
        <p:spPr>
          <a:xfrm>
            <a:off x="0" y="6542087"/>
            <a:ext cx="403225" cy="519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Calibri" panose="020F0502020204030204"/>
              <a:buNone/>
            </a:pPr>
            <a:r>
              <a:rPr lang="en-US" sz="1200" b="0" i="0" u="none">
                <a:solidFill>
                  <a:srgbClr val="000000"/>
                </a:solidFill>
                <a:latin typeface="Calibri" panose="020F0502020204030204"/>
                <a:ea typeface="Calibri" panose="020F0502020204030204"/>
                <a:cs typeface="Calibri" panose="020F0502020204030204"/>
                <a:sym typeface="Calibri" panose="020F0502020204030204"/>
              </a:rPr>
              <a:t>11</a:t>
            </a:r>
            <a:endParaRPr lang="en-US" sz="1200" b="0"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5" name="Google Shape;155;p11"/>
          <p:cNvSpPr txBox="1"/>
          <p:nvPr/>
        </p:nvSpPr>
        <p:spPr>
          <a:xfrm>
            <a:off x="449262" y="914400"/>
            <a:ext cx="7648575" cy="5668962"/>
          </a:xfrm>
          <a:prstGeom prst="rect">
            <a:avLst/>
          </a:prstGeom>
          <a:noFill/>
          <a:ln>
            <a:noFill/>
          </a:ln>
        </p:spPr>
        <p:txBody>
          <a:bodyPr spcFirstLastPara="1" wrap="square" lIns="91425" tIns="91425" rIns="91425" bIns="91425" anchor="t" anchorCtr="0">
            <a:noAutofit/>
          </a:bodyPr>
          <a:lstStyle/>
          <a:p>
            <a:pPr marL="285750" marR="0" lvl="0" indent="-283845" algn="just" rtl="0">
              <a:lnSpc>
                <a:spcPct val="100000"/>
              </a:lnSpc>
              <a:spcBef>
                <a:spcPts val="0"/>
              </a:spcBef>
              <a:spcAft>
                <a:spcPts val="0"/>
              </a:spcAft>
              <a:buClr>
                <a:srgbClr val="000000"/>
              </a:buClr>
              <a:buSzPts val="720"/>
              <a:buFont typeface="Noto Sans Symbols"/>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During this phase the testers will carry out the testing based on the test plans and the test cases prepared. Bugs will be reported back to the development team for correction and retesting will be performed.</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1600"/>
              <a:buFont typeface="Arial" panose="020B0604020202020204"/>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720"/>
              <a:buFont typeface="Noto Sans Symbols"/>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Activities</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1600"/>
              <a:buFont typeface="Arial" panose="020B0604020202020204"/>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647700" marR="0" lvl="2" indent="-215900" algn="just" rtl="0">
              <a:lnSpc>
                <a:spcPct val="100000"/>
              </a:lnSpc>
              <a:spcBef>
                <a:spcPts val="0"/>
              </a:spcBef>
              <a:spcAft>
                <a:spcPts val="0"/>
              </a:spcAft>
              <a:buClr>
                <a:srgbClr val="000000"/>
              </a:buClr>
              <a:buSzPts val="720"/>
              <a:buFont typeface="Noto Sans Symbols"/>
              <a:buChar char="●"/>
            </a:pPr>
            <a:r>
              <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Execute tests as per plan</a:t>
            </a:r>
            <a:endPar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647700" marR="0" lvl="2" indent="-215900" algn="just" rtl="0">
              <a:lnSpc>
                <a:spcPct val="100000"/>
              </a:lnSpc>
              <a:spcBef>
                <a:spcPts val="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647700" marR="0" lvl="2" indent="-215900" algn="just" rtl="0">
              <a:lnSpc>
                <a:spcPct val="100000"/>
              </a:lnSpc>
              <a:spcBef>
                <a:spcPts val="0"/>
              </a:spcBef>
              <a:spcAft>
                <a:spcPts val="0"/>
              </a:spcAft>
              <a:buClr>
                <a:srgbClr val="000000"/>
              </a:buClr>
              <a:buSzPts val="720"/>
              <a:buFont typeface="Noto Sans Symbols"/>
              <a:buChar char="●"/>
            </a:pPr>
            <a:r>
              <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Document test results, and log defects for failed cases </a:t>
            </a:r>
            <a:endPar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647700" marR="0" lvl="2" indent="-215900" algn="just" rtl="0">
              <a:lnSpc>
                <a:spcPct val="100000"/>
              </a:lnSpc>
              <a:spcBef>
                <a:spcPts val="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647700" marR="0" lvl="2" indent="-215900" algn="just" rtl="0">
              <a:lnSpc>
                <a:spcPct val="100000"/>
              </a:lnSpc>
              <a:spcBef>
                <a:spcPts val="0"/>
              </a:spcBef>
              <a:spcAft>
                <a:spcPts val="0"/>
              </a:spcAft>
              <a:buClr>
                <a:srgbClr val="000000"/>
              </a:buClr>
              <a:buSzPts val="720"/>
              <a:buFont typeface="Noto Sans Symbols"/>
              <a:buChar char="●"/>
            </a:pPr>
            <a:r>
              <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Map defects to test cases in RTM </a:t>
            </a:r>
            <a:endPar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647700" marR="0" lvl="2" indent="-215900" algn="just" rtl="0">
              <a:lnSpc>
                <a:spcPct val="100000"/>
              </a:lnSpc>
              <a:spcBef>
                <a:spcPts val="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647700" marR="0" lvl="2" indent="-215900" algn="just" rtl="0">
              <a:lnSpc>
                <a:spcPct val="100000"/>
              </a:lnSpc>
              <a:spcBef>
                <a:spcPts val="0"/>
              </a:spcBef>
              <a:spcAft>
                <a:spcPts val="0"/>
              </a:spcAft>
              <a:buClr>
                <a:srgbClr val="000000"/>
              </a:buClr>
              <a:buSzPts val="720"/>
              <a:buFont typeface="Noto Sans Symbols"/>
              <a:buChar char="●"/>
            </a:pPr>
            <a:r>
              <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Retest the Defect fixes</a:t>
            </a:r>
            <a:endPar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647700" marR="0" lvl="2" indent="-215900" algn="just" rtl="0">
              <a:lnSpc>
                <a:spcPct val="100000"/>
              </a:lnSpc>
              <a:spcBef>
                <a:spcPts val="0"/>
              </a:spcBef>
              <a:spcAft>
                <a:spcPts val="0"/>
              </a:spcAft>
              <a:buClr>
                <a:srgbClr val="000000"/>
              </a:buClr>
              <a:buSzPts val="1600"/>
              <a:buFont typeface="Calibri" panose="020F0502020204030204"/>
              <a:buNone/>
            </a:pPr>
            <a:r>
              <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 </a:t>
            </a:r>
            <a:endPar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647700" marR="0" lvl="2" indent="-215900" algn="just" rtl="0">
              <a:lnSpc>
                <a:spcPct val="100000"/>
              </a:lnSpc>
              <a:spcBef>
                <a:spcPts val="0"/>
              </a:spcBef>
              <a:spcAft>
                <a:spcPts val="0"/>
              </a:spcAft>
              <a:buClr>
                <a:srgbClr val="000000"/>
              </a:buClr>
              <a:buSzPts val="720"/>
              <a:buFont typeface="Noto Sans Symbols"/>
              <a:buChar char="●"/>
            </a:pPr>
            <a:r>
              <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Track the defects to closure</a:t>
            </a:r>
            <a:endPar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1600"/>
              <a:buFont typeface="Arial" panose="020B0604020202020204"/>
              <a:buNone/>
            </a:pPr>
            <a:endParaRPr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720"/>
              <a:buFont typeface="Noto Sans Symbols"/>
              <a:buChar char="❖"/>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Deliverables</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3845" algn="just" rtl="0">
              <a:lnSpc>
                <a:spcPct val="100000"/>
              </a:lnSpc>
              <a:spcBef>
                <a:spcPts val="0"/>
              </a:spcBef>
              <a:spcAft>
                <a:spcPts val="0"/>
              </a:spcAft>
              <a:buClr>
                <a:srgbClr val="000000"/>
              </a:buClr>
              <a:buSzPts val="1600"/>
              <a:buFont typeface="Calibri" panose="020F0502020204030204"/>
              <a:buNone/>
            </a:pPr>
            <a:r>
              <a:rPr lang="en-US" sz="1600" b="0" i="0" u="none">
                <a:solidFill>
                  <a:srgbClr val="000000"/>
                </a:solidFill>
                <a:latin typeface="Calibri" panose="020F0502020204030204"/>
                <a:ea typeface="Calibri" panose="020F0502020204030204"/>
                <a:cs typeface="Calibri" panose="020F0502020204030204"/>
                <a:sym typeface="Calibri" panose="020F0502020204030204"/>
              </a:rPr>
              <a:t> </a:t>
            </a:r>
            <a:endParaRPr lang="en-US" sz="1600" b="0" i="0" u="none">
              <a:solidFill>
                <a:srgbClr val="000000"/>
              </a:solidFill>
              <a:latin typeface="Calibri" panose="020F0502020204030204"/>
              <a:ea typeface="Calibri" panose="020F0502020204030204"/>
              <a:cs typeface="Calibri" panose="020F0502020204030204"/>
              <a:sym typeface="Calibri" panose="020F0502020204030204"/>
            </a:endParaRPr>
          </a:p>
          <a:p>
            <a:pPr marL="647700" marR="0" lvl="2" indent="-215900" algn="just" rtl="0">
              <a:lnSpc>
                <a:spcPct val="100000"/>
              </a:lnSpc>
              <a:spcBef>
                <a:spcPts val="0"/>
              </a:spcBef>
              <a:spcAft>
                <a:spcPts val="0"/>
              </a:spcAft>
              <a:buClr>
                <a:srgbClr val="000000"/>
              </a:buClr>
              <a:buSzPts val="720"/>
              <a:buFont typeface="Noto Sans Symbols"/>
              <a:buChar char="●"/>
            </a:pPr>
            <a:r>
              <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Completed RTM with execution status </a:t>
            </a:r>
            <a:endPar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647700" marR="0" lvl="2" indent="-215900" algn="just" rtl="0">
              <a:lnSpc>
                <a:spcPct val="100000"/>
              </a:lnSpc>
              <a:spcBef>
                <a:spcPts val="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647700" marR="0" lvl="2" indent="-215900" algn="just" rtl="0">
              <a:lnSpc>
                <a:spcPct val="100000"/>
              </a:lnSpc>
              <a:spcBef>
                <a:spcPts val="0"/>
              </a:spcBef>
              <a:spcAft>
                <a:spcPts val="0"/>
              </a:spcAft>
              <a:buClr>
                <a:srgbClr val="000000"/>
              </a:buClr>
              <a:buSzPts val="720"/>
              <a:buFont typeface="Noto Sans Symbols"/>
              <a:buChar char="●"/>
            </a:pPr>
            <a:r>
              <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Test cases updated with results </a:t>
            </a:r>
            <a:endPar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647700" marR="0" lvl="2" indent="-215900" algn="just" rtl="0">
              <a:lnSpc>
                <a:spcPct val="100000"/>
              </a:lnSpc>
              <a:spcBef>
                <a:spcPts val="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647700" marR="0" lvl="2" indent="-215900" algn="just" rtl="0">
              <a:lnSpc>
                <a:spcPct val="100000"/>
              </a:lnSpc>
              <a:spcBef>
                <a:spcPts val="0"/>
              </a:spcBef>
              <a:spcAft>
                <a:spcPts val="0"/>
              </a:spcAft>
              <a:buClr>
                <a:srgbClr val="000000"/>
              </a:buClr>
              <a:buSzPts val="720"/>
              <a:buFont typeface="Noto Sans Symbols"/>
              <a:buChar char="●"/>
            </a:pPr>
            <a:r>
              <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Defect reports</a:t>
            </a:r>
            <a:endParaRPr lang="en-US"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93000"/>
              </a:lnSpc>
              <a:spcBef>
                <a:spcPts val="0"/>
              </a:spcBef>
              <a:spcAft>
                <a:spcPts val="0"/>
              </a:spcAft>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theme/theme1.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6547</Words>
  <Application>WPS Presentation</Application>
  <PresentationFormat/>
  <Paragraphs>239</Paragraphs>
  <Slides>14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SimSun</vt:lpstr>
      <vt:lpstr>Wingdings</vt:lpstr>
      <vt:lpstr>Arial</vt:lpstr>
      <vt:lpstr>Times New Roman</vt:lpstr>
      <vt:lpstr>Calibri</vt:lpstr>
      <vt:lpstr>Open Sans</vt:lpstr>
      <vt:lpstr>Noto Sans Symbols</vt:lpstr>
      <vt:lpstr>Segoe Print</vt:lpstr>
      <vt:lpstr>Helvetica Neue</vt:lpstr>
      <vt:lpstr>Microsoft YaHei</vt:lpstr>
      <vt:lpstr>Arial Unicode MS</vt:lpstr>
      <vt:lpstr>POI_THEME_TEMPLATE_DESIGN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seshuk</cp:lastModifiedBy>
  <cp:revision>1</cp:revision>
  <dcterms:created xsi:type="dcterms:W3CDTF">2019-09-16T05:58:18Z</dcterms:created>
  <dcterms:modified xsi:type="dcterms:W3CDTF">2019-09-16T05:58:19Z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1033-11.2.0.8942</vt:lpwstr>
  </property>
</Properties>
</file>