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1" r:id="rId4"/>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D546464-7413-4761-B787-DF494BDBEB5B}">
  <a:tblStyle styleId="{1D546464-7413-4761-B787-DF494BDBEB5B}"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p1: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3" name="Google Shape;6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p10: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7" name="Google Shape;16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p11: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9" name="Google Shape;17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12: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0" name="Google Shape;19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13: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1" name="Google Shape;201;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3" name="Google Shape;73;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100"/>
              <a:buNone/>
            </a:pPr>
            <a:r>
              <a:rPr lang="en" sz="2000">
                <a:latin typeface="Arial"/>
                <a:ea typeface="Arial"/>
                <a:cs typeface="Arial"/>
                <a:sym typeface="Arial"/>
              </a:rPr>
              <a:t>Slide Number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p3: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7" name="Google Shape;8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4: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8" name="Google Shape;9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5: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9" name="Google Shape;10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6: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1" name="Google Shape;12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p8: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3" name="Google Shape;14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9: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5" name="Google Shape;15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efault" type="title">
  <p:cSld name="TITLE">
    <p:spTree>
      <p:nvGrpSpPr>
        <p:cNvPr id="10" name="Shape 10"/>
        <p:cNvGrpSpPr/>
        <p:nvPr/>
      </p:nvGrpSpPr>
      <p:grpSpPr>
        <a:xfrm>
          <a:off x="0" y="0"/>
          <a:ext cx="0" cy="0"/>
          <a:chOff x="0" y="0"/>
          <a:chExt cx="0" cy="0"/>
        </a:xfrm>
      </p:grpSpPr>
      <p:sp>
        <p:nvSpPr>
          <p:cNvPr id="11" name="Google Shape;11;p2"/>
          <p:cNvSpPr txBox="1"/>
          <p:nvPr>
            <p:ph idx="12" type="sldNum"/>
          </p:nvPr>
        </p:nvSpPr>
        <p:spPr>
          <a:xfrm>
            <a:off x="-1588" y="4905375"/>
            <a:ext cx="301800" cy="216600"/>
          </a:xfrm>
          <a:prstGeom prst="rect">
            <a:avLst/>
          </a:prstGeom>
          <a:noFill/>
          <a:ln>
            <a:noFill/>
          </a:ln>
        </p:spPr>
        <p:txBody>
          <a:bodyPr anchorCtr="0" anchor="t" bIns="45700" lIns="45700" spcFirstLastPara="1" rIns="45700"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1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9" name="Google Shape;49;p1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1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51" name="Google Shape;51;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lstStyle>
            <a:lvl1pPr indent="-228600" lvl="0" marL="457200" algn="l">
              <a:lnSpc>
                <a:spcPct val="100000"/>
              </a:lnSpc>
              <a:spcBef>
                <a:spcPts val="0"/>
              </a:spcBef>
              <a:spcAft>
                <a:spcPts val="0"/>
              </a:spcAft>
              <a:buSzPts val="1800"/>
              <a:buNone/>
              <a:defRPr/>
            </a:lvl1pPr>
          </a:lstStyle>
          <a:p/>
        </p:txBody>
      </p:sp>
      <p:sp>
        <p:nvSpPr>
          <p:cNvPr id="54" name="Google Shape;54;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7" name="Google Shape;57;p1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8" name="Google Shape;5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9" name="Shape 59"/>
        <p:cNvGrpSpPr/>
        <p:nvPr/>
      </p:nvGrpSpPr>
      <p:grpSpPr>
        <a:xfrm>
          <a:off x="0" y="0"/>
          <a:ext cx="0" cy="0"/>
          <a:chOff x="0" y="0"/>
          <a:chExt cx="0" cy="0"/>
        </a:xfrm>
      </p:grpSpPr>
      <p:sp>
        <p:nvSpPr>
          <p:cNvPr id="60" name="Google Shape;6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efault" type="tx">
  <p:cSld name="TITLE_AND_BODY">
    <p:spTree>
      <p:nvGrpSpPr>
        <p:cNvPr id="12" name="Shape 12"/>
        <p:cNvGrpSpPr/>
        <p:nvPr/>
      </p:nvGrpSpPr>
      <p:grpSpPr>
        <a:xfrm>
          <a:off x="0" y="0"/>
          <a:ext cx="0" cy="0"/>
          <a:chOff x="0" y="0"/>
          <a:chExt cx="0" cy="0"/>
        </a:xfrm>
      </p:grpSpPr>
      <p:sp>
        <p:nvSpPr>
          <p:cNvPr id="13" name="Google Shape;13;p3"/>
          <p:cNvSpPr txBox="1"/>
          <p:nvPr>
            <p:ph type="title"/>
          </p:nvPr>
        </p:nvSpPr>
        <p:spPr>
          <a:xfrm>
            <a:off x="685800" y="1597819"/>
            <a:ext cx="7770900" cy="1101300"/>
          </a:xfrm>
          <a:prstGeom prst="rect">
            <a:avLst/>
          </a:prstGeom>
          <a:noFill/>
          <a:ln>
            <a:noFill/>
          </a:ln>
        </p:spPr>
        <p:txBody>
          <a:bodyPr anchorCtr="0" anchor="ctr" bIns="91425" lIns="91425" spcFirstLastPara="1" rIns="91425" wrap="square" tIns="91425"/>
          <a:lstStyle>
            <a:lvl1pPr lvl="0" algn="l">
              <a:lnSpc>
                <a:spcPct val="93000"/>
              </a:lnSpc>
              <a:spcBef>
                <a:spcPts val="0"/>
              </a:spcBef>
              <a:spcAft>
                <a:spcPts val="0"/>
              </a:spcAft>
              <a:buClr>
                <a:srgbClr val="000000"/>
              </a:buClr>
              <a:buSzPts val="1800"/>
              <a:buNone/>
              <a:defRPr/>
            </a:lvl1pPr>
            <a:lvl2pPr lvl="1" algn="l">
              <a:lnSpc>
                <a:spcPct val="93000"/>
              </a:lnSpc>
              <a:spcBef>
                <a:spcPts val="0"/>
              </a:spcBef>
              <a:spcAft>
                <a:spcPts val="0"/>
              </a:spcAft>
              <a:buClr>
                <a:srgbClr val="000000"/>
              </a:buClr>
              <a:buSzPts val="1800"/>
              <a:buNone/>
              <a:defRPr/>
            </a:lvl2pPr>
            <a:lvl3pPr lvl="2" algn="l">
              <a:lnSpc>
                <a:spcPct val="93000"/>
              </a:lnSpc>
              <a:spcBef>
                <a:spcPts val="0"/>
              </a:spcBef>
              <a:spcAft>
                <a:spcPts val="0"/>
              </a:spcAft>
              <a:buClr>
                <a:srgbClr val="000000"/>
              </a:buClr>
              <a:buSzPts val="1800"/>
              <a:buNone/>
              <a:defRPr/>
            </a:lvl3pPr>
            <a:lvl4pPr lvl="3" algn="l">
              <a:lnSpc>
                <a:spcPct val="93000"/>
              </a:lnSpc>
              <a:spcBef>
                <a:spcPts val="0"/>
              </a:spcBef>
              <a:spcAft>
                <a:spcPts val="0"/>
              </a:spcAft>
              <a:buClr>
                <a:srgbClr val="000000"/>
              </a:buClr>
              <a:buSzPts val="1800"/>
              <a:buNone/>
              <a:defRPr/>
            </a:lvl4pPr>
            <a:lvl5pPr lvl="4" algn="l">
              <a:lnSpc>
                <a:spcPct val="93000"/>
              </a:lnSpc>
              <a:spcBef>
                <a:spcPts val="0"/>
              </a:spcBef>
              <a:spcAft>
                <a:spcPts val="0"/>
              </a:spcAft>
              <a:buClr>
                <a:srgbClr val="000000"/>
              </a:buClr>
              <a:buSzPts val="1800"/>
              <a:buNone/>
              <a:defRPr/>
            </a:lvl5pPr>
            <a:lvl6pPr lvl="5" algn="l">
              <a:lnSpc>
                <a:spcPct val="93000"/>
              </a:lnSpc>
              <a:spcBef>
                <a:spcPts val="0"/>
              </a:spcBef>
              <a:spcAft>
                <a:spcPts val="0"/>
              </a:spcAft>
              <a:buClr>
                <a:srgbClr val="000000"/>
              </a:buClr>
              <a:buSzPts val="1800"/>
              <a:buNone/>
              <a:defRPr/>
            </a:lvl6pPr>
            <a:lvl7pPr lvl="6" algn="l">
              <a:lnSpc>
                <a:spcPct val="93000"/>
              </a:lnSpc>
              <a:spcBef>
                <a:spcPts val="0"/>
              </a:spcBef>
              <a:spcAft>
                <a:spcPts val="0"/>
              </a:spcAft>
              <a:buClr>
                <a:srgbClr val="000000"/>
              </a:buClr>
              <a:buSzPts val="1800"/>
              <a:buNone/>
              <a:defRPr/>
            </a:lvl7pPr>
            <a:lvl8pPr lvl="7" algn="l">
              <a:lnSpc>
                <a:spcPct val="93000"/>
              </a:lnSpc>
              <a:spcBef>
                <a:spcPts val="0"/>
              </a:spcBef>
              <a:spcAft>
                <a:spcPts val="0"/>
              </a:spcAft>
              <a:buClr>
                <a:srgbClr val="000000"/>
              </a:buClr>
              <a:buSzPts val="1800"/>
              <a:buNone/>
              <a:defRPr/>
            </a:lvl8pPr>
            <a:lvl9pPr lvl="8" algn="l">
              <a:lnSpc>
                <a:spcPct val="93000"/>
              </a:lnSpc>
              <a:spcBef>
                <a:spcPts val="0"/>
              </a:spcBef>
              <a:spcAft>
                <a:spcPts val="0"/>
              </a:spcAft>
              <a:buClr>
                <a:srgbClr val="000000"/>
              </a:buClr>
              <a:buSzPts val="1800"/>
              <a:buNone/>
              <a:defRPr/>
            </a:lvl9pPr>
          </a:lstStyle>
          <a:p/>
        </p:txBody>
      </p:sp>
      <p:sp>
        <p:nvSpPr>
          <p:cNvPr id="14" name="Google Shape;14;p3"/>
          <p:cNvSpPr txBox="1"/>
          <p:nvPr>
            <p:ph idx="1" type="body"/>
          </p:nvPr>
        </p:nvSpPr>
        <p:spPr>
          <a:xfrm>
            <a:off x="457200" y="1203722"/>
            <a:ext cx="8228100" cy="3393300"/>
          </a:xfrm>
          <a:prstGeom prst="rect">
            <a:avLst/>
          </a:prstGeom>
          <a:noFill/>
          <a:ln>
            <a:noFill/>
          </a:ln>
        </p:spPr>
        <p:txBody>
          <a:bodyPr anchorCtr="0" anchor="t" bIns="0" lIns="0" spcFirstLastPara="1" rIns="0" wrap="square" tIns="0"/>
          <a:lstStyle>
            <a:lvl1pPr indent="-228600" lvl="0" marL="457200" algn="l">
              <a:lnSpc>
                <a:spcPct val="93000"/>
              </a:lnSpc>
              <a:spcBef>
                <a:spcPts val="1400"/>
              </a:spcBef>
              <a:spcAft>
                <a:spcPts val="0"/>
              </a:spcAft>
              <a:buClr>
                <a:srgbClr val="000000"/>
              </a:buClr>
              <a:buSzPts val="1800"/>
              <a:buNone/>
              <a:defRPr/>
            </a:lvl1pPr>
            <a:lvl2pPr indent="-228600" lvl="1" marL="914400" algn="l">
              <a:lnSpc>
                <a:spcPct val="93000"/>
              </a:lnSpc>
              <a:spcBef>
                <a:spcPts val="1400"/>
              </a:spcBef>
              <a:spcAft>
                <a:spcPts val="0"/>
              </a:spcAft>
              <a:buClr>
                <a:srgbClr val="000000"/>
              </a:buClr>
              <a:buSzPts val="1800"/>
              <a:buNone/>
              <a:defRPr/>
            </a:lvl2pPr>
            <a:lvl3pPr indent="-228600" lvl="2" marL="1371600" algn="l">
              <a:lnSpc>
                <a:spcPct val="93000"/>
              </a:lnSpc>
              <a:spcBef>
                <a:spcPts val="1400"/>
              </a:spcBef>
              <a:spcAft>
                <a:spcPts val="0"/>
              </a:spcAft>
              <a:buClr>
                <a:srgbClr val="000000"/>
              </a:buClr>
              <a:buSzPts val="1800"/>
              <a:buNone/>
              <a:defRPr/>
            </a:lvl3pPr>
            <a:lvl4pPr indent="-228600" lvl="3" marL="1828800" algn="l">
              <a:lnSpc>
                <a:spcPct val="93000"/>
              </a:lnSpc>
              <a:spcBef>
                <a:spcPts val="1400"/>
              </a:spcBef>
              <a:spcAft>
                <a:spcPts val="0"/>
              </a:spcAft>
              <a:buClr>
                <a:srgbClr val="000000"/>
              </a:buClr>
              <a:buSzPts val="1800"/>
              <a:buNone/>
              <a:defRPr/>
            </a:lvl4pPr>
            <a:lvl5pPr indent="-228600" lvl="4" marL="2286000" algn="l">
              <a:lnSpc>
                <a:spcPct val="93000"/>
              </a:lnSpc>
              <a:spcBef>
                <a:spcPts val="1400"/>
              </a:spcBef>
              <a:spcAft>
                <a:spcPts val="0"/>
              </a:spcAft>
              <a:buClr>
                <a:srgbClr val="000000"/>
              </a:buClr>
              <a:buSzPts val="1800"/>
              <a:buNone/>
              <a:defRPr/>
            </a:lvl5pPr>
            <a:lvl6pPr indent="-228600" lvl="5" marL="2743200" algn="l">
              <a:lnSpc>
                <a:spcPct val="93000"/>
              </a:lnSpc>
              <a:spcBef>
                <a:spcPts val="1400"/>
              </a:spcBef>
              <a:spcAft>
                <a:spcPts val="0"/>
              </a:spcAft>
              <a:buClr>
                <a:srgbClr val="000000"/>
              </a:buClr>
              <a:buSzPts val="1800"/>
              <a:buNone/>
              <a:defRPr/>
            </a:lvl6pPr>
            <a:lvl7pPr indent="-228600" lvl="6" marL="3200400" algn="l">
              <a:lnSpc>
                <a:spcPct val="93000"/>
              </a:lnSpc>
              <a:spcBef>
                <a:spcPts val="1400"/>
              </a:spcBef>
              <a:spcAft>
                <a:spcPts val="0"/>
              </a:spcAft>
              <a:buClr>
                <a:srgbClr val="000000"/>
              </a:buClr>
              <a:buSzPts val="1800"/>
              <a:buNone/>
              <a:defRPr/>
            </a:lvl7pPr>
            <a:lvl8pPr indent="-228600" lvl="7" marL="3657600" algn="l">
              <a:lnSpc>
                <a:spcPct val="93000"/>
              </a:lnSpc>
              <a:spcBef>
                <a:spcPts val="1400"/>
              </a:spcBef>
              <a:spcAft>
                <a:spcPts val="0"/>
              </a:spcAft>
              <a:buClr>
                <a:srgbClr val="000000"/>
              </a:buClr>
              <a:buSzPts val="1800"/>
              <a:buNone/>
              <a:defRPr/>
            </a:lvl8pPr>
            <a:lvl9pPr indent="-228600" lvl="8" marL="4114800" algn="l">
              <a:lnSpc>
                <a:spcPct val="93000"/>
              </a:lnSpc>
              <a:spcBef>
                <a:spcPts val="1400"/>
              </a:spcBef>
              <a:spcAft>
                <a:spcPts val="0"/>
              </a:spcAft>
              <a:buClr>
                <a:srgbClr val="000000"/>
              </a:buClr>
              <a:buSzPts val="1800"/>
              <a:buNone/>
              <a:defRPr/>
            </a:lvl9pPr>
          </a:lstStyle>
          <a:p/>
        </p:txBody>
      </p:sp>
      <p:sp>
        <p:nvSpPr>
          <p:cNvPr id="15" name="Google Shape;15;p3"/>
          <p:cNvSpPr txBox="1"/>
          <p:nvPr>
            <p:ph idx="12" type="sldNum"/>
          </p:nvPr>
        </p:nvSpPr>
        <p:spPr>
          <a:xfrm>
            <a:off x="-1588" y="4905375"/>
            <a:ext cx="301800" cy="216600"/>
          </a:xfrm>
          <a:prstGeom prst="rect">
            <a:avLst/>
          </a:prstGeom>
          <a:noFill/>
          <a:ln>
            <a:noFill/>
          </a:ln>
        </p:spPr>
        <p:txBody>
          <a:bodyPr anchorCtr="0" anchor="t" bIns="45700" lIns="45700" spcFirstLastPara="1" rIns="45700"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0" name="Shape 20"/>
        <p:cNvGrpSpPr/>
        <p:nvPr/>
      </p:nvGrpSpPr>
      <p:grpSpPr>
        <a:xfrm>
          <a:off x="0" y="0"/>
          <a:ext cx="0" cy="0"/>
          <a:chOff x="0" y="0"/>
          <a:chExt cx="0" cy="0"/>
        </a:xfrm>
      </p:grpSpPr>
      <p:sp>
        <p:nvSpPr>
          <p:cNvPr id="21" name="Google Shape;21;p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2" name="Google Shape;22;p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3" name="Google Shape;23;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4" name="Shape 24"/>
        <p:cNvGrpSpPr/>
        <p:nvPr/>
      </p:nvGrpSpPr>
      <p:grpSpPr>
        <a:xfrm>
          <a:off x="0" y="0"/>
          <a:ext cx="0" cy="0"/>
          <a:chOff x="0" y="0"/>
          <a:chExt cx="0" cy="0"/>
        </a:xfrm>
      </p:grpSpPr>
      <p:sp>
        <p:nvSpPr>
          <p:cNvPr id="25" name="Google Shape;25;p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6" name="Google Shape;26;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7" name="Shape 27"/>
        <p:cNvGrpSpPr/>
        <p:nvPr/>
      </p:nvGrpSpPr>
      <p:grpSpPr>
        <a:xfrm>
          <a:off x="0" y="0"/>
          <a:ext cx="0" cy="0"/>
          <a:chOff x="0" y="0"/>
          <a:chExt cx="0" cy="0"/>
        </a:xfrm>
      </p:grpSpPr>
      <p:sp>
        <p:nvSpPr>
          <p:cNvPr id="28" name="Google Shape;28;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0" name="Google Shape;30;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3" name="Google Shape;33;p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4" name="Google Shape;34;p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5" name="Google Shape;35;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8" name="Google Shape;38;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sp>
        <p:nvSpPr>
          <p:cNvPr id="40" name="Google Shape;40;p1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1" name="Google Shape;41;p1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2" name="Google Shape;42;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3" name="Shape 43"/>
        <p:cNvGrpSpPr/>
        <p:nvPr/>
      </p:nvGrpSpPr>
      <p:grpSpPr>
        <a:xfrm>
          <a:off x="0" y="0"/>
          <a:ext cx="0" cy="0"/>
          <a:chOff x="0" y="0"/>
          <a:chExt cx="0" cy="0"/>
        </a:xfrm>
      </p:grpSpPr>
      <p:sp>
        <p:nvSpPr>
          <p:cNvPr id="44" name="Google Shape;44;p1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5" name="Google Shape;45;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2" Type="http://schemas.openxmlformats.org/officeDocument/2006/relationships/theme" Target="../theme/theme3.xml"/><Relationship Id="rId9" Type="http://schemas.openxmlformats.org/officeDocument/2006/relationships/slideLayout" Target="../slideLayouts/slideLayout1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pic>
        <p:nvPicPr>
          <p:cNvPr descr="image.png" id="6" name="Google Shape;6;p1"/>
          <p:cNvPicPr preferRelativeResize="0"/>
          <p:nvPr/>
        </p:nvPicPr>
        <p:blipFill rotWithShape="1">
          <a:blip r:embed="rId1">
            <a:alphaModFix/>
          </a:blip>
          <a:srcRect b="0" l="0" r="0" t="0"/>
          <a:stretch/>
        </p:blipFill>
        <p:spPr>
          <a:xfrm>
            <a:off x="8348662" y="4820840"/>
            <a:ext cx="475060" cy="259557"/>
          </a:xfrm>
          <a:prstGeom prst="rect">
            <a:avLst/>
          </a:prstGeom>
          <a:noFill/>
          <a:ln>
            <a:noFill/>
          </a:ln>
        </p:spPr>
      </p:pic>
      <p:sp>
        <p:nvSpPr>
          <p:cNvPr id="7" name="Google Shape;7;p1"/>
          <p:cNvSpPr txBox="1"/>
          <p:nvPr>
            <p:ph type="title"/>
          </p:nvPr>
        </p:nvSpPr>
        <p:spPr>
          <a:xfrm>
            <a:off x="457200" y="69056"/>
            <a:ext cx="8229600" cy="1131000"/>
          </a:xfrm>
          <a:prstGeom prst="rect">
            <a:avLst/>
          </a:prstGeom>
          <a:noFill/>
          <a:ln>
            <a:noFill/>
          </a:ln>
        </p:spPr>
        <p:txBody>
          <a:bodyPr anchorCtr="0" anchor="ctr" bIns="91425" lIns="91425" spcFirstLastPara="1" rIns="91425" wrap="square" tIns="91425"/>
          <a:lstStyle>
            <a:lvl1pPr lvl="0" marR="0" rtl="0" algn="l">
              <a:lnSpc>
                <a:spcPct val="93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93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 name="Google Shape;8;p1"/>
          <p:cNvSpPr txBox="1"/>
          <p:nvPr>
            <p:ph idx="1" type="body"/>
          </p:nvPr>
        </p:nvSpPr>
        <p:spPr>
          <a:xfrm>
            <a:off x="457200" y="1200150"/>
            <a:ext cx="8229600" cy="3943200"/>
          </a:xfrm>
          <a:prstGeom prst="rect">
            <a:avLst/>
          </a:prstGeom>
          <a:noFill/>
          <a:ln>
            <a:noFill/>
          </a:ln>
        </p:spPr>
        <p:txBody>
          <a:bodyPr anchorCtr="0" anchor="t" bIns="91425" lIns="91425" spcFirstLastPara="1" rIns="91425" wrap="square" tIns="91425"/>
          <a:lstStyle>
            <a:lvl1pPr indent="-228600" lvl="0" marL="457200" marR="0" rtl="0" algn="l">
              <a:lnSpc>
                <a:spcPct val="93000"/>
              </a:lnSpc>
              <a:spcBef>
                <a:spcPts val="14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228600" lvl="1" marL="914400" marR="0" rtl="0" algn="l">
              <a:lnSpc>
                <a:spcPct val="93000"/>
              </a:lnSpc>
              <a:spcBef>
                <a:spcPts val="14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rtl="0" algn="l">
              <a:lnSpc>
                <a:spcPct val="93000"/>
              </a:lnSpc>
              <a:spcBef>
                <a:spcPts val="14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93000"/>
              </a:lnSpc>
              <a:spcBef>
                <a:spcPts val="14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93000"/>
              </a:lnSpc>
              <a:spcBef>
                <a:spcPts val="14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l">
              <a:lnSpc>
                <a:spcPct val="93000"/>
              </a:lnSpc>
              <a:spcBef>
                <a:spcPts val="14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93000"/>
              </a:lnSpc>
              <a:spcBef>
                <a:spcPts val="14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93000"/>
              </a:lnSpc>
              <a:spcBef>
                <a:spcPts val="14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93000"/>
              </a:lnSpc>
              <a:spcBef>
                <a:spcPts val="14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9" name="Google Shape;9;p1"/>
          <p:cNvSpPr txBox="1"/>
          <p:nvPr>
            <p:ph idx="12" type="sldNum"/>
          </p:nvPr>
        </p:nvSpPr>
        <p:spPr>
          <a:xfrm>
            <a:off x="-1588" y="4905375"/>
            <a:ext cx="301800" cy="216600"/>
          </a:xfrm>
          <a:prstGeom prst="rect">
            <a:avLst/>
          </a:prstGeom>
          <a:noFill/>
          <a:ln>
            <a:noFill/>
          </a:ln>
        </p:spPr>
        <p:txBody>
          <a:bodyPr anchorCtr="0" anchor="t" bIns="45700" lIns="45700" spcFirstLastPara="1" rIns="45700" wrap="square" tIns="45700">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8" name="Google Shape;18;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4" name="Shape 64"/>
        <p:cNvGrpSpPr/>
        <p:nvPr/>
      </p:nvGrpSpPr>
      <p:grpSpPr>
        <a:xfrm>
          <a:off x="0" y="0"/>
          <a:ext cx="0" cy="0"/>
          <a:chOff x="0" y="0"/>
          <a:chExt cx="0" cy="0"/>
        </a:xfrm>
      </p:grpSpPr>
      <p:sp>
        <p:nvSpPr>
          <p:cNvPr id="65" name="Google Shape;65;p16"/>
          <p:cNvSpPr txBox="1"/>
          <p:nvPr/>
        </p:nvSpPr>
        <p:spPr>
          <a:xfrm>
            <a:off x="636587" y="3992165"/>
            <a:ext cx="6858000" cy="184800"/>
          </a:xfrm>
          <a:prstGeom prst="rect">
            <a:avLst/>
          </a:prstGeom>
          <a:noFill/>
          <a:ln>
            <a:noFill/>
          </a:ln>
        </p:spPr>
        <p:txBody>
          <a:bodyPr anchorCtr="0" anchor="t" bIns="34175" lIns="34175" spcFirstLastPara="1" rIns="34175" wrap="square" tIns="34175">
            <a:noAutofit/>
          </a:bodyPr>
          <a:lstStyle/>
          <a:p>
            <a:pPr indent="0" lvl="0" marL="0" marR="0" rtl="0" algn="l">
              <a:lnSpc>
                <a:spcPct val="100000"/>
              </a:lnSpc>
              <a:spcBef>
                <a:spcPts val="0"/>
              </a:spcBef>
              <a:spcAft>
                <a:spcPts val="0"/>
              </a:spcAft>
              <a:buClr>
                <a:srgbClr val="000000"/>
              </a:buClr>
              <a:buSzPts val="1200"/>
              <a:buFont typeface="Calibri"/>
              <a:buNone/>
            </a:pPr>
            <a:r>
              <a:rPr b="0" i="0" lang="en" sz="1200" u="none" cap="none" strike="noStrike">
                <a:solidFill>
                  <a:srgbClr val="000000"/>
                </a:solidFill>
                <a:latin typeface="Calibri"/>
                <a:ea typeface="Calibri"/>
                <a:cs typeface="Calibri"/>
                <a:sym typeface="Calibri"/>
              </a:rPr>
              <a:t>January 2019</a:t>
            </a:r>
            <a:endParaRPr b="0" i="0" sz="1400" u="none" cap="none" strike="noStrike">
              <a:solidFill>
                <a:srgbClr val="000000"/>
              </a:solidFill>
              <a:latin typeface="Arial"/>
              <a:ea typeface="Arial"/>
              <a:cs typeface="Arial"/>
              <a:sym typeface="Arial"/>
            </a:endParaRPr>
          </a:p>
        </p:txBody>
      </p:sp>
      <p:sp>
        <p:nvSpPr>
          <p:cNvPr id="66" name="Google Shape;66;p16"/>
          <p:cNvSpPr txBox="1"/>
          <p:nvPr/>
        </p:nvSpPr>
        <p:spPr>
          <a:xfrm>
            <a:off x="519112" y="3271838"/>
            <a:ext cx="8331300" cy="4020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3000"/>
              <a:buFont typeface="Calibri"/>
              <a:buNone/>
            </a:pPr>
            <a:r>
              <a:rPr b="1" i="0" lang="en" sz="3000" u="none" cap="none" strike="noStrike">
                <a:solidFill>
                  <a:srgbClr val="000000"/>
                </a:solidFill>
                <a:latin typeface="Calibri"/>
                <a:ea typeface="Calibri"/>
                <a:cs typeface="Calibri"/>
                <a:sym typeface="Calibri"/>
              </a:rPr>
              <a:t>Page Object Model Framework</a:t>
            </a:r>
            <a:endParaRPr b="0" i="0" sz="1400" u="none" cap="none" strike="noStrike">
              <a:solidFill>
                <a:srgbClr val="000000"/>
              </a:solidFill>
              <a:latin typeface="Arial"/>
              <a:ea typeface="Arial"/>
              <a:cs typeface="Arial"/>
              <a:sym typeface="Arial"/>
            </a:endParaRPr>
          </a:p>
        </p:txBody>
      </p:sp>
      <p:grpSp>
        <p:nvGrpSpPr>
          <p:cNvPr id="67" name="Google Shape;67;p16"/>
          <p:cNvGrpSpPr/>
          <p:nvPr/>
        </p:nvGrpSpPr>
        <p:grpSpPr>
          <a:xfrm>
            <a:off x="7704137" y="4702969"/>
            <a:ext cx="1362000" cy="391725"/>
            <a:chOff x="0" y="0"/>
            <a:chExt cx="1362000" cy="522300"/>
          </a:xfrm>
        </p:grpSpPr>
        <p:sp>
          <p:nvSpPr>
            <p:cNvPr id="68" name="Google Shape;68;p16"/>
            <p:cNvSpPr/>
            <p:nvPr/>
          </p:nvSpPr>
          <p:spPr>
            <a:xfrm>
              <a:off x="0" y="0"/>
              <a:ext cx="1362000" cy="522300"/>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descr="image.png" id="69" name="Google Shape;69;p16"/>
            <p:cNvPicPr preferRelativeResize="0"/>
            <p:nvPr/>
          </p:nvPicPr>
          <p:blipFill rotWithShape="1">
            <a:blip r:embed="rId4">
              <a:alphaModFix/>
            </a:blip>
            <a:srcRect b="0" l="0" r="0" t="0"/>
            <a:stretch/>
          </p:blipFill>
          <p:spPr>
            <a:xfrm>
              <a:off x="652462" y="123825"/>
              <a:ext cx="635001" cy="323850"/>
            </a:xfrm>
            <a:prstGeom prst="rect">
              <a:avLst/>
            </a:prstGeom>
            <a:noFill/>
            <a:ln>
              <a:noFill/>
            </a:ln>
          </p:spPr>
        </p:pic>
      </p:grpSp>
      <p:sp>
        <p:nvSpPr>
          <p:cNvPr id="70" name="Google Shape;70;p16"/>
          <p:cNvSpPr txBox="1"/>
          <p:nvPr/>
        </p:nvSpPr>
        <p:spPr>
          <a:xfrm>
            <a:off x="0" y="4906565"/>
            <a:ext cx="403200" cy="2019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 sz="1200" u="none" cap="none" strike="noStrike">
                <a:solidFill>
                  <a:srgbClr val="000000"/>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grpSp>
        <p:nvGrpSpPr>
          <p:cNvPr id="169" name="Google Shape;169;p25"/>
          <p:cNvGrpSpPr/>
          <p:nvPr/>
        </p:nvGrpSpPr>
        <p:grpSpPr>
          <a:xfrm>
            <a:off x="449262" y="640556"/>
            <a:ext cx="6191175" cy="38025"/>
            <a:chOff x="0" y="0"/>
            <a:chExt cx="6191175" cy="50700"/>
          </a:xfrm>
        </p:grpSpPr>
        <p:sp>
          <p:nvSpPr>
            <p:cNvPr id="170" name="Google Shape;170;p25"/>
            <p:cNvSpPr/>
            <p:nvPr/>
          </p:nvSpPr>
          <p:spPr>
            <a:xfrm>
              <a:off x="0" y="0"/>
              <a:ext cx="1552500" cy="50700"/>
            </a:xfrm>
            <a:prstGeom prst="rect">
              <a:avLst/>
            </a:prstGeom>
            <a:solidFill>
              <a:srgbClr val="F84D21"/>
            </a:solidFill>
            <a:ln>
              <a:noFill/>
            </a:ln>
          </p:spPr>
          <p:txBody>
            <a:bodyPr anchorCtr="0" anchor="ctr" bIns="45700" lIns="45700" spcFirstLastPara="1" rIns="45700"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1" name="Google Shape;171;p25"/>
            <p:cNvSpPr/>
            <p:nvPr/>
          </p:nvSpPr>
          <p:spPr>
            <a:xfrm>
              <a:off x="1554162" y="0"/>
              <a:ext cx="1552500" cy="50700"/>
            </a:xfrm>
            <a:prstGeom prst="rect">
              <a:avLst/>
            </a:prstGeom>
            <a:solidFill>
              <a:srgbClr val="999999"/>
            </a:solidFill>
            <a:ln>
              <a:noFill/>
            </a:ln>
          </p:spPr>
          <p:txBody>
            <a:bodyPr anchorCtr="0" anchor="ctr" bIns="45700" lIns="45700" spcFirstLastPara="1" rIns="45700"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2" name="Google Shape;172;p25"/>
            <p:cNvSpPr/>
            <p:nvPr/>
          </p:nvSpPr>
          <p:spPr>
            <a:xfrm>
              <a:off x="3086100" y="0"/>
              <a:ext cx="1552500" cy="50700"/>
            </a:xfrm>
            <a:prstGeom prst="rect">
              <a:avLst/>
            </a:prstGeom>
            <a:solidFill>
              <a:srgbClr val="3C78D8"/>
            </a:solidFill>
            <a:ln>
              <a:noFill/>
            </a:ln>
          </p:spPr>
          <p:txBody>
            <a:bodyPr anchorCtr="0" anchor="ctr" bIns="45700" lIns="45700" spcFirstLastPara="1" rIns="45700"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3" name="Google Shape;173;p25"/>
            <p:cNvSpPr/>
            <p:nvPr/>
          </p:nvSpPr>
          <p:spPr>
            <a:xfrm>
              <a:off x="4638675" y="0"/>
              <a:ext cx="1552500" cy="50700"/>
            </a:xfrm>
            <a:prstGeom prst="rect">
              <a:avLst/>
            </a:prstGeom>
            <a:solidFill>
              <a:srgbClr val="6FBE40">
                <a:alpha val="79607"/>
              </a:srgbClr>
            </a:solidFill>
            <a:ln>
              <a:noFill/>
            </a:ln>
          </p:spPr>
          <p:txBody>
            <a:bodyPr anchorCtr="0" anchor="ctr" bIns="45700" lIns="45700" spcFirstLastPara="1" rIns="45700"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74" name="Google Shape;174;p25"/>
          <p:cNvSpPr txBox="1"/>
          <p:nvPr/>
        </p:nvSpPr>
        <p:spPr>
          <a:xfrm>
            <a:off x="538400" y="182825"/>
            <a:ext cx="4398000" cy="413100"/>
          </a:xfrm>
          <a:prstGeom prst="rect">
            <a:avLst/>
          </a:prstGeom>
          <a:noFill/>
          <a:ln>
            <a:noFill/>
          </a:ln>
        </p:spPr>
        <p:txBody>
          <a:bodyPr anchorCtr="0" anchor="t" bIns="45700" lIns="45700" spcFirstLastPara="1" rIns="45700" wrap="square" tIns="45700">
            <a:noAutofit/>
          </a:bodyPr>
          <a:lstStyle/>
          <a:p>
            <a:pPr indent="0" lvl="0" marL="0" marR="0" rtl="0" algn="l">
              <a:lnSpc>
                <a:spcPct val="93000"/>
              </a:lnSpc>
              <a:spcBef>
                <a:spcPts val="0"/>
              </a:spcBef>
              <a:spcAft>
                <a:spcPts val="0"/>
              </a:spcAft>
              <a:buClr>
                <a:srgbClr val="000000"/>
              </a:buClr>
              <a:buSzPts val="2500"/>
              <a:buFont typeface="Arial"/>
              <a:buNone/>
            </a:pPr>
            <a:r>
              <a:rPr b="0" i="0" lang="en" sz="2500" u="none" cap="none" strike="noStrike">
                <a:solidFill>
                  <a:srgbClr val="000000"/>
                </a:solidFill>
                <a:latin typeface="Arial"/>
                <a:ea typeface="Arial"/>
                <a:cs typeface="Arial"/>
                <a:sym typeface="Arial"/>
              </a:rPr>
              <a:t>How to implement POM</a:t>
            </a:r>
            <a:endParaRPr b="0" i="0" sz="1400" u="none" cap="none" strike="noStrike">
              <a:solidFill>
                <a:srgbClr val="000000"/>
              </a:solidFill>
              <a:latin typeface="Arial"/>
              <a:ea typeface="Arial"/>
              <a:cs typeface="Arial"/>
              <a:sym typeface="Arial"/>
            </a:endParaRPr>
          </a:p>
        </p:txBody>
      </p:sp>
      <p:sp>
        <p:nvSpPr>
          <p:cNvPr id="175" name="Google Shape;175;p25"/>
          <p:cNvSpPr txBox="1"/>
          <p:nvPr/>
        </p:nvSpPr>
        <p:spPr>
          <a:xfrm>
            <a:off x="449250" y="1340750"/>
            <a:ext cx="6559200" cy="18525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222222"/>
              </a:solidFill>
              <a:highlight>
                <a:srgbClr val="FFFFFF"/>
              </a:highlight>
              <a:latin typeface="Arial"/>
              <a:ea typeface="Arial"/>
              <a:cs typeface="Arial"/>
              <a:sym typeface="Arial"/>
            </a:endParaRPr>
          </a:p>
        </p:txBody>
      </p:sp>
      <p:pic>
        <p:nvPicPr>
          <p:cNvPr id="176" name="Google Shape;176;p25"/>
          <p:cNvPicPr preferRelativeResize="0"/>
          <p:nvPr/>
        </p:nvPicPr>
        <p:blipFill rotWithShape="1">
          <a:blip r:embed="rId3">
            <a:alphaModFix/>
          </a:blip>
          <a:srcRect b="0" l="0" r="0" t="0"/>
          <a:stretch/>
        </p:blipFill>
        <p:spPr>
          <a:xfrm>
            <a:off x="449251" y="1480825"/>
            <a:ext cx="6499101" cy="2529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grpSp>
        <p:nvGrpSpPr>
          <p:cNvPr id="181" name="Google Shape;181;p26"/>
          <p:cNvGrpSpPr/>
          <p:nvPr/>
        </p:nvGrpSpPr>
        <p:grpSpPr>
          <a:xfrm>
            <a:off x="449262" y="640556"/>
            <a:ext cx="6191175" cy="38025"/>
            <a:chOff x="0" y="0"/>
            <a:chExt cx="6191175" cy="50700"/>
          </a:xfrm>
        </p:grpSpPr>
        <p:sp>
          <p:nvSpPr>
            <p:cNvPr id="182" name="Google Shape;182;p26"/>
            <p:cNvSpPr/>
            <p:nvPr/>
          </p:nvSpPr>
          <p:spPr>
            <a:xfrm>
              <a:off x="0" y="0"/>
              <a:ext cx="1552500" cy="50700"/>
            </a:xfrm>
            <a:prstGeom prst="rect">
              <a:avLst/>
            </a:prstGeom>
            <a:solidFill>
              <a:srgbClr val="F84D21"/>
            </a:solidFill>
            <a:ln>
              <a:noFill/>
            </a:ln>
          </p:spPr>
          <p:txBody>
            <a:bodyPr anchorCtr="0" anchor="ctr" bIns="45700" lIns="45700" spcFirstLastPara="1" rIns="45700"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3" name="Google Shape;183;p26"/>
            <p:cNvSpPr/>
            <p:nvPr/>
          </p:nvSpPr>
          <p:spPr>
            <a:xfrm>
              <a:off x="1554162" y="0"/>
              <a:ext cx="1552500" cy="50700"/>
            </a:xfrm>
            <a:prstGeom prst="rect">
              <a:avLst/>
            </a:prstGeom>
            <a:solidFill>
              <a:srgbClr val="999999"/>
            </a:solidFill>
            <a:ln>
              <a:noFill/>
            </a:ln>
          </p:spPr>
          <p:txBody>
            <a:bodyPr anchorCtr="0" anchor="ctr" bIns="45700" lIns="45700" spcFirstLastPara="1" rIns="45700"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4" name="Google Shape;184;p26"/>
            <p:cNvSpPr/>
            <p:nvPr/>
          </p:nvSpPr>
          <p:spPr>
            <a:xfrm>
              <a:off x="3086100" y="0"/>
              <a:ext cx="1552500" cy="50700"/>
            </a:xfrm>
            <a:prstGeom prst="rect">
              <a:avLst/>
            </a:prstGeom>
            <a:solidFill>
              <a:srgbClr val="3C78D8"/>
            </a:solidFill>
            <a:ln>
              <a:noFill/>
            </a:ln>
          </p:spPr>
          <p:txBody>
            <a:bodyPr anchorCtr="0" anchor="ctr" bIns="45700" lIns="45700" spcFirstLastPara="1" rIns="45700"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5" name="Google Shape;185;p26"/>
            <p:cNvSpPr/>
            <p:nvPr/>
          </p:nvSpPr>
          <p:spPr>
            <a:xfrm>
              <a:off x="4638675" y="0"/>
              <a:ext cx="1552500" cy="50700"/>
            </a:xfrm>
            <a:prstGeom prst="rect">
              <a:avLst/>
            </a:prstGeom>
            <a:solidFill>
              <a:srgbClr val="6FBE40">
                <a:alpha val="79607"/>
              </a:srgbClr>
            </a:solidFill>
            <a:ln>
              <a:noFill/>
            </a:ln>
          </p:spPr>
          <p:txBody>
            <a:bodyPr anchorCtr="0" anchor="ctr" bIns="45700" lIns="45700" spcFirstLastPara="1" rIns="45700"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86" name="Google Shape;186;p26"/>
          <p:cNvSpPr txBox="1"/>
          <p:nvPr/>
        </p:nvSpPr>
        <p:spPr>
          <a:xfrm>
            <a:off x="538400" y="182825"/>
            <a:ext cx="4398000" cy="413100"/>
          </a:xfrm>
          <a:prstGeom prst="rect">
            <a:avLst/>
          </a:prstGeom>
          <a:noFill/>
          <a:ln>
            <a:noFill/>
          </a:ln>
        </p:spPr>
        <p:txBody>
          <a:bodyPr anchorCtr="0" anchor="t" bIns="45700" lIns="45700" spcFirstLastPara="1" rIns="45700" wrap="square" tIns="45700">
            <a:noAutofit/>
          </a:bodyPr>
          <a:lstStyle/>
          <a:p>
            <a:pPr indent="0" lvl="0" marL="0" marR="0" rtl="0" algn="l">
              <a:lnSpc>
                <a:spcPct val="93000"/>
              </a:lnSpc>
              <a:spcBef>
                <a:spcPts val="0"/>
              </a:spcBef>
              <a:spcAft>
                <a:spcPts val="0"/>
              </a:spcAft>
              <a:buClr>
                <a:srgbClr val="000000"/>
              </a:buClr>
              <a:buSzPts val="2500"/>
              <a:buFont typeface="Arial"/>
              <a:buNone/>
            </a:pPr>
            <a:r>
              <a:rPr b="0" i="0" lang="en" sz="2500" u="none" cap="none" strike="noStrike">
                <a:solidFill>
                  <a:srgbClr val="000000"/>
                </a:solidFill>
                <a:latin typeface="Arial"/>
                <a:ea typeface="Arial"/>
                <a:cs typeface="Arial"/>
                <a:sym typeface="Arial"/>
              </a:rPr>
              <a:t>What is Page Factory</a:t>
            </a:r>
            <a:endParaRPr b="0" i="0" sz="1400" u="none" cap="none" strike="noStrike">
              <a:solidFill>
                <a:srgbClr val="000000"/>
              </a:solidFill>
              <a:latin typeface="Arial"/>
              <a:ea typeface="Arial"/>
              <a:cs typeface="Arial"/>
              <a:sym typeface="Arial"/>
            </a:endParaRPr>
          </a:p>
        </p:txBody>
      </p:sp>
      <p:sp>
        <p:nvSpPr>
          <p:cNvPr id="187" name="Google Shape;187;p26"/>
          <p:cNvSpPr txBox="1"/>
          <p:nvPr/>
        </p:nvSpPr>
        <p:spPr>
          <a:xfrm>
            <a:off x="449250" y="1005575"/>
            <a:ext cx="6559200" cy="3711300"/>
          </a:xfrm>
          <a:prstGeom prst="rect">
            <a:avLst/>
          </a:prstGeom>
          <a:noFill/>
          <a:ln>
            <a:noFill/>
          </a:ln>
        </p:spPr>
        <p:txBody>
          <a:bodyPr anchorCtr="0" anchor="t" bIns="45700" lIns="45700" spcFirstLastPara="1" rIns="45700" wrap="square" tIns="45700">
            <a:noAutofit/>
          </a:bodyPr>
          <a:lstStyle/>
          <a:p>
            <a:pPr indent="0" lvl="0" marL="0" marR="0" rtl="0" algn="just">
              <a:lnSpc>
                <a:spcPct val="115000"/>
              </a:lnSpc>
              <a:spcBef>
                <a:spcPts val="0"/>
              </a:spcBef>
              <a:spcAft>
                <a:spcPts val="0"/>
              </a:spcAft>
              <a:buClr>
                <a:srgbClr val="000000"/>
              </a:buClr>
              <a:buSzPts val="1800"/>
              <a:buFont typeface="Arial"/>
              <a:buNone/>
            </a:pPr>
            <a:r>
              <a:rPr b="0" i="0" lang="en" sz="1800" u="none" cap="none" strike="noStrike">
                <a:solidFill>
                  <a:srgbClr val="222222"/>
                </a:solidFill>
                <a:latin typeface="Arial"/>
                <a:ea typeface="Arial"/>
                <a:cs typeface="Arial"/>
                <a:sym typeface="Arial"/>
              </a:rPr>
              <a:t>Page Factory is an inbuilt Page Object Model concept for Selenium WebDriver but it is very optimized.</a:t>
            </a:r>
            <a:endParaRPr b="0" i="0" sz="1800" u="none" cap="none" strike="noStrike">
              <a:solidFill>
                <a:srgbClr val="222222"/>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800"/>
              <a:buFont typeface="Arial"/>
              <a:buNone/>
            </a:pPr>
            <a:r>
              <a:t/>
            </a:r>
            <a:endParaRPr b="0" i="0" sz="1800" u="none" cap="none" strike="noStrike">
              <a:solidFill>
                <a:srgbClr val="222222"/>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800"/>
              <a:buFont typeface="Arial"/>
              <a:buNone/>
            </a:pPr>
            <a:r>
              <a:rPr b="0" i="0" lang="en" sz="1800" u="none" cap="none" strike="noStrike">
                <a:solidFill>
                  <a:srgbClr val="222222"/>
                </a:solidFill>
                <a:latin typeface="Arial"/>
                <a:ea typeface="Arial"/>
                <a:cs typeface="Arial"/>
                <a:sym typeface="Arial"/>
              </a:rPr>
              <a:t>Here as well, we follow the concept of separation of Page Object Repository and Test Methods. Additionally, with the help of PageFactory class, we use annotations </a:t>
            </a:r>
            <a:r>
              <a:rPr b="1" i="0" lang="en" sz="1800" u="none" cap="none" strike="noStrike">
                <a:solidFill>
                  <a:srgbClr val="222222"/>
                </a:solidFill>
                <a:latin typeface="Arial"/>
                <a:ea typeface="Arial"/>
                <a:cs typeface="Arial"/>
                <a:sym typeface="Arial"/>
              </a:rPr>
              <a:t>@FindBy</a:t>
            </a:r>
            <a:r>
              <a:rPr b="0" i="0" lang="en" sz="1800" u="none" cap="none" strike="noStrike">
                <a:solidFill>
                  <a:srgbClr val="222222"/>
                </a:solidFill>
                <a:latin typeface="Arial"/>
                <a:ea typeface="Arial"/>
                <a:cs typeface="Arial"/>
                <a:sym typeface="Arial"/>
              </a:rPr>
              <a:t> to find WebElement. We use initElements method to initialize web elements</a:t>
            </a:r>
            <a:endParaRPr b="0" i="0" sz="1800" u="none" cap="none" strike="noStrike">
              <a:solidFill>
                <a:srgbClr val="222222"/>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800"/>
              <a:buFont typeface="Arial"/>
              <a:buNone/>
            </a:pPr>
            <a:r>
              <a:t/>
            </a:r>
            <a:endParaRPr b="0" i="0" sz="1800" u="none" cap="none" strike="noStrike">
              <a:solidFill>
                <a:srgbClr val="222222"/>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350"/>
              <a:buFont typeface="Arial"/>
              <a:buNone/>
            </a:pPr>
            <a:r>
              <a:rPr b="1" i="0" lang="en" sz="1350" u="none" cap="none" strike="noStrike">
                <a:solidFill>
                  <a:srgbClr val="222222"/>
                </a:solidFill>
                <a:highlight>
                  <a:srgbClr val="FFFFFF"/>
                </a:highlight>
                <a:latin typeface="Arial"/>
                <a:ea typeface="Arial"/>
                <a:cs typeface="Arial"/>
                <a:sym typeface="Arial"/>
              </a:rPr>
              <a:t>@FindBy</a:t>
            </a:r>
            <a:r>
              <a:rPr b="0" i="0" lang="en" sz="1350" u="none" cap="none" strike="noStrike">
                <a:solidFill>
                  <a:srgbClr val="222222"/>
                </a:solidFill>
                <a:highlight>
                  <a:srgbClr val="FFFFFF"/>
                </a:highlight>
                <a:latin typeface="Arial"/>
                <a:ea typeface="Arial"/>
                <a:cs typeface="Arial"/>
                <a:sym typeface="Arial"/>
              </a:rPr>
              <a:t> can accept </a:t>
            </a:r>
            <a:r>
              <a:rPr b="1" i="0" lang="en" sz="1350" u="none" cap="none" strike="noStrike">
                <a:solidFill>
                  <a:srgbClr val="222222"/>
                </a:solidFill>
                <a:highlight>
                  <a:srgbClr val="FFFFFF"/>
                </a:highlight>
                <a:latin typeface="Arial"/>
                <a:ea typeface="Arial"/>
                <a:cs typeface="Arial"/>
                <a:sym typeface="Arial"/>
              </a:rPr>
              <a:t>tagName, partialLinkText, name, linkText, id, css, className, xpath </a:t>
            </a:r>
            <a:r>
              <a:rPr b="0" i="0" lang="en" sz="1350" u="none" cap="none" strike="noStrike">
                <a:solidFill>
                  <a:srgbClr val="222222"/>
                </a:solidFill>
                <a:highlight>
                  <a:srgbClr val="FFFFFF"/>
                </a:highlight>
                <a:latin typeface="Arial"/>
                <a:ea typeface="Arial"/>
                <a:cs typeface="Arial"/>
                <a:sym typeface="Arial"/>
              </a:rPr>
              <a:t>as attributes.</a:t>
            </a:r>
            <a:endParaRPr b="0" i="0" sz="1800" u="none" cap="none" strike="noStrike">
              <a:solidFill>
                <a:srgbClr val="222222"/>
              </a:solidFill>
              <a:latin typeface="Arial"/>
              <a:ea typeface="Arial"/>
              <a:cs typeface="Arial"/>
              <a:sym typeface="Arial"/>
            </a:endParaRPr>
          </a:p>
          <a:p>
            <a:pPr indent="0" lvl="0" marL="0" marR="0" rtl="0" algn="just">
              <a:lnSpc>
                <a:spcPct val="115000"/>
              </a:lnSpc>
              <a:spcBef>
                <a:spcPts val="0"/>
              </a:spcBef>
              <a:spcAft>
                <a:spcPts val="0"/>
              </a:spcAft>
              <a:buClr>
                <a:schemeClr val="dk1"/>
              </a:buClr>
              <a:buSzPts val="1100"/>
              <a:buFont typeface="Arial"/>
              <a:buNone/>
            </a:pPr>
            <a:r>
              <a:t/>
            </a:r>
            <a:endParaRPr b="0" i="0" sz="1800" u="none" cap="none" strike="noStrike">
              <a:solidFill>
                <a:srgbClr val="303030"/>
              </a:solidFill>
              <a:latin typeface="Verdana"/>
              <a:ea typeface="Verdana"/>
              <a:cs typeface="Verdana"/>
              <a:sym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grpSp>
        <p:nvGrpSpPr>
          <p:cNvPr id="192" name="Google Shape;192;p27"/>
          <p:cNvGrpSpPr/>
          <p:nvPr/>
        </p:nvGrpSpPr>
        <p:grpSpPr>
          <a:xfrm>
            <a:off x="449262" y="640556"/>
            <a:ext cx="6191175" cy="38025"/>
            <a:chOff x="0" y="0"/>
            <a:chExt cx="6191175" cy="50700"/>
          </a:xfrm>
        </p:grpSpPr>
        <p:sp>
          <p:nvSpPr>
            <p:cNvPr id="193" name="Google Shape;193;p27"/>
            <p:cNvSpPr/>
            <p:nvPr/>
          </p:nvSpPr>
          <p:spPr>
            <a:xfrm>
              <a:off x="0" y="0"/>
              <a:ext cx="1552500" cy="50700"/>
            </a:xfrm>
            <a:prstGeom prst="rect">
              <a:avLst/>
            </a:prstGeom>
            <a:solidFill>
              <a:srgbClr val="F84D21"/>
            </a:solidFill>
            <a:ln>
              <a:noFill/>
            </a:ln>
          </p:spPr>
          <p:txBody>
            <a:bodyPr anchorCtr="0" anchor="ctr" bIns="45700" lIns="45700" spcFirstLastPara="1" rIns="45700"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4" name="Google Shape;194;p27"/>
            <p:cNvSpPr/>
            <p:nvPr/>
          </p:nvSpPr>
          <p:spPr>
            <a:xfrm>
              <a:off x="1554162" y="0"/>
              <a:ext cx="1552500" cy="50700"/>
            </a:xfrm>
            <a:prstGeom prst="rect">
              <a:avLst/>
            </a:prstGeom>
            <a:solidFill>
              <a:srgbClr val="999999"/>
            </a:solidFill>
            <a:ln>
              <a:noFill/>
            </a:ln>
          </p:spPr>
          <p:txBody>
            <a:bodyPr anchorCtr="0" anchor="ctr" bIns="45700" lIns="45700" spcFirstLastPara="1" rIns="45700"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5" name="Google Shape;195;p27"/>
            <p:cNvSpPr/>
            <p:nvPr/>
          </p:nvSpPr>
          <p:spPr>
            <a:xfrm>
              <a:off x="3086100" y="0"/>
              <a:ext cx="1552500" cy="50700"/>
            </a:xfrm>
            <a:prstGeom prst="rect">
              <a:avLst/>
            </a:prstGeom>
            <a:solidFill>
              <a:srgbClr val="3C78D8"/>
            </a:solidFill>
            <a:ln>
              <a:noFill/>
            </a:ln>
          </p:spPr>
          <p:txBody>
            <a:bodyPr anchorCtr="0" anchor="ctr" bIns="45700" lIns="45700" spcFirstLastPara="1" rIns="45700"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6" name="Google Shape;196;p27"/>
            <p:cNvSpPr/>
            <p:nvPr/>
          </p:nvSpPr>
          <p:spPr>
            <a:xfrm>
              <a:off x="4638675" y="0"/>
              <a:ext cx="1552500" cy="50700"/>
            </a:xfrm>
            <a:prstGeom prst="rect">
              <a:avLst/>
            </a:prstGeom>
            <a:solidFill>
              <a:srgbClr val="6FBE40">
                <a:alpha val="79607"/>
              </a:srgbClr>
            </a:solidFill>
            <a:ln>
              <a:noFill/>
            </a:ln>
          </p:spPr>
          <p:txBody>
            <a:bodyPr anchorCtr="0" anchor="ctr" bIns="45700" lIns="45700" spcFirstLastPara="1" rIns="45700"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97" name="Google Shape;197;p27"/>
          <p:cNvSpPr txBox="1"/>
          <p:nvPr/>
        </p:nvSpPr>
        <p:spPr>
          <a:xfrm>
            <a:off x="538400" y="182825"/>
            <a:ext cx="4398000" cy="413100"/>
          </a:xfrm>
          <a:prstGeom prst="rect">
            <a:avLst/>
          </a:prstGeom>
          <a:noFill/>
          <a:ln>
            <a:noFill/>
          </a:ln>
        </p:spPr>
        <p:txBody>
          <a:bodyPr anchorCtr="0" anchor="t" bIns="45700" lIns="45700" spcFirstLastPara="1" rIns="45700" wrap="square" tIns="45700">
            <a:noAutofit/>
          </a:bodyPr>
          <a:lstStyle/>
          <a:p>
            <a:pPr indent="0" lvl="0" marL="0" marR="0" rtl="0" algn="l">
              <a:lnSpc>
                <a:spcPct val="93000"/>
              </a:lnSpc>
              <a:spcBef>
                <a:spcPts val="0"/>
              </a:spcBef>
              <a:spcAft>
                <a:spcPts val="0"/>
              </a:spcAft>
              <a:buClr>
                <a:srgbClr val="000000"/>
              </a:buClr>
              <a:buSzPts val="2500"/>
              <a:buFont typeface="Arial"/>
              <a:buNone/>
            </a:pPr>
            <a:r>
              <a:rPr b="0" i="0" lang="en" sz="2500" u="none" cap="none" strike="noStrike">
                <a:solidFill>
                  <a:srgbClr val="000000"/>
                </a:solidFill>
                <a:latin typeface="Arial"/>
                <a:ea typeface="Arial"/>
                <a:cs typeface="Arial"/>
                <a:sym typeface="Arial"/>
              </a:rPr>
              <a:t>Page Object and Page Factory</a:t>
            </a:r>
            <a:endParaRPr b="0" i="0" sz="1400" u="none" cap="none" strike="noStrike">
              <a:solidFill>
                <a:srgbClr val="000000"/>
              </a:solidFill>
              <a:latin typeface="Arial"/>
              <a:ea typeface="Arial"/>
              <a:cs typeface="Arial"/>
              <a:sym typeface="Arial"/>
            </a:endParaRPr>
          </a:p>
        </p:txBody>
      </p:sp>
      <p:graphicFrame>
        <p:nvGraphicFramePr>
          <p:cNvPr id="198" name="Google Shape;198;p27"/>
          <p:cNvGraphicFramePr/>
          <p:nvPr/>
        </p:nvGraphicFramePr>
        <p:xfrm>
          <a:off x="538400" y="1221775"/>
          <a:ext cx="3000000" cy="3000000"/>
        </p:xfrm>
        <a:graphic>
          <a:graphicData uri="http://schemas.openxmlformats.org/drawingml/2006/table">
            <a:tbl>
              <a:tblPr>
                <a:noFill/>
                <a:tableStyleId>{1D546464-7413-4761-B787-DF494BDBEB5B}</a:tableStyleId>
              </a:tblPr>
              <a:tblGrid>
                <a:gridCol w="3826550"/>
                <a:gridCol w="3826550"/>
              </a:tblGrid>
              <a:tr h="488075">
                <a:tc>
                  <a:txBody>
                    <a:bodyPr>
                      <a:noAutofit/>
                    </a:bodyPr>
                    <a:lstStyle/>
                    <a:p>
                      <a:pPr indent="0" lvl="0" marL="0" marR="0" rtl="0" algn="just">
                        <a:lnSpc>
                          <a:spcPct val="115000"/>
                        </a:lnSpc>
                        <a:spcBef>
                          <a:spcPts val="0"/>
                        </a:spcBef>
                        <a:spcAft>
                          <a:spcPts val="0"/>
                        </a:spcAft>
                        <a:buClr>
                          <a:srgbClr val="000000"/>
                        </a:buClr>
                        <a:buSzPts val="1400"/>
                        <a:buFont typeface="Arial"/>
                        <a:buNone/>
                      </a:pPr>
                      <a:r>
                        <a:rPr b="1" lang="en" sz="1400" u="none" cap="none" strike="noStrike"/>
                        <a:t>PageObject</a:t>
                      </a:r>
                      <a:endParaRPr b="1" sz="1400" u="none" cap="none" strike="noStrike"/>
                    </a:p>
                  </a:txBody>
                  <a:tcPr marT="91425" marB="91425" marR="91425" marL="91425"/>
                </a:tc>
                <a:tc>
                  <a:txBody>
                    <a:bodyPr>
                      <a:noAutofit/>
                    </a:bodyPr>
                    <a:lstStyle/>
                    <a:p>
                      <a:pPr indent="0" lvl="0" marL="0" marR="0" rtl="0" algn="just">
                        <a:lnSpc>
                          <a:spcPct val="115000"/>
                        </a:lnSpc>
                        <a:spcBef>
                          <a:spcPts val="0"/>
                        </a:spcBef>
                        <a:spcAft>
                          <a:spcPts val="0"/>
                        </a:spcAft>
                        <a:buClr>
                          <a:srgbClr val="000000"/>
                        </a:buClr>
                        <a:buSzPts val="1400"/>
                        <a:buFont typeface="Arial"/>
                        <a:buNone/>
                      </a:pPr>
                      <a:r>
                        <a:rPr b="1" lang="en" sz="1400" u="none" cap="none" strike="noStrike"/>
                        <a:t>PageFactory</a:t>
                      </a:r>
                      <a:endParaRPr b="1" sz="1400" u="none" cap="none" strike="noStrike"/>
                    </a:p>
                  </a:txBody>
                  <a:tcPr marT="91425" marB="91425" marR="91425" marL="91425"/>
                </a:tc>
              </a:tr>
              <a:tr h="2302200">
                <a:tc>
                  <a:txBody>
                    <a:bodyPr>
                      <a:noAutofit/>
                    </a:bodyPr>
                    <a:lstStyle/>
                    <a:p>
                      <a:pPr indent="0" lvl="0" marL="0" marR="0" rtl="0" algn="just">
                        <a:lnSpc>
                          <a:spcPct val="115000"/>
                        </a:lnSpc>
                        <a:spcBef>
                          <a:spcPts val="0"/>
                        </a:spcBef>
                        <a:spcAft>
                          <a:spcPts val="0"/>
                        </a:spcAft>
                        <a:buClr>
                          <a:schemeClr val="dk1"/>
                        </a:buClr>
                        <a:buSzPts val="1100"/>
                        <a:buFont typeface="Arial"/>
                        <a:buNone/>
                      </a:pPr>
                      <a:r>
                        <a:rPr lang="en" sz="1800" u="none" cap="none" strike="noStrike">
                          <a:solidFill>
                            <a:srgbClr val="303030"/>
                          </a:solidFill>
                          <a:latin typeface="Verdana"/>
                          <a:ea typeface="Verdana"/>
                          <a:cs typeface="Verdana"/>
                          <a:sym typeface="Verdana"/>
                        </a:rPr>
                        <a:t>Page Object is a class that represents a web page and hold the functionality and members.</a:t>
                      </a:r>
                      <a:endParaRPr sz="1800" u="none" cap="none" strike="noStrike">
                        <a:solidFill>
                          <a:srgbClr val="303030"/>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noAutofit/>
                    </a:bodyPr>
                    <a:lstStyle/>
                    <a:p>
                      <a:pPr indent="0" lvl="0" marL="0" marR="0" rtl="0" algn="just">
                        <a:lnSpc>
                          <a:spcPct val="115000"/>
                        </a:lnSpc>
                        <a:spcBef>
                          <a:spcPts val="0"/>
                        </a:spcBef>
                        <a:spcAft>
                          <a:spcPts val="0"/>
                        </a:spcAft>
                        <a:buClr>
                          <a:schemeClr val="dk1"/>
                        </a:buClr>
                        <a:buSzPts val="1100"/>
                        <a:buFont typeface="Arial"/>
                        <a:buNone/>
                      </a:pPr>
                      <a:r>
                        <a:rPr lang="en" sz="1800" u="none" cap="none" strike="noStrike">
                          <a:solidFill>
                            <a:srgbClr val="303030"/>
                          </a:solidFill>
                          <a:latin typeface="Verdana"/>
                          <a:ea typeface="Verdana"/>
                          <a:cs typeface="Verdana"/>
                          <a:sym typeface="Verdana"/>
                        </a:rPr>
                        <a:t>Page Factory is a way to initialize the web elements you want to interact with within the page object when you create an instance of it.</a:t>
                      </a:r>
                      <a:endParaRPr sz="1800" u="none" cap="none" strike="noStrike">
                        <a:solidFill>
                          <a:srgbClr val="303030"/>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grpSp>
        <p:nvGrpSpPr>
          <p:cNvPr id="203" name="Google Shape;203;p28"/>
          <p:cNvGrpSpPr/>
          <p:nvPr/>
        </p:nvGrpSpPr>
        <p:grpSpPr>
          <a:xfrm>
            <a:off x="449262" y="640556"/>
            <a:ext cx="6191175" cy="38025"/>
            <a:chOff x="0" y="0"/>
            <a:chExt cx="6191175" cy="50700"/>
          </a:xfrm>
        </p:grpSpPr>
        <p:sp>
          <p:nvSpPr>
            <p:cNvPr id="204" name="Google Shape;204;p28"/>
            <p:cNvSpPr/>
            <p:nvPr/>
          </p:nvSpPr>
          <p:spPr>
            <a:xfrm>
              <a:off x="0" y="0"/>
              <a:ext cx="1552500" cy="50700"/>
            </a:xfrm>
            <a:prstGeom prst="rect">
              <a:avLst/>
            </a:prstGeom>
            <a:solidFill>
              <a:srgbClr val="F84D21"/>
            </a:solidFill>
            <a:ln>
              <a:noFill/>
            </a:ln>
          </p:spPr>
          <p:txBody>
            <a:bodyPr anchorCtr="0" anchor="ctr" bIns="45700" lIns="45700" spcFirstLastPara="1" rIns="45700"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5" name="Google Shape;205;p28"/>
            <p:cNvSpPr/>
            <p:nvPr/>
          </p:nvSpPr>
          <p:spPr>
            <a:xfrm>
              <a:off x="1554162" y="0"/>
              <a:ext cx="1552500" cy="50700"/>
            </a:xfrm>
            <a:prstGeom prst="rect">
              <a:avLst/>
            </a:prstGeom>
            <a:solidFill>
              <a:srgbClr val="999999"/>
            </a:solidFill>
            <a:ln>
              <a:noFill/>
            </a:ln>
          </p:spPr>
          <p:txBody>
            <a:bodyPr anchorCtr="0" anchor="ctr" bIns="45700" lIns="45700" spcFirstLastPara="1" rIns="45700"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6" name="Google Shape;206;p28"/>
            <p:cNvSpPr/>
            <p:nvPr/>
          </p:nvSpPr>
          <p:spPr>
            <a:xfrm>
              <a:off x="3086100" y="0"/>
              <a:ext cx="1552500" cy="50700"/>
            </a:xfrm>
            <a:prstGeom prst="rect">
              <a:avLst/>
            </a:prstGeom>
            <a:solidFill>
              <a:srgbClr val="3C78D8"/>
            </a:solidFill>
            <a:ln>
              <a:noFill/>
            </a:ln>
          </p:spPr>
          <p:txBody>
            <a:bodyPr anchorCtr="0" anchor="ctr" bIns="45700" lIns="45700" spcFirstLastPara="1" rIns="45700"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7" name="Google Shape;207;p28"/>
            <p:cNvSpPr/>
            <p:nvPr/>
          </p:nvSpPr>
          <p:spPr>
            <a:xfrm>
              <a:off x="4638675" y="0"/>
              <a:ext cx="1552500" cy="50700"/>
            </a:xfrm>
            <a:prstGeom prst="rect">
              <a:avLst/>
            </a:prstGeom>
            <a:solidFill>
              <a:srgbClr val="6FBE40">
                <a:alpha val="79607"/>
              </a:srgbClr>
            </a:solidFill>
            <a:ln>
              <a:noFill/>
            </a:ln>
          </p:spPr>
          <p:txBody>
            <a:bodyPr anchorCtr="0" anchor="ctr" bIns="45700" lIns="45700" spcFirstLastPara="1" rIns="45700"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208" name="Google Shape;208;p28"/>
          <p:cNvSpPr txBox="1"/>
          <p:nvPr/>
        </p:nvSpPr>
        <p:spPr>
          <a:xfrm>
            <a:off x="538400" y="182825"/>
            <a:ext cx="4398000" cy="413100"/>
          </a:xfrm>
          <a:prstGeom prst="rect">
            <a:avLst/>
          </a:prstGeom>
          <a:noFill/>
          <a:ln>
            <a:noFill/>
          </a:ln>
        </p:spPr>
        <p:txBody>
          <a:bodyPr anchorCtr="0" anchor="t" bIns="45700" lIns="45700" spcFirstLastPara="1" rIns="45700" wrap="square" tIns="45700">
            <a:noAutofit/>
          </a:bodyPr>
          <a:lstStyle/>
          <a:p>
            <a:pPr indent="0" lvl="0" marL="0" marR="0" rtl="0" algn="l">
              <a:lnSpc>
                <a:spcPct val="93000"/>
              </a:lnSpc>
              <a:spcBef>
                <a:spcPts val="0"/>
              </a:spcBef>
              <a:spcAft>
                <a:spcPts val="0"/>
              </a:spcAft>
              <a:buClr>
                <a:srgbClr val="000000"/>
              </a:buClr>
              <a:buSzPts val="2500"/>
              <a:buFont typeface="Arial"/>
              <a:buNone/>
            </a:pPr>
            <a:r>
              <a:rPr b="0" i="0" lang="en" sz="2500" u="none" cap="none" strike="noStrike">
                <a:solidFill>
                  <a:srgbClr val="000000"/>
                </a:solidFill>
                <a:latin typeface="Arial"/>
                <a:ea typeface="Arial"/>
                <a:cs typeface="Arial"/>
                <a:sym typeface="Arial"/>
              </a:rPr>
              <a:t>Advantages of POM</a:t>
            </a:r>
            <a:endParaRPr b="0" i="0" sz="1400" u="none" cap="none" strike="noStrike">
              <a:solidFill>
                <a:srgbClr val="000000"/>
              </a:solidFill>
              <a:latin typeface="Arial"/>
              <a:ea typeface="Arial"/>
              <a:cs typeface="Arial"/>
              <a:sym typeface="Arial"/>
            </a:endParaRPr>
          </a:p>
        </p:txBody>
      </p:sp>
      <p:pic>
        <p:nvPicPr>
          <p:cNvPr id="209" name="Google Shape;209;p28"/>
          <p:cNvPicPr preferRelativeResize="0"/>
          <p:nvPr/>
        </p:nvPicPr>
        <p:blipFill rotWithShape="1">
          <a:blip r:embed="rId3">
            <a:alphaModFix/>
          </a:blip>
          <a:srcRect b="0" l="0" r="0" t="0"/>
          <a:stretch/>
        </p:blipFill>
        <p:spPr>
          <a:xfrm>
            <a:off x="152400" y="830975"/>
            <a:ext cx="8294150" cy="3885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grpSp>
        <p:nvGrpSpPr>
          <p:cNvPr id="75" name="Google Shape;75;p17"/>
          <p:cNvGrpSpPr/>
          <p:nvPr/>
        </p:nvGrpSpPr>
        <p:grpSpPr>
          <a:xfrm>
            <a:off x="449262" y="640556"/>
            <a:ext cx="6191175" cy="38025"/>
            <a:chOff x="0" y="0"/>
            <a:chExt cx="6191175" cy="50700"/>
          </a:xfrm>
        </p:grpSpPr>
        <p:sp>
          <p:nvSpPr>
            <p:cNvPr id="76" name="Google Shape;76;p17"/>
            <p:cNvSpPr/>
            <p:nvPr/>
          </p:nvSpPr>
          <p:spPr>
            <a:xfrm>
              <a:off x="0" y="0"/>
              <a:ext cx="1552500" cy="50700"/>
            </a:xfrm>
            <a:prstGeom prst="rect">
              <a:avLst/>
            </a:prstGeom>
            <a:solidFill>
              <a:srgbClr val="F84D21"/>
            </a:solidFill>
            <a:ln>
              <a:noFill/>
            </a:ln>
          </p:spPr>
          <p:txBody>
            <a:bodyPr anchorCtr="0" anchor="ctr" bIns="45700" lIns="45700" spcFirstLastPara="1" rIns="45700"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7" name="Google Shape;77;p17"/>
            <p:cNvSpPr/>
            <p:nvPr/>
          </p:nvSpPr>
          <p:spPr>
            <a:xfrm>
              <a:off x="1554162" y="0"/>
              <a:ext cx="1552500" cy="50700"/>
            </a:xfrm>
            <a:prstGeom prst="rect">
              <a:avLst/>
            </a:prstGeom>
            <a:solidFill>
              <a:srgbClr val="999999"/>
            </a:solidFill>
            <a:ln>
              <a:noFill/>
            </a:ln>
          </p:spPr>
          <p:txBody>
            <a:bodyPr anchorCtr="0" anchor="ctr" bIns="45700" lIns="45700" spcFirstLastPara="1" rIns="45700"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8" name="Google Shape;78;p17"/>
            <p:cNvSpPr/>
            <p:nvPr/>
          </p:nvSpPr>
          <p:spPr>
            <a:xfrm>
              <a:off x="3086100" y="0"/>
              <a:ext cx="1552500" cy="50700"/>
            </a:xfrm>
            <a:prstGeom prst="rect">
              <a:avLst/>
            </a:prstGeom>
            <a:solidFill>
              <a:srgbClr val="3C78D8"/>
            </a:solidFill>
            <a:ln>
              <a:noFill/>
            </a:ln>
          </p:spPr>
          <p:txBody>
            <a:bodyPr anchorCtr="0" anchor="ctr" bIns="45700" lIns="45700" spcFirstLastPara="1" rIns="45700"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9" name="Google Shape;79;p17"/>
            <p:cNvSpPr/>
            <p:nvPr/>
          </p:nvSpPr>
          <p:spPr>
            <a:xfrm>
              <a:off x="4638675" y="0"/>
              <a:ext cx="1552500" cy="50700"/>
            </a:xfrm>
            <a:prstGeom prst="rect">
              <a:avLst/>
            </a:prstGeom>
            <a:solidFill>
              <a:srgbClr val="6FBE40">
                <a:alpha val="79607"/>
              </a:srgbClr>
            </a:solidFill>
            <a:ln>
              <a:noFill/>
            </a:ln>
          </p:spPr>
          <p:txBody>
            <a:bodyPr anchorCtr="0" anchor="ctr" bIns="45700" lIns="45700" spcFirstLastPara="1" rIns="45700"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80" name="Google Shape;80;p17"/>
          <p:cNvGrpSpPr/>
          <p:nvPr/>
        </p:nvGrpSpPr>
        <p:grpSpPr>
          <a:xfrm>
            <a:off x="7704137" y="4702969"/>
            <a:ext cx="1362000" cy="391725"/>
            <a:chOff x="0" y="0"/>
            <a:chExt cx="1362000" cy="522300"/>
          </a:xfrm>
        </p:grpSpPr>
        <p:sp>
          <p:nvSpPr>
            <p:cNvPr id="81" name="Google Shape;81;p17"/>
            <p:cNvSpPr/>
            <p:nvPr/>
          </p:nvSpPr>
          <p:spPr>
            <a:xfrm>
              <a:off x="0" y="0"/>
              <a:ext cx="1362000" cy="522300"/>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descr="image.png" id="82" name="Google Shape;82;p17"/>
            <p:cNvPicPr preferRelativeResize="0"/>
            <p:nvPr/>
          </p:nvPicPr>
          <p:blipFill rotWithShape="1">
            <a:blip r:embed="rId3">
              <a:alphaModFix/>
            </a:blip>
            <a:srcRect b="0" l="0" r="0" t="0"/>
            <a:stretch/>
          </p:blipFill>
          <p:spPr>
            <a:xfrm>
              <a:off x="652462" y="123825"/>
              <a:ext cx="635001" cy="323850"/>
            </a:xfrm>
            <a:prstGeom prst="rect">
              <a:avLst/>
            </a:prstGeom>
            <a:noFill/>
            <a:ln>
              <a:noFill/>
            </a:ln>
          </p:spPr>
        </p:pic>
      </p:grpSp>
      <p:sp>
        <p:nvSpPr>
          <p:cNvPr id="83" name="Google Shape;83;p17"/>
          <p:cNvSpPr txBox="1"/>
          <p:nvPr/>
        </p:nvSpPr>
        <p:spPr>
          <a:xfrm>
            <a:off x="330200" y="865375"/>
            <a:ext cx="8229600" cy="2279100"/>
          </a:xfrm>
          <a:prstGeom prst="rect">
            <a:avLst/>
          </a:prstGeom>
          <a:noFill/>
          <a:ln>
            <a:noFill/>
          </a:ln>
        </p:spPr>
        <p:txBody>
          <a:bodyPr anchorCtr="0" anchor="t" bIns="45700" lIns="45700" spcFirstLastPara="1" rIns="45700" wrap="square" tIns="45700">
            <a:noAutofit/>
          </a:bodyPr>
          <a:lstStyle/>
          <a:p>
            <a:pPr indent="0" lvl="0" marL="0" marR="0" rtl="0" algn="l">
              <a:lnSpc>
                <a:spcPct val="93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342900" lvl="0" marL="457200" marR="0" rtl="0" algn="l">
              <a:lnSpc>
                <a:spcPct val="115000"/>
              </a:lnSpc>
              <a:spcBef>
                <a:spcPts val="1800"/>
              </a:spcBef>
              <a:spcAft>
                <a:spcPts val="0"/>
              </a:spcAft>
              <a:buClr>
                <a:srgbClr val="000000"/>
              </a:buClr>
              <a:buSzPts val="1800"/>
              <a:buFont typeface="Arial"/>
              <a:buAutoNum type="arabicPeriod"/>
            </a:pPr>
            <a:r>
              <a:rPr b="0" i="0" lang="en" sz="1800" u="none" cap="none" strike="noStrike">
                <a:solidFill>
                  <a:srgbClr val="000000"/>
                </a:solidFill>
                <a:latin typeface="Arial"/>
                <a:ea typeface="Arial"/>
                <a:cs typeface="Arial"/>
                <a:sym typeface="Arial"/>
              </a:rPr>
              <a:t>What is Page Object Model?</a:t>
            </a:r>
            <a:endParaRPr b="0" i="0" sz="1800" u="none" cap="none" strike="noStrike">
              <a:solidFill>
                <a:srgbClr val="000000"/>
              </a:solidFill>
              <a:latin typeface="Arial"/>
              <a:ea typeface="Arial"/>
              <a:cs typeface="Arial"/>
              <a:sym typeface="Arial"/>
            </a:endParaRPr>
          </a:p>
          <a:p>
            <a:pPr indent="-342900" lvl="0" marL="457200" marR="0" rtl="0" algn="l">
              <a:lnSpc>
                <a:spcPct val="115000"/>
              </a:lnSpc>
              <a:spcBef>
                <a:spcPts val="0"/>
              </a:spcBef>
              <a:spcAft>
                <a:spcPts val="0"/>
              </a:spcAft>
              <a:buClr>
                <a:srgbClr val="000000"/>
              </a:buClr>
              <a:buSzPts val="1800"/>
              <a:buFont typeface="Arial"/>
              <a:buAutoNum type="arabicPeriod"/>
            </a:pPr>
            <a:r>
              <a:rPr b="0" i="0" lang="en" sz="1800" u="none" cap="none" strike="noStrike">
                <a:solidFill>
                  <a:srgbClr val="000000"/>
                </a:solidFill>
                <a:latin typeface="Arial"/>
                <a:ea typeface="Arial"/>
                <a:cs typeface="Arial"/>
                <a:sym typeface="Arial"/>
              </a:rPr>
              <a:t>Why Page Object Model?</a:t>
            </a:r>
            <a:endParaRPr b="0" i="0" sz="1800" u="none" cap="none" strike="noStrike">
              <a:solidFill>
                <a:srgbClr val="000000"/>
              </a:solidFill>
              <a:latin typeface="Arial"/>
              <a:ea typeface="Arial"/>
              <a:cs typeface="Arial"/>
              <a:sym typeface="Arial"/>
            </a:endParaRPr>
          </a:p>
          <a:p>
            <a:pPr indent="-342900" lvl="0" marL="457200" marR="0" rtl="0" algn="l">
              <a:lnSpc>
                <a:spcPct val="115000"/>
              </a:lnSpc>
              <a:spcBef>
                <a:spcPts val="0"/>
              </a:spcBef>
              <a:spcAft>
                <a:spcPts val="0"/>
              </a:spcAft>
              <a:buClr>
                <a:srgbClr val="000000"/>
              </a:buClr>
              <a:buSzPts val="1800"/>
              <a:buFont typeface="Arial"/>
              <a:buAutoNum type="arabicPeriod"/>
            </a:pPr>
            <a:r>
              <a:rPr b="0" i="0" lang="en" sz="1800" u="none" cap="none" strike="noStrike">
                <a:solidFill>
                  <a:srgbClr val="000000"/>
                </a:solidFill>
                <a:latin typeface="Arial"/>
                <a:ea typeface="Arial"/>
                <a:cs typeface="Arial"/>
                <a:sym typeface="Arial"/>
              </a:rPr>
              <a:t>How to implement POM?</a:t>
            </a:r>
            <a:endParaRPr b="0" i="0" sz="1800" u="none" cap="none" strike="noStrike">
              <a:solidFill>
                <a:srgbClr val="000000"/>
              </a:solidFill>
              <a:latin typeface="Arial"/>
              <a:ea typeface="Arial"/>
              <a:cs typeface="Arial"/>
              <a:sym typeface="Arial"/>
            </a:endParaRPr>
          </a:p>
          <a:p>
            <a:pPr indent="-342900" lvl="0" marL="457200" marR="0" rtl="0" algn="l">
              <a:lnSpc>
                <a:spcPct val="115000"/>
              </a:lnSpc>
              <a:spcBef>
                <a:spcPts val="0"/>
              </a:spcBef>
              <a:spcAft>
                <a:spcPts val="0"/>
              </a:spcAft>
              <a:buClr>
                <a:srgbClr val="000000"/>
              </a:buClr>
              <a:buSzPts val="1800"/>
              <a:buFont typeface="Arial"/>
              <a:buAutoNum type="arabicPeriod"/>
            </a:pPr>
            <a:r>
              <a:rPr b="0" i="0" lang="en" sz="1800" u="none" cap="none" strike="noStrike">
                <a:solidFill>
                  <a:srgbClr val="000000"/>
                </a:solidFill>
                <a:latin typeface="Arial"/>
                <a:ea typeface="Arial"/>
                <a:cs typeface="Arial"/>
                <a:sym typeface="Arial"/>
              </a:rPr>
              <a:t>What is Page Factory?</a:t>
            </a:r>
            <a:endParaRPr b="0" i="0" sz="1800" u="none" cap="none" strike="noStrike">
              <a:solidFill>
                <a:srgbClr val="000000"/>
              </a:solidFill>
              <a:latin typeface="Arial"/>
              <a:ea typeface="Arial"/>
              <a:cs typeface="Arial"/>
              <a:sym typeface="Arial"/>
            </a:endParaRPr>
          </a:p>
          <a:p>
            <a:pPr indent="-342900" lvl="0" marL="457200" marR="0" rtl="0" algn="l">
              <a:lnSpc>
                <a:spcPct val="115000"/>
              </a:lnSpc>
              <a:spcBef>
                <a:spcPts val="0"/>
              </a:spcBef>
              <a:spcAft>
                <a:spcPts val="0"/>
              </a:spcAft>
              <a:buClr>
                <a:srgbClr val="000000"/>
              </a:buClr>
              <a:buSzPts val="1800"/>
              <a:buFont typeface="Arial"/>
              <a:buAutoNum type="arabicPeriod"/>
            </a:pPr>
            <a:r>
              <a:rPr b="0" i="0" lang="en" sz="1800" u="none" cap="none" strike="noStrike">
                <a:solidFill>
                  <a:schemeClr val="dk1"/>
                </a:solidFill>
                <a:latin typeface="Arial"/>
                <a:ea typeface="Arial"/>
                <a:cs typeface="Arial"/>
                <a:sym typeface="Arial"/>
              </a:rPr>
              <a:t>Advantages of POM</a:t>
            </a:r>
            <a:endParaRPr b="0" i="0" sz="1800" u="none" cap="none" strike="noStrike">
              <a:solidFill>
                <a:srgbClr val="000000"/>
              </a:solidFill>
              <a:latin typeface="Arial"/>
              <a:ea typeface="Arial"/>
              <a:cs typeface="Arial"/>
              <a:sym typeface="Arial"/>
            </a:endParaRPr>
          </a:p>
          <a:p>
            <a:pPr indent="-304355" lvl="0" marL="365125" marR="0" rtl="0" algn="l">
              <a:lnSpc>
                <a:spcPct val="93000"/>
              </a:lnSpc>
              <a:spcBef>
                <a:spcPts val="400"/>
              </a:spcBef>
              <a:spcAft>
                <a:spcPts val="0"/>
              </a:spcAft>
              <a:buClr>
                <a:srgbClr val="000000"/>
              </a:buClr>
              <a:buSzPts val="2400"/>
              <a:buFont typeface="Arial"/>
              <a:buChar char=""/>
            </a:pPr>
            <a:r>
              <a:t/>
            </a:r>
            <a:endParaRPr b="0" i="0" sz="2400" u="none" cap="none" strike="noStrike">
              <a:solidFill>
                <a:srgbClr val="000000"/>
              </a:solidFill>
              <a:latin typeface="Arial"/>
              <a:ea typeface="Arial"/>
              <a:cs typeface="Arial"/>
              <a:sym typeface="Arial"/>
            </a:endParaRPr>
          </a:p>
        </p:txBody>
      </p:sp>
      <p:sp>
        <p:nvSpPr>
          <p:cNvPr id="84" name="Google Shape;84;p17"/>
          <p:cNvSpPr txBox="1"/>
          <p:nvPr/>
        </p:nvSpPr>
        <p:spPr>
          <a:xfrm>
            <a:off x="514550" y="60950"/>
            <a:ext cx="2849400" cy="501600"/>
          </a:xfrm>
          <a:prstGeom prst="rect">
            <a:avLst/>
          </a:prstGeom>
          <a:noFill/>
          <a:ln>
            <a:noFill/>
          </a:ln>
        </p:spPr>
        <p:txBody>
          <a:bodyPr anchorCtr="0" anchor="t" bIns="45700" lIns="45700" spcFirstLastPara="1" rIns="45700" wrap="square" tIns="45700">
            <a:noAutofit/>
          </a:bodyPr>
          <a:lstStyle/>
          <a:p>
            <a:pPr indent="0" lvl="0" marL="0" marR="0" rtl="0" algn="l">
              <a:lnSpc>
                <a:spcPct val="93000"/>
              </a:lnSpc>
              <a:spcBef>
                <a:spcPts val="0"/>
              </a:spcBef>
              <a:spcAft>
                <a:spcPts val="0"/>
              </a:spcAft>
              <a:buClr>
                <a:srgbClr val="000000"/>
              </a:buClr>
              <a:buSzPts val="3100"/>
              <a:buFont typeface="Arial"/>
              <a:buNone/>
            </a:pPr>
            <a:r>
              <a:rPr b="0" i="0" lang="en" sz="3100" u="none" cap="none" strike="noStrike">
                <a:solidFill>
                  <a:srgbClr val="000000"/>
                </a:solidFill>
                <a:latin typeface="Arial"/>
                <a:ea typeface="Arial"/>
                <a:cs typeface="Arial"/>
                <a:sym typeface="Arial"/>
              </a:rPr>
              <a:t>Agenda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grpSp>
        <p:nvGrpSpPr>
          <p:cNvPr id="89" name="Google Shape;89;p18"/>
          <p:cNvGrpSpPr/>
          <p:nvPr/>
        </p:nvGrpSpPr>
        <p:grpSpPr>
          <a:xfrm>
            <a:off x="449262" y="640556"/>
            <a:ext cx="6191175" cy="38025"/>
            <a:chOff x="0" y="0"/>
            <a:chExt cx="6191175" cy="50700"/>
          </a:xfrm>
        </p:grpSpPr>
        <p:sp>
          <p:nvSpPr>
            <p:cNvPr id="90" name="Google Shape;90;p18"/>
            <p:cNvSpPr/>
            <p:nvPr/>
          </p:nvSpPr>
          <p:spPr>
            <a:xfrm>
              <a:off x="0" y="0"/>
              <a:ext cx="1552500" cy="50700"/>
            </a:xfrm>
            <a:prstGeom prst="rect">
              <a:avLst/>
            </a:prstGeom>
            <a:solidFill>
              <a:srgbClr val="F84D21"/>
            </a:solidFill>
            <a:ln>
              <a:noFill/>
            </a:ln>
          </p:spPr>
          <p:txBody>
            <a:bodyPr anchorCtr="0" anchor="ctr" bIns="45700" lIns="45700" spcFirstLastPara="1" rIns="45700"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1" name="Google Shape;91;p18"/>
            <p:cNvSpPr/>
            <p:nvPr/>
          </p:nvSpPr>
          <p:spPr>
            <a:xfrm>
              <a:off x="1554162" y="0"/>
              <a:ext cx="1552500" cy="50700"/>
            </a:xfrm>
            <a:prstGeom prst="rect">
              <a:avLst/>
            </a:prstGeom>
            <a:solidFill>
              <a:srgbClr val="999999"/>
            </a:solidFill>
            <a:ln>
              <a:noFill/>
            </a:ln>
          </p:spPr>
          <p:txBody>
            <a:bodyPr anchorCtr="0" anchor="ctr" bIns="45700" lIns="45700" spcFirstLastPara="1" rIns="45700"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2" name="Google Shape;92;p18"/>
            <p:cNvSpPr/>
            <p:nvPr/>
          </p:nvSpPr>
          <p:spPr>
            <a:xfrm>
              <a:off x="3086100" y="0"/>
              <a:ext cx="1552500" cy="50700"/>
            </a:xfrm>
            <a:prstGeom prst="rect">
              <a:avLst/>
            </a:prstGeom>
            <a:solidFill>
              <a:srgbClr val="3C78D8"/>
            </a:solidFill>
            <a:ln>
              <a:noFill/>
            </a:ln>
          </p:spPr>
          <p:txBody>
            <a:bodyPr anchorCtr="0" anchor="ctr" bIns="45700" lIns="45700" spcFirstLastPara="1" rIns="45700"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3" name="Google Shape;93;p18"/>
            <p:cNvSpPr/>
            <p:nvPr/>
          </p:nvSpPr>
          <p:spPr>
            <a:xfrm>
              <a:off x="4638675" y="0"/>
              <a:ext cx="1552500" cy="50700"/>
            </a:xfrm>
            <a:prstGeom prst="rect">
              <a:avLst/>
            </a:prstGeom>
            <a:solidFill>
              <a:srgbClr val="6FBE40">
                <a:alpha val="79607"/>
              </a:srgbClr>
            </a:solidFill>
            <a:ln>
              <a:noFill/>
            </a:ln>
          </p:spPr>
          <p:txBody>
            <a:bodyPr anchorCtr="0" anchor="ctr" bIns="45700" lIns="45700" spcFirstLastPara="1" rIns="45700"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94" name="Google Shape;94;p18"/>
          <p:cNvSpPr txBox="1"/>
          <p:nvPr/>
        </p:nvSpPr>
        <p:spPr>
          <a:xfrm>
            <a:off x="538400" y="182825"/>
            <a:ext cx="2997900" cy="413100"/>
          </a:xfrm>
          <a:prstGeom prst="rect">
            <a:avLst/>
          </a:prstGeom>
          <a:noFill/>
          <a:ln>
            <a:noFill/>
          </a:ln>
        </p:spPr>
        <p:txBody>
          <a:bodyPr anchorCtr="0" anchor="t" bIns="45700" lIns="45700" spcFirstLastPara="1" rIns="45700" wrap="square" tIns="45700">
            <a:noAutofit/>
          </a:bodyPr>
          <a:lstStyle/>
          <a:p>
            <a:pPr indent="0" lvl="0" marL="0" marR="0" rtl="0" algn="l">
              <a:lnSpc>
                <a:spcPct val="93000"/>
              </a:lnSpc>
              <a:spcBef>
                <a:spcPts val="0"/>
              </a:spcBef>
              <a:spcAft>
                <a:spcPts val="0"/>
              </a:spcAft>
              <a:buClr>
                <a:srgbClr val="000000"/>
              </a:buClr>
              <a:buSzPts val="2500"/>
              <a:buFont typeface="Arial"/>
              <a:buNone/>
            </a:pPr>
            <a:r>
              <a:rPr b="0" i="0" lang="en" sz="2500" u="none" cap="none" strike="noStrike">
                <a:solidFill>
                  <a:srgbClr val="000000"/>
                </a:solidFill>
                <a:latin typeface="Arial"/>
                <a:ea typeface="Arial"/>
                <a:cs typeface="Arial"/>
                <a:sym typeface="Arial"/>
              </a:rPr>
              <a:t>Page Object Model </a:t>
            </a:r>
            <a:endParaRPr b="0" i="0" sz="1400" u="none" cap="none" strike="noStrike">
              <a:solidFill>
                <a:srgbClr val="000000"/>
              </a:solidFill>
              <a:latin typeface="Arial"/>
              <a:ea typeface="Arial"/>
              <a:cs typeface="Arial"/>
              <a:sym typeface="Arial"/>
            </a:endParaRPr>
          </a:p>
        </p:txBody>
      </p:sp>
      <p:sp>
        <p:nvSpPr>
          <p:cNvPr id="95" name="Google Shape;95;p18"/>
          <p:cNvSpPr txBox="1"/>
          <p:nvPr/>
        </p:nvSpPr>
        <p:spPr>
          <a:xfrm>
            <a:off x="436800" y="992450"/>
            <a:ext cx="6778800" cy="3188100"/>
          </a:xfrm>
          <a:prstGeom prst="rect">
            <a:avLst/>
          </a:prstGeom>
          <a:noFill/>
          <a:ln>
            <a:noFill/>
          </a:ln>
        </p:spPr>
        <p:txBody>
          <a:bodyPr anchorCtr="0" anchor="t" bIns="45700" lIns="45700" spcFirstLastPara="1" rIns="45700" wrap="square" tIns="45700">
            <a:noAutofit/>
          </a:bodyPr>
          <a:lstStyle/>
          <a:p>
            <a:pPr indent="0" lvl="0" marL="0" marR="0" rtl="0" algn="just">
              <a:lnSpc>
                <a:spcPct val="115000"/>
              </a:lnSpc>
              <a:spcBef>
                <a:spcPts val="0"/>
              </a:spcBef>
              <a:spcAft>
                <a:spcPts val="0"/>
              </a:spcAft>
              <a:buClr>
                <a:schemeClr val="dk1"/>
              </a:buClr>
              <a:buSzPts val="1100"/>
              <a:buFont typeface="Arial"/>
              <a:buNone/>
            </a:pPr>
            <a:r>
              <a:rPr b="0" i="0" lang="en" sz="2400" u="none" cap="none" strike="noStrike">
                <a:solidFill>
                  <a:srgbClr val="303030"/>
                </a:solidFill>
                <a:latin typeface="Arial"/>
                <a:ea typeface="Arial"/>
                <a:cs typeface="Arial"/>
                <a:sym typeface="Arial"/>
              </a:rPr>
              <a:t>Page Object Model is a Design Pattern which has become popular in Selenium Test Automation. It is widely used design pattern in Selenium for enhancing test maintenance and reducing code duplication. Page object model (POM) can be used in any kind of framework.</a:t>
            </a:r>
            <a:endParaRPr b="0" i="0" sz="2400" u="none" cap="none" strike="noStrike">
              <a:solidFill>
                <a:srgbClr val="303030"/>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grpSp>
        <p:nvGrpSpPr>
          <p:cNvPr id="100" name="Google Shape;100;p19"/>
          <p:cNvGrpSpPr/>
          <p:nvPr/>
        </p:nvGrpSpPr>
        <p:grpSpPr>
          <a:xfrm>
            <a:off x="449262" y="640556"/>
            <a:ext cx="6191175" cy="38025"/>
            <a:chOff x="0" y="0"/>
            <a:chExt cx="6191175" cy="50700"/>
          </a:xfrm>
        </p:grpSpPr>
        <p:sp>
          <p:nvSpPr>
            <p:cNvPr id="101" name="Google Shape;101;p19"/>
            <p:cNvSpPr/>
            <p:nvPr/>
          </p:nvSpPr>
          <p:spPr>
            <a:xfrm>
              <a:off x="0" y="0"/>
              <a:ext cx="1552500" cy="50700"/>
            </a:xfrm>
            <a:prstGeom prst="rect">
              <a:avLst/>
            </a:prstGeom>
            <a:solidFill>
              <a:srgbClr val="F84D21"/>
            </a:solidFill>
            <a:ln>
              <a:noFill/>
            </a:ln>
          </p:spPr>
          <p:txBody>
            <a:bodyPr anchorCtr="0" anchor="ctr" bIns="45700" lIns="45700" spcFirstLastPara="1" rIns="45700"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2" name="Google Shape;102;p19"/>
            <p:cNvSpPr/>
            <p:nvPr/>
          </p:nvSpPr>
          <p:spPr>
            <a:xfrm>
              <a:off x="1554162" y="0"/>
              <a:ext cx="1552500" cy="50700"/>
            </a:xfrm>
            <a:prstGeom prst="rect">
              <a:avLst/>
            </a:prstGeom>
            <a:solidFill>
              <a:srgbClr val="999999"/>
            </a:solidFill>
            <a:ln>
              <a:noFill/>
            </a:ln>
          </p:spPr>
          <p:txBody>
            <a:bodyPr anchorCtr="0" anchor="ctr" bIns="45700" lIns="45700" spcFirstLastPara="1" rIns="45700"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3" name="Google Shape;103;p19"/>
            <p:cNvSpPr/>
            <p:nvPr/>
          </p:nvSpPr>
          <p:spPr>
            <a:xfrm>
              <a:off x="3086100" y="0"/>
              <a:ext cx="1552500" cy="50700"/>
            </a:xfrm>
            <a:prstGeom prst="rect">
              <a:avLst/>
            </a:prstGeom>
            <a:solidFill>
              <a:srgbClr val="3C78D8"/>
            </a:solidFill>
            <a:ln>
              <a:noFill/>
            </a:ln>
          </p:spPr>
          <p:txBody>
            <a:bodyPr anchorCtr="0" anchor="ctr" bIns="45700" lIns="45700" spcFirstLastPara="1" rIns="45700"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4" name="Google Shape;104;p19"/>
            <p:cNvSpPr/>
            <p:nvPr/>
          </p:nvSpPr>
          <p:spPr>
            <a:xfrm>
              <a:off x="4638675" y="0"/>
              <a:ext cx="1552500" cy="50700"/>
            </a:xfrm>
            <a:prstGeom prst="rect">
              <a:avLst/>
            </a:prstGeom>
            <a:solidFill>
              <a:srgbClr val="6FBE40">
                <a:alpha val="79607"/>
              </a:srgbClr>
            </a:solidFill>
            <a:ln>
              <a:noFill/>
            </a:ln>
          </p:spPr>
          <p:txBody>
            <a:bodyPr anchorCtr="0" anchor="ctr" bIns="45700" lIns="45700" spcFirstLastPara="1" rIns="45700"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05" name="Google Shape;105;p19"/>
          <p:cNvSpPr txBox="1"/>
          <p:nvPr/>
        </p:nvSpPr>
        <p:spPr>
          <a:xfrm>
            <a:off x="538400" y="182825"/>
            <a:ext cx="4398000" cy="413100"/>
          </a:xfrm>
          <a:prstGeom prst="rect">
            <a:avLst/>
          </a:prstGeom>
          <a:noFill/>
          <a:ln>
            <a:noFill/>
          </a:ln>
        </p:spPr>
        <p:txBody>
          <a:bodyPr anchorCtr="0" anchor="t" bIns="45700" lIns="45700" spcFirstLastPara="1" rIns="45700" wrap="square" tIns="45700">
            <a:noAutofit/>
          </a:bodyPr>
          <a:lstStyle/>
          <a:p>
            <a:pPr indent="0" lvl="0" marL="0" marR="0" rtl="0" algn="l">
              <a:lnSpc>
                <a:spcPct val="93000"/>
              </a:lnSpc>
              <a:spcBef>
                <a:spcPts val="0"/>
              </a:spcBef>
              <a:spcAft>
                <a:spcPts val="0"/>
              </a:spcAft>
              <a:buClr>
                <a:srgbClr val="000000"/>
              </a:buClr>
              <a:buSzPts val="2500"/>
              <a:buFont typeface="Arial"/>
              <a:buNone/>
            </a:pPr>
            <a:r>
              <a:rPr b="0" i="0" lang="en" sz="2500" u="none" cap="none" strike="noStrike">
                <a:solidFill>
                  <a:srgbClr val="000000"/>
                </a:solidFill>
                <a:latin typeface="Arial"/>
                <a:ea typeface="Arial"/>
                <a:cs typeface="Arial"/>
                <a:sym typeface="Arial"/>
              </a:rPr>
              <a:t>Why Page Object Model </a:t>
            </a:r>
            <a:endParaRPr b="0" i="0" sz="1400" u="none" cap="none" strike="noStrike">
              <a:solidFill>
                <a:srgbClr val="000000"/>
              </a:solidFill>
              <a:latin typeface="Arial"/>
              <a:ea typeface="Arial"/>
              <a:cs typeface="Arial"/>
              <a:sym typeface="Arial"/>
            </a:endParaRPr>
          </a:p>
        </p:txBody>
      </p:sp>
      <p:sp>
        <p:nvSpPr>
          <p:cNvPr id="106" name="Google Shape;106;p19"/>
          <p:cNvSpPr txBox="1"/>
          <p:nvPr/>
        </p:nvSpPr>
        <p:spPr>
          <a:xfrm>
            <a:off x="436800" y="992450"/>
            <a:ext cx="6778800" cy="31881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222222"/>
                </a:solidFill>
                <a:highlight>
                  <a:srgbClr val="FFFFFF"/>
                </a:highlight>
                <a:latin typeface="Arial"/>
                <a:ea typeface="Arial"/>
                <a:cs typeface="Arial"/>
                <a:sym typeface="Arial"/>
              </a:rPr>
              <a:t>It is a approach to script maintenance to create a separate class file which would find web elements, fill them or verify them. </a:t>
            </a:r>
            <a:endParaRPr b="0" i="0" sz="2400" u="none" cap="none" strike="noStrike">
              <a:solidFill>
                <a:srgbClr val="222222"/>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222222"/>
                </a:solidFill>
                <a:highlight>
                  <a:srgbClr val="FFFFFF"/>
                </a:highlight>
                <a:latin typeface="Arial"/>
                <a:ea typeface="Arial"/>
                <a:cs typeface="Arial"/>
                <a:sym typeface="Arial"/>
              </a:rPr>
              <a:t>This class can be reused in all the scripts using that element. </a:t>
            </a:r>
            <a:endParaRPr b="0" i="0" sz="2400" u="none" cap="none" strike="noStrike">
              <a:solidFill>
                <a:srgbClr val="222222"/>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222222"/>
                </a:solidFill>
                <a:highlight>
                  <a:srgbClr val="FFFFFF"/>
                </a:highlight>
                <a:latin typeface="Arial"/>
                <a:ea typeface="Arial"/>
                <a:cs typeface="Arial"/>
                <a:sym typeface="Arial"/>
              </a:rPr>
              <a:t>In future, if there is a change in the web element, we need to make the change in just 1 class file and not 10 different scripts.</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grpSp>
        <p:nvGrpSpPr>
          <p:cNvPr id="111" name="Google Shape;111;p20"/>
          <p:cNvGrpSpPr/>
          <p:nvPr/>
        </p:nvGrpSpPr>
        <p:grpSpPr>
          <a:xfrm>
            <a:off x="449262" y="640556"/>
            <a:ext cx="6191175" cy="38025"/>
            <a:chOff x="0" y="0"/>
            <a:chExt cx="6191175" cy="50700"/>
          </a:xfrm>
        </p:grpSpPr>
        <p:sp>
          <p:nvSpPr>
            <p:cNvPr id="112" name="Google Shape;112;p20"/>
            <p:cNvSpPr/>
            <p:nvPr/>
          </p:nvSpPr>
          <p:spPr>
            <a:xfrm>
              <a:off x="0" y="0"/>
              <a:ext cx="1552500" cy="50700"/>
            </a:xfrm>
            <a:prstGeom prst="rect">
              <a:avLst/>
            </a:prstGeom>
            <a:solidFill>
              <a:srgbClr val="F84D21"/>
            </a:solidFill>
            <a:ln>
              <a:noFill/>
            </a:ln>
          </p:spPr>
          <p:txBody>
            <a:bodyPr anchorCtr="0" anchor="ctr" bIns="45700" lIns="45700" spcFirstLastPara="1" rIns="45700"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3" name="Google Shape;113;p20"/>
            <p:cNvSpPr/>
            <p:nvPr/>
          </p:nvSpPr>
          <p:spPr>
            <a:xfrm>
              <a:off x="1554162" y="0"/>
              <a:ext cx="1552500" cy="50700"/>
            </a:xfrm>
            <a:prstGeom prst="rect">
              <a:avLst/>
            </a:prstGeom>
            <a:solidFill>
              <a:srgbClr val="999999"/>
            </a:solidFill>
            <a:ln>
              <a:noFill/>
            </a:ln>
          </p:spPr>
          <p:txBody>
            <a:bodyPr anchorCtr="0" anchor="ctr" bIns="45700" lIns="45700" spcFirstLastPara="1" rIns="45700"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4" name="Google Shape;114;p20"/>
            <p:cNvSpPr/>
            <p:nvPr/>
          </p:nvSpPr>
          <p:spPr>
            <a:xfrm>
              <a:off x="3086100" y="0"/>
              <a:ext cx="1552500" cy="50700"/>
            </a:xfrm>
            <a:prstGeom prst="rect">
              <a:avLst/>
            </a:prstGeom>
            <a:solidFill>
              <a:srgbClr val="3C78D8"/>
            </a:solidFill>
            <a:ln>
              <a:noFill/>
            </a:ln>
          </p:spPr>
          <p:txBody>
            <a:bodyPr anchorCtr="0" anchor="ctr" bIns="45700" lIns="45700" spcFirstLastPara="1" rIns="45700"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5" name="Google Shape;115;p20"/>
            <p:cNvSpPr/>
            <p:nvPr/>
          </p:nvSpPr>
          <p:spPr>
            <a:xfrm>
              <a:off x="4638675" y="0"/>
              <a:ext cx="1552500" cy="50700"/>
            </a:xfrm>
            <a:prstGeom prst="rect">
              <a:avLst/>
            </a:prstGeom>
            <a:solidFill>
              <a:srgbClr val="6FBE40">
                <a:alpha val="79607"/>
              </a:srgbClr>
            </a:solidFill>
            <a:ln>
              <a:noFill/>
            </a:ln>
          </p:spPr>
          <p:txBody>
            <a:bodyPr anchorCtr="0" anchor="ctr" bIns="45700" lIns="45700" spcFirstLastPara="1" rIns="45700"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16" name="Google Shape;116;p20"/>
          <p:cNvSpPr txBox="1"/>
          <p:nvPr/>
        </p:nvSpPr>
        <p:spPr>
          <a:xfrm>
            <a:off x="538400" y="182825"/>
            <a:ext cx="4398000" cy="413100"/>
          </a:xfrm>
          <a:prstGeom prst="rect">
            <a:avLst/>
          </a:prstGeom>
          <a:noFill/>
          <a:ln>
            <a:noFill/>
          </a:ln>
        </p:spPr>
        <p:txBody>
          <a:bodyPr anchorCtr="0" anchor="t" bIns="45700" lIns="45700" spcFirstLastPara="1" rIns="45700" wrap="square" tIns="45700">
            <a:noAutofit/>
          </a:bodyPr>
          <a:lstStyle/>
          <a:p>
            <a:pPr indent="0" lvl="0" marL="0" marR="0" rtl="0" algn="l">
              <a:lnSpc>
                <a:spcPct val="93000"/>
              </a:lnSpc>
              <a:spcBef>
                <a:spcPts val="0"/>
              </a:spcBef>
              <a:spcAft>
                <a:spcPts val="0"/>
              </a:spcAft>
              <a:buClr>
                <a:srgbClr val="000000"/>
              </a:buClr>
              <a:buSzPts val="2500"/>
              <a:buFont typeface="Arial"/>
              <a:buNone/>
            </a:pPr>
            <a:r>
              <a:rPr b="0" i="0" lang="en" sz="2500" u="none" cap="none" strike="noStrike">
                <a:solidFill>
                  <a:srgbClr val="000000"/>
                </a:solidFill>
                <a:latin typeface="Arial"/>
                <a:ea typeface="Arial"/>
                <a:cs typeface="Arial"/>
                <a:sym typeface="Arial"/>
              </a:rPr>
              <a:t>Why Page Object Model </a:t>
            </a:r>
            <a:endParaRPr b="0" i="0" sz="1400" u="none" cap="none" strike="noStrike">
              <a:solidFill>
                <a:srgbClr val="000000"/>
              </a:solidFill>
              <a:latin typeface="Arial"/>
              <a:ea typeface="Arial"/>
              <a:cs typeface="Arial"/>
              <a:sym typeface="Arial"/>
            </a:endParaRPr>
          </a:p>
        </p:txBody>
      </p:sp>
      <p:sp>
        <p:nvSpPr>
          <p:cNvPr id="117" name="Google Shape;117;p20"/>
          <p:cNvSpPr txBox="1"/>
          <p:nvPr/>
        </p:nvSpPr>
        <p:spPr>
          <a:xfrm>
            <a:off x="436800" y="992450"/>
            <a:ext cx="6778800" cy="31881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pic>
        <p:nvPicPr>
          <p:cNvPr id="118" name="Google Shape;118;p20"/>
          <p:cNvPicPr preferRelativeResize="0"/>
          <p:nvPr/>
        </p:nvPicPr>
        <p:blipFill rotWithShape="1">
          <a:blip r:embed="rId3">
            <a:alphaModFix/>
          </a:blip>
          <a:srcRect b="0" l="0" r="0" t="0"/>
          <a:stretch/>
        </p:blipFill>
        <p:spPr>
          <a:xfrm>
            <a:off x="1511350" y="1171575"/>
            <a:ext cx="5655425" cy="3188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grpSp>
        <p:nvGrpSpPr>
          <p:cNvPr id="123" name="Google Shape;123;p21"/>
          <p:cNvGrpSpPr/>
          <p:nvPr/>
        </p:nvGrpSpPr>
        <p:grpSpPr>
          <a:xfrm>
            <a:off x="449262" y="640556"/>
            <a:ext cx="6191175" cy="38025"/>
            <a:chOff x="0" y="0"/>
            <a:chExt cx="6191175" cy="50700"/>
          </a:xfrm>
        </p:grpSpPr>
        <p:sp>
          <p:nvSpPr>
            <p:cNvPr id="124" name="Google Shape;124;p21"/>
            <p:cNvSpPr/>
            <p:nvPr/>
          </p:nvSpPr>
          <p:spPr>
            <a:xfrm>
              <a:off x="0" y="0"/>
              <a:ext cx="1552500" cy="50700"/>
            </a:xfrm>
            <a:prstGeom prst="rect">
              <a:avLst/>
            </a:prstGeom>
            <a:solidFill>
              <a:srgbClr val="F84D21"/>
            </a:solidFill>
            <a:ln>
              <a:noFill/>
            </a:ln>
          </p:spPr>
          <p:txBody>
            <a:bodyPr anchorCtr="0" anchor="ctr" bIns="45700" lIns="45700" spcFirstLastPara="1" rIns="45700"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5" name="Google Shape;125;p21"/>
            <p:cNvSpPr/>
            <p:nvPr/>
          </p:nvSpPr>
          <p:spPr>
            <a:xfrm>
              <a:off x="1554162" y="0"/>
              <a:ext cx="1552500" cy="50700"/>
            </a:xfrm>
            <a:prstGeom prst="rect">
              <a:avLst/>
            </a:prstGeom>
            <a:solidFill>
              <a:srgbClr val="999999"/>
            </a:solidFill>
            <a:ln>
              <a:noFill/>
            </a:ln>
          </p:spPr>
          <p:txBody>
            <a:bodyPr anchorCtr="0" anchor="ctr" bIns="45700" lIns="45700" spcFirstLastPara="1" rIns="45700"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6" name="Google Shape;126;p21"/>
            <p:cNvSpPr/>
            <p:nvPr/>
          </p:nvSpPr>
          <p:spPr>
            <a:xfrm>
              <a:off x="3086100" y="0"/>
              <a:ext cx="1552500" cy="50700"/>
            </a:xfrm>
            <a:prstGeom prst="rect">
              <a:avLst/>
            </a:prstGeom>
            <a:solidFill>
              <a:srgbClr val="3C78D8"/>
            </a:solidFill>
            <a:ln>
              <a:noFill/>
            </a:ln>
          </p:spPr>
          <p:txBody>
            <a:bodyPr anchorCtr="0" anchor="ctr" bIns="45700" lIns="45700" spcFirstLastPara="1" rIns="45700"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7" name="Google Shape;127;p21"/>
            <p:cNvSpPr/>
            <p:nvPr/>
          </p:nvSpPr>
          <p:spPr>
            <a:xfrm>
              <a:off x="4638675" y="0"/>
              <a:ext cx="1552500" cy="50700"/>
            </a:xfrm>
            <a:prstGeom prst="rect">
              <a:avLst/>
            </a:prstGeom>
            <a:solidFill>
              <a:srgbClr val="6FBE40">
                <a:alpha val="79607"/>
              </a:srgbClr>
            </a:solidFill>
            <a:ln>
              <a:noFill/>
            </a:ln>
          </p:spPr>
          <p:txBody>
            <a:bodyPr anchorCtr="0" anchor="ctr" bIns="45700" lIns="45700" spcFirstLastPara="1" rIns="45700"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28" name="Google Shape;128;p21"/>
          <p:cNvSpPr txBox="1"/>
          <p:nvPr/>
        </p:nvSpPr>
        <p:spPr>
          <a:xfrm>
            <a:off x="538400" y="182825"/>
            <a:ext cx="4398000" cy="413100"/>
          </a:xfrm>
          <a:prstGeom prst="rect">
            <a:avLst/>
          </a:prstGeom>
          <a:noFill/>
          <a:ln>
            <a:noFill/>
          </a:ln>
        </p:spPr>
        <p:txBody>
          <a:bodyPr anchorCtr="0" anchor="t" bIns="45700" lIns="45700" spcFirstLastPara="1" rIns="45700" wrap="square" tIns="45700">
            <a:noAutofit/>
          </a:bodyPr>
          <a:lstStyle/>
          <a:p>
            <a:pPr indent="0" lvl="0" marL="0" marR="0" rtl="0" algn="l">
              <a:lnSpc>
                <a:spcPct val="93000"/>
              </a:lnSpc>
              <a:spcBef>
                <a:spcPts val="0"/>
              </a:spcBef>
              <a:spcAft>
                <a:spcPts val="0"/>
              </a:spcAft>
              <a:buClr>
                <a:schemeClr val="dk1"/>
              </a:buClr>
              <a:buSzPts val="2500"/>
              <a:buFont typeface="Arial"/>
              <a:buNone/>
            </a:pPr>
            <a:r>
              <a:rPr b="0" i="0" lang="en" sz="2500" u="none" cap="none" strike="noStrike">
                <a:solidFill>
                  <a:schemeClr val="dk1"/>
                </a:solidFill>
                <a:latin typeface="Arial"/>
                <a:ea typeface="Arial"/>
                <a:cs typeface="Arial"/>
                <a:sym typeface="Arial"/>
              </a:rPr>
              <a:t>Why Page Object Model </a:t>
            </a:r>
            <a:endParaRPr b="0" i="0" sz="1400" u="none" cap="none" strike="noStrike">
              <a:solidFill>
                <a:srgbClr val="000000"/>
              </a:solidFill>
              <a:latin typeface="Arial"/>
              <a:ea typeface="Arial"/>
              <a:cs typeface="Arial"/>
              <a:sym typeface="Arial"/>
            </a:endParaRPr>
          </a:p>
        </p:txBody>
      </p:sp>
      <p:sp>
        <p:nvSpPr>
          <p:cNvPr id="129" name="Google Shape;129;p21"/>
          <p:cNvSpPr txBox="1"/>
          <p:nvPr/>
        </p:nvSpPr>
        <p:spPr>
          <a:xfrm>
            <a:off x="436800" y="841000"/>
            <a:ext cx="6778800" cy="4229400"/>
          </a:xfrm>
          <a:prstGeom prst="rect">
            <a:avLst/>
          </a:prstGeom>
          <a:noFill/>
          <a:ln>
            <a:noFill/>
          </a:ln>
        </p:spPr>
        <p:txBody>
          <a:bodyPr anchorCtr="0" anchor="t" bIns="45700" lIns="45700" spcFirstLastPara="1" rIns="45700" wrap="square" tIns="45700">
            <a:noAutofit/>
          </a:bodyPr>
          <a:lstStyle/>
          <a:p>
            <a:pPr indent="0" lvl="0" marL="0" marR="0" rtl="0" algn="just">
              <a:lnSpc>
                <a:spcPct val="115000"/>
              </a:lnSpc>
              <a:spcBef>
                <a:spcPts val="0"/>
              </a:spcBef>
              <a:spcAft>
                <a:spcPts val="0"/>
              </a:spcAft>
              <a:buClr>
                <a:schemeClr val="dk1"/>
              </a:buClr>
              <a:buSzPts val="1100"/>
              <a:buFont typeface="Arial"/>
              <a:buNone/>
            </a:pPr>
            <a:r>
              <a:rPr b="0" i="0" lang="en" sz="1800" u="none" cap="none" strike="noStrike">
                <a:solidFill>
                  <a:srgbClr val="303030"/>
                </a:solidFill>
                <a:latin typeface="Verdana"/>
                <a:ea typeface="Verdana"/>
                <a:cs typeface="Verdana"/>
                <a:sym typeface="Verdana"/>
              </a:rPr>
              <a:t>1. A page object is an object-oriented class that serves as an interface to a page of our </a:t>
            </a:r>
            <a:endParaRPr b="0" i="0" sz="1800" u="none" cap="none" strike="noStrike">
              <a:solidFill>
                <a:srgbClr val="303030"/>
              </a:solidFill>
              <a:latin typeface="Verdana"/>
              <a:ea typeface="Verdana"/>
              <a:cs typeface="Verdana"/>
              <a:sym typeface="Verdana"/>
            </a:endParaRPr>
          </a:p>
          <a:p>
            <a:pPr indent="0" lvl="0" marL="0" marR="0" rtl="0" algn="just">
              <a:lnSpc>
                <a:spcPct val="115000"/>
              </a:lnSpc>
              <a:spcBef>
                <a:spcPts val="0"/>
              </a:spcBef>
              <a:spcAft>
                <a:spcPts val="0"/>
              </a:spcAft>
              <a:buClr>
                <a:schemeClr val="dk1"/>
              </a:buClr>
              <a:buSzPts val="1100"/>
              <a:buFont typeface="Arial"/>
              <a:buNone/>
            </a:pPr>
            <a:r>
              <a:rPr b="0" i="0" lang="en" sz="1800" u="none" cap="none" strike="noStrike">
                <a:solidFill>
                  <a:srgbClr val="303030"/>
                </a:solidFill>
                <a:latin typeface="Verdana"/>
                <a:ea typeface="Verdana"/>
                <a:cs typeface="Verdana"/>
                <a:sym typeface="Verdana"/>
              </a:rPr>
              <a:t>Application Under Test(AUT). </a:t>
            </a:r>
            <a:endParaRPr b="0" i="0" sz="1800" u="none" cap="none" strike="noStrike">
              <a:solidFill>
                <a:srgbClr val="303030"/>
              </a:solidFill>
              <a:latin typeface="Verdana"/>
              <a:ea typeface="Verdana"/>
              <a:cs typeface="Verdana"/>
              <a:sym typeface="Verdana"/>
            </a:endParaRPr>
          </a:p>
          <a:p>
            <a:pPr indent="0" lvl="0" marL="0" marR="0" rtl="0" algn="just">
              <a:lnSpc>
                <a:spcPct val="115000"/>
              </a:lnSpc>
              <a:spcBef>
                <a:spcPts val="0"/>
              </a:spcBef>
              <a:spcAft>
                <a:spcPts val="0"/>
              </a:spcAft>
              <a:buClr>
                <a:schemeClr val="dk1"/>
              </a:buClr>
              <a:buSzPts val="1100"/>
              <a:buFont typeface="Arial"/>
              <a:buNone/>
            </a:pPr>
            <a:r>
              <a:t/>
            </a:r>
            <a:endParaRPr b="0" i="0" sz="1800" u="none" cap="none" strike="noStrike">
              <a:solidFill>
                <a:srgbClr val="303030"/>
              </a:solidFill>
              <a:latin typeface="Verdana"/>
              <a:ea typeface="Verdana"/>
              <a:cs typeface="Verdana"/>
              <a:sym typeface="Verdana"/>
            </a:endParaRPr>
          </a:p>
          <a:p>
            <a:pPr indent="0" lvl="0" marL="0" marR="0" rtl="0" algn="just">
              <a:lnSpc>
                <a:spcPct val="115000"/>
              </a:lnSpc>
              <a:spcBef>
                <a:spcPts val="0"/>
              </a:spcBef>
              <a:spcAft>
                <a:spcPts val="0"/>
              </a:spcAft>
              <a:buClr>
                <a:schemeClr val="dk1"/>
              </a:buClr>
              <a:buSzPts val="1100"/>
              <a:buFont typeface="Arial"/>
              <a:buNone/>
            </a:pPr>
            <a:r>
              <a:rPr b="0" i="0" lang="en" sz="1800" u="none" cap="none" strike="noStrike">
                <a:solidFill>
                  <a:srgbClr val="303030"/>
                </a:solidFill>
                <a:latin typeface="Verdana"/>
                <a:ea typeface="Verdana"/>
                <a:cs typeface="Verdana"/>
                <a:sym typeface="Verdana"/>
              </a:rPr>
              <a:t>2. The tests then use the methods of this page object class whenever they need to interact </a:t>
            </a:r>
            <a:endParaRPr b="0" i="0" sz="1800" u="none" cap="none" strike="noStrike">
              <a:solidFill>
                <a:srgbClr val="303030"/>
              </a:solidFill>
              <a:latin typeface="Verdana"/>
              <a:ea typeface="Verdana"/>
              <a:cs typeface="Verdana"/>
              <a:sym typeface="Verdana"/>
            </a:endParaRPr>
          </a:p>
          <a:p>
            <a:pPr indent="0" lvl="0" marL="0" marR="0" rtl="0" algn="just">
              <a:lnSpc>
                <a:spcPct val="115000"/>
              </a:lnSpc>
              <a:spcBef>
                <a:spcPts val="0"/>
              </a:spcBef>
              <a:spcAft>
                <a:spcPts val="0"/>
              </a:spcAft>
              <a:buClr>
                <a:schemeClr val="dk1"/>
              </a:buClr>
              <a:buSzPts val="1100"/>
              <a:buFont typeface="Arial"/>
              <a:buNone/>
            </a:pPr>
            <a:r>
              <a:rPr b="0" i="0" lang="en" sz="1800" u="none" cap="none" strike="noStrike">
                <a:solidFill>
                  <a:srgbClr val="303030"/>
                </a:solidFill>
                <a:latin typeface="Verdana"/>
                <a:ea typeface="Verdana"/>
                <a:cs typeface="Verdana"/>
                <a:sym typeface="Verdana"/>
              </a:rPr>
              <a:t>with the User Interface (UI) of that page. </a:t>
            </a:r>
            <a:endParaRPr b="0" i="0" sz="1800" u="none" cap="none" strike="noStrike">
              <a:solidFill>
                <a:srgbClr val="303030"/>
              </a:solidFill>
              <a:latin typeface="Verdana"/>
              <a:ea typeface="Verdana"/>
              <a:cs typeface="Verdana"/>
              <a:sym typeface="Verdana"/>
            </a:endParaRPr>
          </a:p>
          <a:p>
            <a:pPr indent="0" lvl="0" marL="0" marR="0" rtl="0" algn="just">
              <a:lnSpc>
                <a:spcPct val="115000"/>
              </a:lnSpc>
              <a:spcBef>
                <a:spcPts val="0"/>
              </a:spcBef>
              <a:spcAft>
                <a:spcPts val="0"/>
              </a:spcAft>
              <a:buClr>
                <a:schemeClr val="dk1"/>
              </a:buClr>
              <a:buSzPts val="1100"/>
              <a:buFont typeface="Arial"/>
              <a:buNone/>
            </a:pPr>
            <a:r>
              <a:t/>
            </a:r>
            <a:endParaRPr b="0" i="0" sz="1800" u="none" cap="none" strike="noStrike">
              <a:solidFill>
                <a:srgbClr val="303030"/>
              </a:solidFill>
              <a:latin typeface="Verdana"/>
              <a:ea typeface="Verdana"/>
              <a:cs typeface="Verdana"/>
              <a:sym typeface="Verdana"/>
            </a:endParaRPr>
          </a:p>
          <a:p>
            <a:pPr indent="0" lvl="0" marL="0" marR="0" rtl="0" algn="just">
              <a:lnSpc>
                <a:spcPct val="115000"/>
              </a:lnSpc>
              <a:spcBef>
                <a:spcPts val="0"/>
              </a:spcBef>
              <a:spcAft>
                <a:spcPts val="0"/>
              </a:spcAft>
              <a:buClr>
                <a:schemeClr val="dk1"/>
              </a:buClr>
              <a:buSzPts val="1100"/>
              <a:buFont typeface="Arial"/>
              <a:buNone/>
            </a:pPr>
            <a:r>
              <a:rPr b="0" i="0" lang="en" sz="1800" u="none" cap="none" strike="noStrike">
                <a:solidFill>
                  <a:srgbClr val="303030"/>
                </a:solidFill>
                <a:latin typeface="Verdana"/>
                <a:ea typeface="Verdana"/>
                <a:cs typeface="Verdana"/>
                <a:sym typeface="Verdana"/>
              </a:rPr>
              <a:t>3. The benefit is that if the UI changes for the page, the tests themselves don’t need to </a:t>
            </a:r>
            <a:endParaRPr b="0" i="0" sz="1800" u="none" cap="none" strike="noStrike">
              <a:solidFill>
                <a:srgbClr val="303030"/>
              </a:solidFill>
              <a:latin typeface="Verdana"/>
              <a:ea typeface="Verdana"/>
              <a:cs typeface="Verdana"/>
              <a:sym typeface="Verdana"/>
            </a:endParaRPr>
          </a:p>
          <a:p>
            <a:pPr indent="0" lvl="0" marL="0" marR="0" rtl="0" algn="just">
              <a:lnSpc>
                <a:spcPct val="115000"/>
              </a:lnSpc>
              <a:spcBef>
                <a:spcPts val="0"/>
              </a:spcBef>
              <a:spcAft>
                <a:spcPts val="0"/>
              </a:spcAft>
              <a:buClr>
                <a:schemeClr val="dk1"/>
              </a:buClr>
              <a:buSzPts val="1100"/>
              <a:buFont typeface="Arial"/>
              <a:buNone/>
            </a:pPr>
            <a:r>
              <a:rPr b="0" i="0" lang="en" sz="1800" u="none" cap="none" strike="noStrike">
                <a:solidFill>
                  <a:srgbClr val="303030"/>
                </a:solidFill>
                <a:latin typeface="Verdana"/>
                <a:ea typeface="Verdana"/>
                <a:cs typeface="Verdana"/>
                <a:sym typeface="Verdana"/>
              </a:rPr>
              <a:t>change, only the code within the page object needs to change. Subsequently, all changes </a:t>
            </a:r>
            <a:endParaRPr b="0" i="0" sz="1800" u="none" cap="none" strike="noStrike">
              <a:solidFill>
                <a:srgbClr val="303030"/>
              </a:solidFill>
              <a:latin typeface="Verdana"/>
              <a:ea typeface="Verdana"/>
              <a:cs typeface="Verdana"/>
              <a:sym typeface="Verdana"/>
            </a:endParaRPr>
          </a:p>
          <a:p>
            <a:pPr indent="0" lvl="0" marL="0" marR="0" rtl="0" algn="just">
              <a:lnSpc>
                <a:spcPct val="115000"/>
              </a:lnSpc>
              <a:spcBef>
                <a:spcPts val="0"/>
              </a:spcBef>
              <a:spcAft>
                <a:spcPts val="0"/>
              </a:spcAft>
              <a:buClr>
                <a:schemeClr val="dk1"/>
              </a:buClr>
              <a:buSzPts val="1100"/>
              <a:buFont typeface="Arial"/>
              <a:buNone/>
            </a:pPr>
            <a:r>
              <a:rPr b="0" i="0" lang="en" sz="1800" u="none" cap="none" strike="noStrike">
                <a:solidFill>
                  <a:srgbClr val="303030"/>
                </a:solidFill>
                <a:latin typeface="Verdana"/>
                <a:ea typeface="Verdana"/>
                <a:cs typeface="Verdana"/>
                <a:sym typeface="Verdana"/>
              </a:rPr>
              <a:t>to support that new UI is located in one place.</a:t>
            </a:r>
            <a:endParaRPr b="0" i="0" sz="1800" u="none" cap="none" strike="noStrike">
              <a:solidFill>
                <a:srgbClr val="303030"/>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222222"/>
              </a:solidFill>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grpSp>
        <p:nvGrpSpPr>
          <p:cNvPr id="134" name="Google Shape;134;p22"/>
          <p:cNvGrpSpPr/>
          <p:nvPr/>
        </p:nvGrpSpPr>
        <p:grpSpPr>
          <a:xfrm>
            <a:off x="449262" y="640556"/>
            <a:ext cx="6191175" cy="38025"/>
            <a:chOff x="0" y="0"/>
            <a:chExt cx="6191175" cy="50700"/>
          </a:xfrm>
        </p:grpSpPr>
        <p:sp>
          <p:nvSpPr>
            <p:cNvPr id="135" name="Google Shape;135;p22"/>
            <p:cNvSpPr/>
            <p:nvPr/>
          </p:nvSpPr>
          <p:spPr>
            <a:xfrm>
              <a:off x="0" y="0"/>
              <a:ext cx="1552500" cy="50700"/>
            </a:xfrm>
            <a:prstGeom prst="rect">
              <a:avLst/>
            </a:prstGeom>
            <a:solidFill>
              <a:srgbClr val="F84D21"/>
            </a:solidFill>
            <a:ln>
              <a:noFill/>
            </a:ln>
          </p:spPr>
          <p:txBody>
            <a:bodyPr anchorCtr="0" anchor="ctr" bIns="45700" lIns="45700" spcFirstLastPara="1" rIns="45700"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6" name="Google Shape;136;p22"/>
            <p:cNvSpPr/>
            <p:nvPr/>
          </p:nvSpPr>
          <p:spPr>
            <a:xfrm>
              <a:off x="1554162" y="0"/>
              <a:ext cx="1552500" cy="50700"/>
            </a:xfrm>
            <a:prstGeom prst="rect">
              <a:avLst/>
            </a:prstGeom>
            <a:solidFill>
              <a:srgbClr val="999999"/>
            </a:solidFill>
            <a:ln>
              <a:noFill/>
            </a:ln>
          </p:spPr>
          <p:txBody>
            <a:bodyPr anchorCtr="0" anchor="ctr" bIns="45700" lIns="45700" spcFirstLastPara="1" rIns="45700"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7" name="Google Shape;137;p22"/>
            <p:cNvSpPr/>
            <p:nvPr/>
          </p:nvSpPr>
          <p:spPr>
            <a:xfrm>
              <a:off x="3086100" y="0"/>
              <a:ext cx="1552500" cy="50700"/>
            </a:xfrm>
            <a:prstGeom prst="rect">
              <a:avLst/>
            </a:prstGeom>
            <a:solidFill>
              <a:srgbClr val="3C78D8"/>
            </a:solidFill>
            <a:ln>
              <a:noFill/>
            </a:ln>
          </p:spPr>
          <p:txBody>
            <a:bodyPr anchorCtr="0" anchor="ctr" bIns="45700" lIns="45700" spcFirstLastPara="1" rIns="45700"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8" name="Google Shape;138;p22"/>
            <p:cNvSpPr/>
            <p:nvPr/>
          </p:nvSpPr>
          <p:spPr>
            <a:xfrm>
              <a:off x="4638675" y="0"/>
              <a:ext cx="1552500" cy="50700"/>
            </a:xfrm>
            <a:prstGeom prst="rect">
              <a:avLst/>
            </a:prstGeom>
            <a:solidFill>
              <a:srgbClr val="6FBE40">
                <a:alpha val="79607"/>
              </a:srgbClr>
            </a:solidFill>
            <a:ln>
              <a:noFill/>
            </a:ln>
          </p:spPr>
          <p:txBody>
            <a:bodyPr anchorCtr="0" anchor="ctr" bIns="45700" lIns="45700" spcFirstLastPara="1" rIns="45700"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39" name="Google Shape;139;p22"/>
          <p:cNvSpPr txBox="1"/>
          <p:nvPr/>
        </p:nvSpPr>
        <p:spPr>
          <a:xfrm>
            <a:off x="538400" y="182825"/>
            <a:ext cx="4398000" cy="413100"/>
          </a:xfrm>
          <a:prstGeom prst="rect">
            <a:avLst/>
          </a:prstGeom>
          <a:noFill/>
          <a:ln>
            <a:noFill/>
          </a:ln>
        </p:spPr>
        <p:txBody>
          <a:bodyPr anchorCtr="0" anchor="t" bIns="45700" lIns="45700" spcFirstLastPara="1" rIns="45700" wrap="square" tIns="45700">
            <a:noAutofit/>
          </a:bodyPr>
          <a:lstStyle/>
          <a:p>
            <a:pPr indent="0" lvl="0" marL="0" marR="0" rtl="0" algn="l">
              <a:lnSpc>
                <a:spcPct val="93000"/>
              </a:lnSpc>
              <a:spcBef>
                <a:spcPts val="0"/>
              </a:spcBef>
              <a:spcAft>
                <a:spcPts val="0"/>
              </a:spcAft>
              <a:buClr>
                <a:srgbClr val="000000"/>
              </a:buClr>
              <a:buSzPts val="2500"/>
              <a:buFont typeface="Arial"/>
              <a:buNone/>
            </a:pPr>
            <a:r>
              <a:rPr b="0" i="0" lang="en" sz="2500" u="none" cap="none" strike="noStrike">
                <a:solidFill>
                  <a:srgbClr val="000000"/>
                </a:solidFill>
                <a:latin typeface="Arial"/>
                <a:ea typeface="Arial"/>
                <a:cs typeface="Arial"/>
                <a:sym typeface="Arial"/>
              </a:rPr>
              <a:t>How to implement POM</a:t>
            </a:r>
            <a:endParaRPr b="0" i="0" sz="1400" u="none" cap="none" strike="noStrike">
              <a:solidFill>
                <a:srgbClr val="000000"/>
              </a:solidFill>
              <a:latin typeface="Arial"/>
              <a:ea typeface="Arial"/>
              <a:cs typeface="Arial"/>
              <a:sym typeface="Arial"/>
            </a:endParaRPr>
          </a:p>
        </p:txBody>
      </p:sp>
      <p:sp>
        <p:nvSpPr>
          <p:cNvPr id="140" name="Google Shape;140;p22"/>
          <p:cNvSpPr txBox="1"/>
          <p:nvPr/>
        </p:nvSpPr>
        <p:spPr>
          <a:xfrm>
            <a:off x="436800" y="1401675"/>
            <a:ext cx="6559200" cy="18525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222222"/>
                </a:solidFill>
                <a:highlight>
                  <a:srgbClr val="FFFFFF"/>
                </a:highlight>
                <a:latin typeface="Arial"/>
                <a:ea typeface="Arial"/>
                <a:cs typeface="Arial"/>
                <a:sym typeface="Arial"/>
              </a:rPr>
              <a:t>It is the basic structure of Page object model (POM) where all Web Elements of the Web screen  and the method that operate on these Web Elements are maintained inside a class file.A task like verification should be separate as part of Test methods.</a:t>
            </a:r>
            <a:endParaRPr b="0" i="0" sz="1800" u="none" cap="none" strike="noStrike">
              <a:solidFill>
                <a:srgbClr val="222222"/>
              </a:solidFill>
              <a:highlight>
                <a:srgbClr val="FFFFFF"/>
              </a:highlight>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grpSp>
        <p:nvGrpSpPr>
          <p:cNvPr id="145" name="Google Shape;145;p23"/>
          <p:cNvGrpSpPr/>
          <p:nvPr/>
        </p:nvGrpSpPr>
        <p:grpSpPr>
          <a:xfrm>
            <a:off x="449262" y="640556"/>
            <a:ext cx="6191175" cy="38025"/>
            <a:chOff x="0" y="0"/>
            <a:chExt cx="6191175" cy="50700"/>
          </a:xfrm>
        </p:grpSpPr>
        <p:sp>
          <p:nvSpPr>
            <p:cNvPr id="146" name="Google Shape;146;p23"/>
            <p:cNvSpPr/>
            <p:nvPr/>
          </p:nvSpPr>
          <p:spPr>
            <a:xfrm>
              <a:off x="0" y="0"/>
              <a:ext cx="1552500" cy="50700"/>
            </a:xfrm>
            <a:prstGeom prst="rect">
              <a:avLst/>
            </a:prstGeom>
            <a:solidFill>
              <a:srgbClr val="F84D21"/>
            </a:solidFill>
            <a:ln>
              <a:noFill/>
            </a:ln>
          </p:spPr>
          <p:txBody>
            <a:bodyPr anchorCtr="0" anchor="ctr" bIns="45700" lIns="45700" spcFirstLastPara="1" rIns="45700"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7" name="Google Shape;147;p23"/>
            <p:cNvSpPr/>
            <p:nvPr/>
          </p:nvSpPr>
          <p:spPr>
            <a:xfrm>
              <a:off x="1554162" y="0"/>
              <a:ext cx="1552500" cy="50700"/>
            </a:xfrm>
            <a:prstGeom prst="rect">
              <a:avLst/>
            </a:prstGeom>
            <a:solidFill>
              <a:srgbClr val="999999"/>
            </a:solidFill>
            <a:ln>
              <a:noFill/>
            </a:ln>
          </p:spPr>
          <p:txBody>
            <a:bodyPr anchorCtr="0" anchor="ctr" bIns="45700" lIns="45700" spcFirstLastPara="1" rIns="45700"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8" name="Google Shape;148;p23"/>
            <p:cNvSpPr/>
            <p:nvPr/>
          </p:nvSpPr>
          <p:spPr>
            <a:xfrm>
              <a:off x="3086100" y="0"/>
              <a:ext cx="1552500" cy="50700"/>
            </a:xfrm>
            <a:prstGeom prst="rect">
              <a:avLst/>
            </a:prstGeom>
            <a:solidFill>
              <a:srgbClr val="3C78D8"/>
            </a:solidFill>
            <a:ln>
              <a:noFill/>
            </a:ln>
          </p:spPr>
          <p:txBody>
            <a:bodyPr anchorCtr="0" anchor="ctr" bIns="45700" lIns="45700" spcFirstLastPara="1" rIns="45700"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9" name="Google Shape;149;p23"/>
            <p:cNvSpPr/>
            <p:nvPr/>
          </p:nvSpPr>
          <p:spPr>
            <a:xfrm>
              <a:off x="4638675" y="0"/>
              <a:ext cx="1552500" cy="50700"/>
            </a:xfrm>
            <a:prstGeom prst="rect">
              <a:avLst/>
            </a:prstGeom>
            <a:solidFill>
              <a:srgbClr val="6FBE40">
                <a:alpha val="79607"/>
              </a:srgbClr>
            </a:solidFill>
            <a:ln>
              <a:noFill/>
            </a:ln>
          </p:spPr>
          <p:txBody>
            <a:bodyPr anchorCtr="0" anchor="ctr" bIns="45700" lIns="45700" spcFirstLastPara="1" rIns="45700"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50" name="Google Shape;150;p23"/>
          <p:cNvSpPr txBox="1"/>
          <p:nvPr/>
        </p:nvSpPr>
        <p:spPr>
          <a:xfrm>
            <a:off x="538400" y="182825"/>
            <a:ext cx="4398000" cy="413100"/>
          </a:xfrm>
          <a:prstGeom prst="rect">
            <a:avLst/>
          </a:prstGeom>
          <a:noFill/>
          <a:ln>
            <a:noFill/>
          </a:ln>
        </p:spPr>
        <p:txBody>
          <a:bodyPr anchorCtr="0" anchor="t" bIns="45700" lIns="45700" spcFirstLastPara="1" rIns="45700" wrap="square" tIns="45700">
            <a:noAutofit/>
          </a:bodyPr>
          <a:lstStyle/>
          <a:p>
            <a:pPr indent="0" lvl="0" marL="0" marR="0" rtl="0" algn="l">
              <a:lnSpc>
                <a:spcPct val="93000"/>
              </a:lnSpc>
              <a:spcBef>
                <a:spcPts val="0"/>
              </a:spcBef>
              <a:spcAft>
                <a:spcPts val="0"/>
              </a:spcAft>
              <a:buClr>
                <a:srgbClr val="000000"/>
              </a:buClr>
              <a:buSzPts val="2500"/>
              <a:buFont typeface="Arial"/>
              <a:buNone/>
            </a:pPr>
            <a:r>
              <a:rPr b="0" i="0" lang="en" sz="2500" u="none" cap="none" strike="noStrike">
                <a:solidFill>
                  <a:srgbClr val="000000"/>
                </a:solidFill>
                <a:latin typeface="Arial"/>
                <a:ea typeface="Arial"/>
                <a:cs typeface="Arial"/>
                <a:sym typeface="Arial"/>
              </a:rPr>
              <a:t>How to implement POM</a:t>
            </a:r>
            <a:endParaRPr b="0" i="0" sz="1400" u="none" cap="none" strike="noStrike">
              <a:solidFill>
                <a:srgbClr val="000000"/>
              </a:solidFill>
              <a:latin typeface="Arial"/>
              <a:ea typeface="Arial"/>
              <a:cs typeface="Arial"/>
              <a:sym typeface="Arial"/>
            </a:endParaRPr>
          </a:p>
        </p:txBody>
      </p:sp>
      <p:sp>
        <p:nvSpPr>
          <p:cNvPr id="151" name="Google Shape;151;p23"/>
          <p:cNvSpPr txBox="1"/>
          <p:nvPr/>
        </p:nvSpPr>
        <p:spPr>
          <a:xfrm>
            <a:off x="436800" y="1401675"/>
            <a:ext cx="6559200" cy="18525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222222"/>
              </a:solidFill>
              <a:highlight>
                <a:srgbClr val="FFFFFF"/>
              </a:highlight>
              <a:latin typeface="Arial"/>
              <a:ea typeface="Arial"/>
              <a:cs typeface="Arial"/>
              <a:sym typeface="Arial"/>
            </a:endParaRPr>
          </a:p>
        </p:txBody>
      </p:sp>
      <p:pic>
        <p:nvPicPr>
          <p:cNvPr id="152" name="Google Shape;152;p23"/>
          <p:cNvPicPr preferRelativeResize="0"/>
          <p:nvPr/>
        </p:nvPicPr>
        <p:blipFill rotWithShape="1">
          <a:blip r:embed="rId3">
            <a:alphaModFix/>
          </a:blip>
          <a:srcRect b="0" l="0" r="0" t="0"/>
          <a:stretch/>
        </p:blipFill>
        <p:spPr>
          <a:xfrm>
            <a:off x="755675" y="1084775"/>
            <a:ext cx="5594475" cy="3327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grpSp>
        <p:nvGrpSpPr>
          <p:cNvPr id="157" name="Google Shape;157;p24"/>
          <p:cNvGrpSpPr/>
          <p:nvPr/>
        </p:nvGrpSpPr>
        <p:grpSpPr>
          <a:xfrm>
            <a:off x="449262" y="640556"/>
            <a:ext cx="6191175" cy="38025"/>
            <a:chOff x="0" y="0"/>
            <a:chExt cx="6191175" cy="50700"/>
          </a:xfrm>
        </p:grpSpPr>
        <p:sp>
          <p:nvSpPr>
            <p:cNvPr id="158" name="Google Shape;158;p24"/>
            <p:cNvSpPr/>
            <p:nvPr/>
          </p:nvSpPr>
          <p:spPr>
            <a:xfrm>
              <a:off x="0" y="0"/>
              <a:ext cx="1552500" cy="50700"/>
            </a:xfrm>
            <a:prstGeom prst="rect">
              <a:avLst/>
            </a:prstGeom>
            <a:solidFill>
              <a:srgbClr val="F84D21"/>
            </a:solidFill>
            <a:ln>
              <a:noFill/>
            </a:ln>
          </p:spPr>
          <p:txBody>
            <a:bodyPr anchorCtr="0" anchor="ctr" bIns="45700" lIns="45700" spcFirstLastPara="1" rIns="45700"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9" name="Google Shape;159;p24"/>
            <p:cNvSpPr/>
            <p:nvPr/>
          </p:nvSpPr>
          <p:spPr>
            <a:xfrm>
              <a:off x="1554162" y="0"/>
              <a:ext cx="1552500" cy="50700"/>
            </a:xfrm>
            <a:prstGeom prst="rect">
              <a:avLst/>
            </a:prstGeom>
            <a:solidFill>
              <a:srgbClr val="999999"/>
            </a:solidFill>
            <a:ln>
              <a:noFill/>
            </a:ln>
          </p:spPr>
          <p:txBody>
            <a:bodyPr anchorCtr="0" anchor="ctr" bIns="45700" lIns="45700" spcFirstLastPara="1" rIns="45700"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0" name="Google Shape;160;p24"/>
            <p:cNvSpPr/>
            <p:nvPr/>
          </p:nvSpPr>
          <p:spPr>
            <a:xfrm>
              <a:off x="3086100" y="0"/>
              <a:ext cx="1552500" cy="50700"/>
            </a:xfrm>
            <a:prstGeom prst="rect">
              <a:avLst/>
            </a:prstGeom>
            <a:solidFill>
              <a:srgbClr val="3C78D8"/>
            </a:solidFill>
            <a:ln>
              <a:noFill/>
            </a:ln>
          </p:spPr>
          <p:txBody>
            <a:bodyPr anchorCtr="0" anchor="ctr" bIns="45700" lIns="45700" spcFirstLastPara="1" rIns="45700"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1" name="Google Shape;161;p24"/>
            <p:cNvSpPr/>
            <p:nvPr/>
          </p:nvSpPr>
          <p:spPr>
            <a:xfrm>
              <a:off x="4638675" y="0"/>
              <a:ext cx="1552500" cy="50700"/>
            </a:xfrm>
            <a:prstGeom prst="rect">
              <a:avLst/>
            </a:prstGeom>
            <a:solidFill>
              <a:srgbClr val="6FBE40">
                <a:alpha val="79607"/>
              </a:srgbClr>
            </a:solidFill>
            <a:ln>
              <a:noFill/>
            </a:ln>
          </p:spPr>
          <p:txBody>
            <a:bodyPr anchorCtr="0" anchor="ctr" bIns="45700" lIns="45700" spcFirstLastPara="1" rIns="45700"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62" name="Google Shape;162;p24"/>
          <p:cNvSpPr txBox="1"/>
          <p:nvPr/>
        </p:nvSpPr>
        <p:spPr>
          <a:xfrm>
            <a:off x="538400" y="182825"/>
            <a:ext cx="4398000" cy="413100"/>
          </a:xfrm>
          <a:prstGeom prst="rect">
            <a:avLst/>
          </a:prstGeom>
          <a:noFill/>
          <a:ln>
            <a:noFill/>
          </a:ln>
        </p:spPr>
        <p:txBody>
          <a:bodyPr anchorCtr="0" anchor="t" bIns="45700" lIns="45700" spcFirstLastPara="1" rIns="45700" wrap="square" tIns="45700">
            <a:noAutofit/>
          </a:bodyPr>
          <a:lstStyle/>
          <a:p>
            <a:pPr indent="0" lvl="0" marL="0" marR="0" rtl="0" algn="l">
              <a:lnSpc>
                <a:spcPct val="93000"/>
              </a:lnSpc>
              <a:spcBef>
                <a:spcPts val="0"/>
              </a:spcBef>
              <a:spcAft>
                <a:spcPts val="0"/>
              </a:spcAft>
              <a:buClr>
                <a:srgbClr val="000000"/>
              </a:buClr>
              <a:buSzPts val="2500"/>
              <a:buFont typeface="Arial"/>
              <a:buNone/>
            </a:pPr>
            <a:r>
              <a:rPr b="0" i="0" lang="en" sz="2500" u="none" cap="none" strike="noStrike">
                <a:solidFill>
                  <a:srgbClr val="000000"/>
                </a:solidFill>
                <a:latin typeface="Arial"/>
                <a:ea typeface="Arial"/>
                <a:cs typeface="Arial"/>
                <a:sym typeface="Arial"/>
              </a:rPr>
              <a:t>How to implement POM</a:t>
            </a:r>
            <a:endParaRPr b="0" i="0" sz="1400" u="none" cap="none" strike="noStrike">
              <a:solidFill>
                <a:srgbClr val="000000"/>
              </a:solidFill>
              <a:latin typeface="Arial"/>
              <a:ea typeface="Arial"/>
              <a:cs typeface="Arial"/>
              <a:sym typeface="Arial"/>
            </a:endParaRPr>
          </a:p>
        </p:txBody>
      </p:sp>
      <p:sp>
        <p:nvSpPr>
          <p:cNvPr id="163" name="Google Shape;163;p24"/>
          <p:cNvSpPr txBox="1"/>
          <p:nvPr/>
        </p:nvSpPr>
        <p:spPr>
          <a:xfrm>
            <a:off x="436800" y="1401675"/>
            <a:ext cx="6559200" cy="18525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222222"/>
              </a:solidFill>
              <a:highlight>
                <a:srgbClr val="FFFFFF"/>
              </a:highlight>
              <a:latin typeface="Arial"/>
              <a:ea typeface="Arial"/>
              <a:cs typeface="Arial"/>
              <a:sym typeface="Arial"/>
            </a:endParaRPr>
          </a:p>
        </p:txBody>
      </p:sp>
      <p:pic>
        <p:nvPicPr>
          <p:cNvPr id="164" name="Google Shape;164;p24"/>
          <p:cNvPicPr preferRelativeResize="0"/>
          <p:nvPr/>
        </p:nvPicPr>
        <p:blipFill rotWithShape="1">
          <a:blip r:embed="rId3">
            <a:alphaModFix/>
          </a:blip>
          <a:srcRect b="0" l="0" r="0" t="0"/>
          <a:stretch/>
        </p:blipFill>
        <p:spPr>
          <a:xfrm>
            <a:off x="938500" y="1023825"/>
            <a:ext cx="5614700" cy="3376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