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0292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11" Type="http://schemas.openxmlformats.org/officeDocument/2006/relationships/font" Target="fonts/Lato-regular.fntdata"/><Relationship Id="rId22" Type="http://schemas.openxmlformats.org/officeDocument/2006/relationships/font" Target="fonts/PTSans-boldItalic.fntdata"/><Relationship Id="rId10" Type="http://schemas.openxmlformats.org/officeDocument/2006/relationships/slide" Target="slides/slide5.xml"/><Relationship Id="rId21" Type="http://schemas.openxmlformats.org/officeDocument/2006/relationships/font" Target="fonts/PTSans-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:notes"/>
          <p:cNvSpPr/>
          <p:nvPr>
            <p:ph idx="2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:notes"/>
          <p:cNvSpPr/>
          <p:nvPr>
            <p:ph idx="2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:notes"/>
          <p:cNvSpPr/>
          <p:nvPr>
            <p:ph idx="2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:notes"/>
          <p:cNvSpPr/>
          <p:nvPr>
            <p:ph idx="2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/>
          <p:nvPr>
            <p:ph idx="2" type="sldImg"/>
          </p:nvPr>
        </p:nvSpPr>
        <p:spPr>
          <a:xfrm>
            <a:off x="623888" y="1143000"/>
            <a:ext cx="5610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053"/>
              <a:buFont typeface="Arial"/>
              <a:buNone/>
              <a:defRPr b="0" i="0" sz="2053" u="none" cap="none" strike="noStrik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173482"/>
            <a:ext cx="8229600" cy="33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7634" lvl="0" marL="457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7"/>
              <a:buFont typeface="Arial"/>
              <a:buChar char="•"/>
              <a:defRPr b="0" i="0" sz="234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965" lvl="1" marL="914400" marR="0" rtl="0" algn="l"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2053"/>
              <a:buFont typeface="Arial"/>
              <a:buChar char="–"/>
              <a:defRPr b="0" i="0" sz="205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 b="0" i="0" sz="17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1754" lvl="3" marL="1828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1754" lvl="4" marL="22860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»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661326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61326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39654" y="4731176"/>
            <a:ext cx="539195" cy="306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wo Content">
  <p:cSld name="9_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1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85" name="Google Shape;85;p11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1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88" name="Google Shape;88;p11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89" name="Google Shape;89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1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wo Content">
  <p:cSld name="10_Two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2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99" name="Google Shape;99;p12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2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02" name="Google Shape;102;p12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103" name="Google Shape;103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2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wo Content">
  <p:cSld name="11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113" name="Google Shape;113;p13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16" name="Google Shape;116;p13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117" name="Google Shape;11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3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wo Content">
  <p:cSld name="12_Two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4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127" name="Google Shape;127;p14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4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30" name="Google Shape;130;p14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131" name="Google Shape;13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4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228600" y="726442"/>
            <a:ext cx="8686800" cy="401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965" lvl="0" marL="457200" marR="0" rtl="0" algn="l">
              <a:spcBef>
                <a:spcPts val="411"/>
              </a:spcBef>
              <a:spcAft>
                <a:spcPts val="0"/>
              </a:spcAft>
              <a:buClr>
                <a:srgbClr val="FF8700"/>
              </a:buClr>
              <a:buSzPts val="2053"/>
              <a:buFont typeface="Arial"/>
              <a:buChar char="»"/>
              <a:defRPr b="0" i="0" sz="2053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spcBef>
                <a:spcPts val="352"/>
              </a:spcBef>
              <a:spcAft>
                <a:spcPts val="0"/>
              </a:spcAft>
              <a:buClr>
                <a:srgbClr val="FF8700"/>
              </a:buClr>
              <a:buSzPts val="1760"/>
              <a:buFont typeface="Arial"/>
              <a:buChar char="›"/>
              <a:defRPr b="0" i="0" sz="176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754" lvl="2" marL="1371600" marR="0" rtl="0" algn="l">
              <a:spcBef>
                <a:spcPts val="293"/>
              </a:spcBef>
              <a:spcAft>
                <a:spcPts val="0"/>
              </a:spcAft>
              <a:buClr>
                <a:srgbClr val="FF8700"/>
              </a:buClr>
              <a:buSzPts val="1467"/>
              <a:buFont typeface="Arial"/>
              <a:buChar char="-"/>
              <a:defRPr b="0" i="0" sz="1467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2419" lvl="3" marL="1828800" marR="0" rtl="0" algn="l">
              <a:spcBef>
                <a:spcPts val="264"/>
              </a:spcBef>
              <a:spcAft>
                <a:spcPts val="0"/>
              </a:spcAft>
              <a:buClr>
                <a:srgbClr val="FF8700"/>
              </a:buClr>
              <a:buSzPts val="1320"/>
              <a:buFont typeface="Noto Sans Symbols"/>
              <a:buChar char="▪"/>
              <a:defRPr b="0" i="0" sz="132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spcBef>
                <a:spcPts val="264"/>
              </a:spcBef>
              <a:spcAft>
                <a:spcPts val="0"/>
              </a:spcAft>
              <a:buClr>
                <a:srgbClr val="FF8700"/>
              </a:buClr>
              <a:buSzPts val="1320"/>
              <a:buFont typeface="Arial"/>
              <a:buChar char="•"/>
              <a:defRPr b="0" i="0" sz="132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5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142" name="Google Shape;142;p15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5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146" name="Google Shape;146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15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0" y="0"/>
            <a:ext cx="9144000" cy="5047827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722313" y="2260813"/>
            <a:ext cx="7772400" cy="99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7"/>
              <a:buFont typeface="Arial"/>
              <a:buNone/>
              <a:defRPr b="1" i="0" sz="234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22313" y="1144237"/>
            <a:ext cx="7772400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293"/>
              </a:spcBef>
              <a:spcAft>
                <a:spcPts val="0"/>
              </a:spcAft>
              <a:buClr>
                <a:srgbClr val="FF8700"/>
              </a:buClr>
              <a:buSzPts val="1467"/>
              <a:buFont typeface="Arial"/>
              <a:buNone/>
              <a:defRPr b="0" i="0" sz="1467" u="none" cap="none" strike="noStrik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64"/>
              </a:spcBef>
              <a:spcAft>
                <a:spcPts val="0"/>
              </a:spcAft>
              <a:buClr>
                <a:srgbClr val="95C9DC"/>
              </a:buClr>
              <a:buSzPts val="1320"/>
              <a:buFont typeface="Arial"/>
              <a:buNone/>
              <a:defRPr b="0" i="0" sz="1320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35"/>
              </a:spcBef>
              <a:spcAft>
                <a:spcPts val="0"/>
              </a:spcAft>
              <a:buClr>
                <a:srgbClr val="95C9DC"/>
              </a:buClr>
              <a:buSzPts val="1173"/>
              <a:buFont typeface="Arial"/>
              <a:buNone/>
              <a:defRPr b="0" i="0" sz="1173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05"/>
              </a:spcBef>
              <a:spcAft>
                <a:spcPts val="0"/>
              </a:spcAft>
              <a:buClr>
                <a:srgbClr val="95C9DC"/>
              </a:buClr>
              <a:buSzPts val="1027"/>
              <a:buFont typeface="Arial"/>
              <a:buNone/>
              <a:defRPr b="0" i="0" sz="1027" u="none" cap="none" strike="noStrike">
                <a:solidFill>
                  <a:srgbClr val="95C9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6" name="Google Shape;156;p16"/>
          <p:cNvGrpSpPr/>
          <p:nvPr/>
        </p:nvGrpSpPr>
        <p:grpSpPr>
          <a:xfrm flipH="1" rot="10800000">
            <a:off x="8093187" y="4096516"/>
            <a:ext cx="1050815" cy="951312"/>
            <a:chOff x="8372119" y="77782"/>
            <a:chExt cx="773573" cy="767457"/>
          </a:xfrm>
        </p:grpSpPr>
        <p:sp>
          <p:nvSpPr>
            <p:cNvPr id="157" name="Google Shape;157;p16"/>
            <p:cNvSpPr/>
            <p:nvPr/>
          </p:nvSpPr>
          <p:spPr>
            <a:xfrm>
              <a:off x="8887615" y="587162"/>
              <a:ext cx="258077" cy="258077"/>
            </a:xfrm>
            <a:prstGeom prst="rect">
              <a:avLst/>
            </a:prstGeom>
            <a:solidFill>
              <a:srgbClr val="004B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8625024" y="339247"/>
              <a:ext cx="258077" cy="258077"/>
            </a:xfrm>
            <a:prstGeom prst="rect">
              <a:avLst/>
            </a:prstGeom>
            <a:solidFill>
              <a:srgbClr val="2E8D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885922" y="77782"/>
              <a:ext cx="258077" cy="258077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372119" y="80164"/>
              <a:ext cx="258077" cy="258077"/>
            </a:xfrm>
            <a:prstGeom prst="rect">
              <a:avLst/>
            </a:prstGeom>
            <a:solidFill>
              <a:srgbClr val="DBEF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887614" y="335859"/>
              <a:ext cx="258077" cy="258077"/>
            </a:xfrm>
            <a:prstGeom prst="rect">
              <a:avLst/>
            </a:prstGeom>
            <a:solidFill>
              <a:srgbClr val="DBEF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6"/>
          <p:cNvGrpSpPr/>
          <p:nvPr/>
        </p:nvGrpSpPr>
        <p:grpSpPr>
          <a:xfrm flipH="1">
            <a:off x="1" y="-1351"/>
            <a:ext cx="639316" cy="578778"/>
            <a:chOff x="8372119" y="77782"/>
            <a:chExt cx="773573" cy="767457"/>
          </a:xfrm>
        </p:grpSpPr>
        <p:sp>
          <p:nvSpPr>
            <p:cNvPr id="163" name="Google Shape;163;p16"/>
            <p:cNvSpPr/>
            <p:nvPr/>
          </p:nvSpPr>
          <p:spPr>
            <a:xfrm>
              <a:off x="8887615" y="587162"/>
              <a:ext cx="258077" cy="258077"/>
            </a:xfrm>
            <a:prstGeom prst="rect">
              <a:avLst/>
            </a:prstGeom>
            <a:solidFill>
              <a:srgbClr val="004B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629538" y="339247"/>
              <a:ext cx="258077" cy="258077"/>
            </a:xfrm>
            <a:prstGeom prst="rect">
              <a:avLst/>
            </a:prstGeom>
            <a:solidFill>
              <a:srgbClr val="2E8D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8885922" y="77782"/>
              <a:ext cx="258077" cy="258077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372119" y="80164"/>
              <a:ext cx="258077" cy="258077"/>
            </a:xfrm>
            <a:prstGeom prst="rect">
              <a:avLst/>
            </a:prstGeom>
            <a:solidFill>
              <a:srgbClr val="DBEF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887614" y="335859"/>
              <a:ext cx="258077" cy="258077"/>
            </a:xfrm>
            <a:prstGeom prst="rect">
              <a:avLst/>
            </a:prstGeom>
            <a:solidFill>
              <a:srgbClr val="DBEF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ctrTitle"/>
          </p:nvPr>
        </p:nvSpPr>
        <p:spPr>
          <a:xfrm>
            <a:off x="1143000" y="823066"/>
            <a:ext cx="6858000" cy="1750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1143000" y="2641494"/>
            <a:ext cx="6858000" cy="121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628650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623888" y="1253808"/>
            <a:ext cx="7886700" cy="2092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23888" y="3365607"/>
            <a:ext cx="7886700" cy="110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628650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628650" y="1338792"/>
            <a:ext cx="3886200" cy="319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2" type="body"/>
          </p:nvPr>
        </p:nvSpPr>
        <p:spPr>
          <a:xfrm>
            <a:off x="4629150" y="1338792"/>
            <a:ext cx="3886200" cy="319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Header">
  <p:cSld name="Blank with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61493" y="121121"/>
            <a:ext cx="8620558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33"/>
              <a:buFont typeface="Arial"/>
              <a:buNone/>
              <a:defRPr b="0" i="0" sz="1833" u="none" cap="none" strike="noStrik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62973" y="596053"/>
            <a:ext cx="8643938" cy="40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724" lvl="0" marL="457200" marR="0" rtl="0" algn="l">
              <a:spcBef>
                <a:spcPts val="337"/>
              </a:spcBef>
              <a:spcAft>
                <a:spcPts val="0"/>
              </a:spcAft>
              <a:buClr>
                <a:schemeClr val="dk2"/>
              </a:buClr>
              <a:buSzPts val="1687"/>
              <a:buFont typeface="Noto Sans Symbols"/>
              <a:buChar char="➢"/>
              <a:defRPr b="0" i="0" sz="168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754" lvl="1" marL="914400" marR="0" rtl="0" algn="l">
              <a:spcBef>
                <a:spcPts val="293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264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Char char="•"/>
              <a:defRPr b="0" i="0" sz="13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3085" lvl="3" marL="1828800" marR="0" rtl="0" algn="l">
              <a:spcBef>
                <a:spcPts val="235"/>
              </a:spcBef>
              <a:spcAft>
                <a:spcPts val="0"/>
              </a:spcAft>
              <a:buClr>
                <a:schemeClr val="dk2"/>
              </a:buClr>
              <a:buSzPts val="1173"/>
              <a:buFont typeface="Arial"/>
              <a:buChar char="–"/>
              <a:defRPr b="0" i="0" sz="117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3814" lvl="4" marL="2286000" marR="0" rtl="0" algn="l">
              <a:spcBef>
                <a:spcPts val="205"/>
              </a:spcBef>
              <a:spcAft>
                <a:spcPts val="0"/>
              </a:spcAft>
              <a:buClr>
                <a:schemeClr val="dk2"/>
              </a:buClr>
              <a:buSzPts val="1027"/>
              <a:buFont typeface="Arial"/>
              <a:buChar char="»"/>
              <a:defRPr b="0" i="0" sz="102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629841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629842" y="1232852"/>
            <a:ext cx="3868340" cy="604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629842" y="1837055"/>
            <a:ext cx="3868340" cy="2702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3" type="body"/>
          </p:nvPr>
        </p:nvSpPr>
        <p:spPr>
          <a:xfrm>
            <a:off x="4629152" y="1232852"/>
            <a:ext cx="3887391" cy="604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4" name="Google Shape;204;p22"/>
          <p:cNvSpPr txBox="1"/>
          <p:nvPr>
            <p:ph idx="4" type="body"/>
          </p:nvPr>
        </p:nvSpPr>
        <p:spPr>
          <a:xfrm>
            <a:off x="4629152" y="1837055"/>
            <a:ext cx="3887391" cy="2702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628650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629841" y="335280"/>
            <a:ext cx="2949178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3887391" y="724112"/>
            <a:ext cx="4629150" cy="35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0" name="Google Shape;220;p25"/>
          <p:cNvSpPr txBox="1"/>
          <p:nvPr>
            <p:ph idx="2" type="body"/>
          </p:nvPr>
        </p:nvSpPr>
        <p:spPr>
          <a:xfrm>
            <a:off x="629841" y="1508760"/>
            <a:ext cx="2949178" cy="279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1" name="Google Shape;221;p25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629841" y="335280"/>
            <a:ext cx="2949178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/>
          <p:nvPr>
            <p:ph idx="2" type="pic"/>
          </p:nvPr>
        </p:nvSpPr>
        <p:spPr>
          <a:xfrm>
            <a:off x="3887391" y="724112"/>
            <a:ext cx="4629150" cy="35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629841" y="1508760"/>
            <a:ext cx="2949178" cy="279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8" name="Google Shape;228;p26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628650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 rot="5400000">
            <a:off x="2976509" y="-1009068"/>
            <a:ext cx="3190981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7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 rot="5400000">
            <a:off x="5398506" y="1412928"/>
            <a:ext cx="4262014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 rot="5400000">
            <a:off x="1398007" y="-501598"/>
            <a:ext cx="4262014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groovy black">
  <p:cSld name="1_groovy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616874" y="4781192"/>
            <a:ext cx="0" cy="202543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/>
        </p:nvSpPr>
        <p:spPr>
          <a:xfrm>
            <a:off x="128918" y="4755626"/>
            <a:ext cx="487959" cy="2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/>
        </p:nvSpPr>
        <p:spPr>
          <a:xfrm>
            <a:off x="304365" y="242194"/>
            <a:ext cx="8464987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980"/>
              <a:buFont typeface="Arial"/>
              <a:buNone/>
            </a:pPr>
            <a:r>
              <a:t/>
            </a:r>
            <a:endParaRPr sz="1979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61490" y="102493"/>
            <a:ext cx="8464987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2053"/>
              <a:buFont typeface="Arial"/>
              <a:buNone/>
            </a:pPr>
            <a:r>
              <a:t/>
            </a:r>
            <a:endParaRPr sz="2053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62973" y="88578"/>
            <a:ext cx="8643938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33"/>
              <a:buFont typeface="Arial"/>
              <a:buNone/>
              <a:defRPr b="0" i="0" sz="1833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62973" y="700614"/>
            <a:ext cx="8643938" cy="397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724" lvl="0" marL="457200" marR="0" rtl="0" algn="l">
              <a:spcBef>
                <a:spcPts val="337"/>
              </a:spcBef>
              <a:spcAft>
                <a:spcPts val="0"/>
              </a:spcAft>
              <a:buClr>
                <a:schemeClr val="lt1"/>
              </a:buClr>
              <a:buSzPts val="1687"/>
              <a:buFont typeface="Noto Sans Symbols"/>
              <a:buChar char="➢"/>
              <a:defRPr b="0" i="0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754" lvl="1" marL="914400" marR="0" rtl="0" algn="l">
              <a:spcBef>
                <a:spcPts val="293"/>
              </a:spcBef>
              <a:spcAft>
                <a:spcPts val="0"/>
              </a:spcAft>
              <a:buClr>
                <a:schemeClr val="lt1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320"/>
              <a:buFont typeface="Arial"/>
              <a:buChar char="•"/>
              <a:defRPr b="0" i="0" sz="13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3085" lvl="3" marL="1828800" marR="0" rtl="0" algn="l">
              <a:spcBef>
                <a:spcPts val="235"/>
              </a:spcBef>
              <a:spcAft>
                <a:spcPts val="0"/>
              </a:spcAft>
              <a:buClr>
                <a:schemeClr val="lt1"/>
              </a:buClr>
              <a:buSzPts val="1173"/>
              <a:buFont typeface="Arial"/>
              <a:buChar char="–"/>
              <a:defRPr b="0" i="0" sz="117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3814" lvl="4" marL="2286000" marR="0" rtl="0" algn="l">
              <a:spcBef>
                <a:spcPts val="205"/>
              </a:spcBef>
              <a:spcAft>
                <a:spcPts val="0"/>
              </a:spcAft>
              <a:buClr>
                <a:schemeClr val="lt1"/>
              </a:buClr>
              <a:buSzPts val="1027"/>
              <a:buFont typeface="Arial"/>
              <a:buChar char="»"/>
              <a:defRPr b="0" i="0" sz="102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62973" y="153771"/>
            <a:ext cx="8643938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33"/>
              <a:buFont typeface="Arial"/>
              <a:buNone/>
              <a:defRPr b="0" i="0" sz="18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62973" y="700614"/>
            <a:ext cx="8643938" cy="3818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724" lvl="0" marL="457200" marR="0" rtl="0" algn="l">
              <a:spcBef>
                <a:spcPts val="337"/>
              </a:spcBef>
              <a:spcAft>
                <a:spcPts val="0"/>
              </a:spcAft>
              <a:buClr>
                <a:schemeClr val="dk2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754" lvl="1" marL="914400" marR="0" rtl="0" algn="l">
              <a:spcBef>
                <a:spcPts val="293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264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Char char="•"/>
              <a:defRPr b="0" i="0" sz="13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3085" lvl="3" marL="1828800" marR="0" rtl="0" algn="l">
              <a:spcBef>
                <a:spcPts val="235"/>
              </a:spcBef>
              <a:spcAft>
                <a:spcPts val="0"/>
              </a:spcAft>
              <a:buClr>
                <a:schemeClr val="dk2"/>
              </a:buClr>
              <a:buSzPts val="1173"/>
              <a:buFont typeface="Arial"/>
              <a:buChar char="–"/>
              <a:defRPr b="0" i="0" sz="117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3814" lvl="4" marL="2286000" marR="0" rtl="0" algn="l">
              <a:spcBef>
                <a:spcPts val="205"/>
              </a:spcBef>
              <a:spcAft>
                <a:spcPts val="0"/>
              </a:spcAft>
              <a:buClr>
                <a:schemeClr val="dk2"/>
              </a:buClr>
              <a:buSzPts val="1027"/>
              <a:buFont typeface="Arial"/>
              <a:buChar char="»"/>
              <a:defRPr b="0" i="0" sz="102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8656043" y="4746313"/>
            <a:ext cx="487959" cy="2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33">
                <a:solidFill>
                  <a:srgbClr val="A5D8E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33">
              <a:solidFill>
                <a:srgbClr val="A5D8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 with Header">
  <p:cSld name="2_Blank with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39654" y="4731176"/>
            <a:ext cx="539195" cy="306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61493" y="121121"/>
            <a:ext cx="8620558" cy="44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33"/>
              <a:buFont typeface="Arial"/>
              <a:buNone/>
              <a:defRPr b="0" i="0" sz="1833" u="none" cap="none" strike="noStrik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62973" y="596053"/>
            <a:ext cx="8643938" cy="40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724" lvl="0" marL="457200" marR="0" rtl="0" algn="l">
              <a:spcBef>
                <a:spcPts val="337"/>
              </a:spcBef>
              <a:spcAft>
                <a:spcPts val="0"/>
              </a:spcAft>
              <a:buClr>
                <a:schemeClr val="dk2"/>
              </a:buClr>
              <a:buSzPts val="1687"/>
              <a:buFont typeface="Noto Sans Symbols"/>
              <a:buChar char="➢"/>
              <a:defRPr b="0" i="0" sz="168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1754" lvl="1" marL="914400" marR="0" rtl="0" algn="l">
              <a:spcBef>
                <a:spcPts val="293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Char char="–"/>
              <a:defRPr b="0" i="0" sz="14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264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Char char="•"/>
              <a:defRPr b="0" i="0" sz="13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3085" lvl="3" marL="1828800" marR="0" rtl="0" algn="l">
              <a:spcBef>
                <a:spcPts val="235"/>
              </a:spcBef>
              <a:spcAft>
                <a:spcPts val="0"/>
              </a:spcAft>
              <a:buClr>
                <a:schemeClr val="dk2"/>
              </a:buClr>
              <a:buSzPts val="1173"/>
              <a:buFont typeface="Arial"/>
              <a:buChar char="–"/>
              <a:defRPr b="0" i="0" sz="117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3814" lvl="4" marL="2286000" marR="0" rtl="0" algn="l">
              <a:spcBef>
                <a:spcPts val="205"/>
              </a:spcBef>
              <a:spcAft>
                <a:spcPts val="0"/>
              </a:spcAft>
              <a:buClr>
                <a:schemeClr val="dk2"/>
              </a:buClr>
              <a:buSzPts val="1027"/>
              <a:buFont typeface="Arial"/>
              <a:buChar char="»"/>
              <a:defRPr b="0" i="0" sz="102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465128" y="116706"/>
            <a:ext cx="22137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95529" lvl="1" marL="914400" marR="0" rtl="0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054"/>
              <a:buFont typeface="Arial"/>
              <a:buChar char="–"/>
              <a:defRPr b="0" i="0" sz="10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528" lvl="2" marL="1371600" marR="0" rtl="0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054"/>
              <a:buFont typeface="Arial"/>
              <a:buChar char="•"/>
              <a:defRPr b="0" i="0" sz="10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528" lvl="3" marL="1828800" marR="0" rtl="0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054"/>
              <a:buFont typeface="Arial"/>
              <a:buChar char="–"/>
              <a:defRPr b="0" i="0" sz="10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529" lvl="4" marL="2286000" marR="0" rtl="0" algn="l"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054"/>
              <a:buFont typeface="Arial"/>
              <a:buChar char="»"/>
              <a:defRPr b="0" i="0" sz="10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1754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1754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1754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1754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Char char="•"/>
              <a:defRPr b="0" i="0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/>
        </p:nvSpPr>
        <p:spPr>
          <a:xfrm>
            <a:off x="3" y="4693920"/>
            <a:ext cx="342989" cy="33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8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2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8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43" name="Google Shape;43;p8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8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49" name="Google Shape;49;p8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50" name="Google Shape;5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wo Content">
  <p:cSld name="7_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57" name="Google Shape;57;p9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0" name="Google Shape;60;p9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61" name="Google Shape;61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9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wo Content">
  <p:cSld name="8_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3567" y="461589"/>
            <a:ext cx="8722744" cy="60050"/>
          </a:xfrm>
          <a:prstGeom prst="rect">
            <a:avLst/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565358" y="461589"/>
            <a:ext cx="264319" cy="60050"/>
          </a:xfrm>
          <a:prstGeom prst="parallelogram">
            <a:avLst>
              <a:gd fmla="val 25000" name="adj"/>
            </a:avLst>
          </a:prstGeom>
          <a:solidFill>
            <a:srgbClr val="039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0"/>
          <p:cNvGrpSpPr/>
          <p:nvPr/>
        </p:nvGrpSpPr>
        <p:grpSpPr>
          <a:xfrm>
            <a:off x="-10720" y="517953"/>
            <a:ext cx="8826109" cy="45117"/>
            <a:chOff x="157155" y="903027"/>
            <a:chExt cx="11768145" cy="81886"/>
          </a:xfrm>
        </p:grpSpPr>
        <p:sp>
          <p:nvSpPr>
            <p:cNvPr id="71" name="Google Shape;71;p10"/>
            <p:cNvSpPr/>
            <p:nvPr/>
          </p:nvSpPr>
          <p:spPr>
            <a:xfrm>
              <a:off x="157155" y="903027"/>
              <a:ext cx="11630325" cy="8188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11572875" y="903027"/>
              <a:ext cx="352425" cy="81886"/>
            </a:xfrm>
            <a:prstGeom prst="parallelogram">
              <a:avLst>
                <a:gd fmla="val 25000" name="adj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 txBox="1"/>
          <p:nvPr>
            <p:ph type="title"/>
          </p:nvPr>
        </p:nvSpPr>
        <p:spPr>
          <a:xfrm>
            <a:off x="34408" y="37202"/>
            <a:ext cx="6517934" cy="49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3E16"/>
              </a:buClr>
              <a:buSzPts val="1540"/>
              <a:buFont typeface="Arial"/>
              <a:buNone/>
              <a:defRPr b="1" i="0" sz="1540" u="none" cap="none" strike="noStrike">
                <a:solidFill>
                  <a:srgbClr val="1C3E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74" name="Google Shape;74;p10"/>
          <p:cNvGrpSpPr/>
          <p:nvPr/>
        </p:nvGrpSpPr>
        <p:grpSpPr>
          <a:xfrm>
            <a:off x="7320359" y="81578"/>
            <a:ext cx="1782329" cy="356419"/>
            <a:chOff x="8609335" y="704393"/>
            <a:chExt cx="3390743" cy="693470"/>
          </a:xfrm>
        </p:grpSpPr>
        <p:pic>
          <p:nvPicPr>
            <p:cNvPr id="75" name="Google Shape;7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09335" y="704393"/>
              <a:ext cx="669848" cy="617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46869" y="812868"/>
              <a:ext cx="1153209" cy="43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446859" y="812868"/>
              <a:ext cx="1330009" cy="5849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0"/>
          <p:cNvSpPr/>
          <p:nvPr/>
        </p:nvSpPr>
        <p:spPr>
          <a:xfrm>
            <a:off x="0" y="4879510"/>
            <a:ext cx="9144000" cy="168320"/>
          </a:xfrm>
          <a:prstGeom prst="rect">
            <a:avLst/>
          </a:prstGeom>
          <a:solidFill>
            <a:srgbClr val="004B87"/>
          </a:solidFill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10721" y="4858467"/>
            <a:ext cx="5152516" cy="1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33525" lIns="67050" spcFirstLastPara="1" rIns="67050" wrap="square" tIns="33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Calibri"/>
              <a:buNone/>
            </a:pPr>
            <a:r>
              <a:rPr lang="en-IN" sz="49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www.cigniti.com  |  Distribution is Restricted. Copyright © 2018, Cigniti Technologies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8820839" y="4785822"/>
            <a:ext cx="381000" cy="357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3525" lIns="67050" spcFirstLastPara="1" rIns="67050" wrap="square" tIns="33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4"/>
              <a:buFont typeface="Arial"/>
              <a:buNone/>
            </a:pPr>
            <a:fld id="{00000000-1234-1234-1234-123412341234}" type="slidenum">
              <a:rPr b="0" i="0" lang="en-IN" sz="4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494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616874" y="4790506"/>
            <a:ext cx="0" cy="202543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39654" y="4731176"/>
            <a:ext cx="539195" cy="306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628650" y="267759"/>
            <a:ext cx="7886700" cy="97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10" type="dt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352552" y="3473406"/>
            <a:ext cx="437489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3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and Dashboard</a:t>
            </a:r>
            <a:endParaRPr b="1" i="0" sz="23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5704" y="4555964"/>
            <a:ext cx="594599" cy="3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689110" y="596222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57B6D0"/>
                </a:solidFill>
                <a:latin typeface="Lato"/>
                <a:ea typeface="Lato"/>
                <a:cs typeface="Lato"/>
                <a:sym typeface="Lato"/>
              </a:rPr>
              <a:t>Program Pitch Deck | September 2018</a:t>
            </a:r>
            <a:endParaRPr b="0" sz="1600">
              <a:solidFill>
                <a:srgbClr val="57B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841510" y="611462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57B6D0"/>
                </a:solidFill>
                <a:latin typeface="Lato"/>
                <a:ea typeface="Lato"/>
                <a:cs typeface="Lato"/>
                <a:sym typeface="Lato"/>
              </a:rPr>
              <a:t>Program Pitch Deck | September 2018</a:t>
            </a:r>
            <a:endParaRPr b="0" sz="1600">
              <a:solidFill>
                <a:srgbClr val="57B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993910" y="626702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57B6D0"/>
                </a:solidFill>
                <a:latin typeface="Lato"/>
                <a:ea typeface="Lato"/>
                <a:cs typeface="Lato"/>
                <a:sym typeface="Lato"/>
              </a:rPr>
              <a:t>Program Pitch Deck | September 2018</a:t>
            </a:r>
            <a:endParaRPr b="0" sz="1600">
              <a:solidFill>
                <a:srgbClr val="57B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146310" y="641942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57B6D0"/>
                </a:solidFill>
                <a:latin typeface="Lato"/>
                <a:ea typeface="Lato"/>
                <a:cs typeface="Lato"/>
                <a:sym typeface="Lato"/>
              </a:rPr>
              <a:t>Program Pitch Deck | September 2018</a:t>
            </a:r>
            <a:endParaRPr b="0" sz="1600">
              <a:solidFill>
                <a:srgbClr val="57B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298710" y="657182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57B6D0"/>
                </a:solidFill>
                <a:latin typeface="Lato"/>
                <a:ea typeface="Lato"/>
                <a:cs typeface="Lato"/>
                <a:sym typeface="Lato"/>
              </a:rPr>
              <a:t>Program Pitch Deck | September 2018</a:t>
            </a:r>
            <a:endParaRPr b="0" sz="1600">
              <a:solidFill>
                <a:srgbClr val="57B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352552" y="4072082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200" u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January 2019</a:t>
            </a:r>
            <a:endParaRPr b="0" sz="1200" u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342556" y="827480"/>
            <a:ext cx="1446306" cy="45719"/>
          </a:xfrm>
          <a:prstGeom prst="rect">
            <a:avLst/>
          </a:prstGeom>
          <a:solidFill>
            <a:srgbClr val="F84D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788862" y="827480"/>
            <a:ext cx="1446306" cy="4571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235168" y="827480"/>
            <a:ext cx="1446306" cy="4571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4681474" y="827480"/>
            <a:ext cx="1446306" cy="45719"/>
          </a:xfrm>
          <a:prstGeom prst="rect">
            <a:avLst/>
          </a:prstGeom>
          <a:solidFill>
            <a:srgbClr val="8BCB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342556" y="301903"/>
            <a:ext cx="79480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Building Blocks For Automation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704" y="4555964"/>
            <a:ext cx="594599" cy="3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95921" y="1445230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Goals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167690" y="2012690"/>
            <a:ext cx="159551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Risk Coverage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Test Coverage</a:t>
            </a:r>
            <a:endParaRPr b="1" sz="12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Quicker Time to Market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Continuous Execution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Reduction of Testing Efforts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1788862" y="1445230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1763202" y="2012690"/>
            <a:ext cx="15565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Key Metrics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Data Capture Mechanism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Measure Metric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Report Metric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Build Action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3563936" y="1445229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339010" y="1445228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7114084" y="1445228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&amp; Tools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3809870" y="2012690"/>
            <a:ext cx="125930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What and When To Automate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Short  Term and Long term Goals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Test Suites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Execution Plan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Review Process</a:t>
            </a:r>
            <a:endParaRPr b="1" sz="12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5349499" y="2012690"/>
            <a:ext cx="15565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Automation Team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Define the goals for the team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Train on the current processes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Train on the  Tools(Ex:CI)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7062766" y="2012689"/>
            <a:ext cx="180610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Framework to Interact with application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Code Structure Framework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Reusable Libraries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Integration with Test and Defect Management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Integration with CI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Identify Test automation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4123672" y="1699793"/>
            <a:ext cx="2871098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342556" y="827480"/>
            <a:ext cx="1446306" cy="45719"/>
          </a:xfrm>
          <a:prstGeom prst="rect">
            <a:avLst/>
          </a:prstGeom>
          <a:solidFill>
            <a:srgbClr val="F84D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1788862" y="827480"/>
            <a:ext cx="1446306" cy="4571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3235168" y="827480"/>
            <a:ext cx="1446306" cy="4571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4681474" y="827480"/>
            <a:ext cx="1446306" cy="45719"/>
          </a:xfrm>
          <a:prstGeom prst="rect">
            <a:avLst/>
          </a:prstGeom>
          <a:solidFill>
            <a:srgbClr val="8BCB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42556" y="301903"/>
            <a:ext cx="79480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 Categorization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704" y="4555964"/>
            <a:ext cx="594599" cy="3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333216" y="1722980"/>
            <a:ext cx="1841806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361704" y="1791343"/>
            <a:ext cx="16163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Effort Variance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Execution Coverage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Review Effort Ratio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Coverage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Pass Coverage</a:t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11052" y="1487529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Metrics</a:t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237046" y="1713598"/>
            <a:ext cx="1841806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2265534" y="1781961"/>
            <a:ext cx="16163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 Density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 Defect Percentage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Review Effort Ratio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 Slippage Percentage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214882" y="1478147"/>
            <a:ext cx="1505243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Metrics</a:t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4124806" y="1740542"/>
            <a:ext cx="1616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Authoring Productivity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Execution Productivity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 Effectiveness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Effectiveness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4135114" y="1457048"/>
            <a:ext cx="2133606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Metrics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5430497" y="1731520"/>
            <a:ext cx="16163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Script Authoring Productivity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Script Execution Productivity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ReOpened Defects Percentage</a:t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311567" y="3187635"/>
            <a:ext cx="1286940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People Metrics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336602" y="3426473"/>
            <a:ext cx="1912145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337997" y="3460970"/>
            <a:ext cx="16163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team Utilization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skill Index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by Test Skill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by Test Skill Level</a:t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2272447" y="3184247"/>
            <a:ext cx="1540939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Environment Metrics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2297483" y="3423085"/>
            <a:ext cx="1939238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2298878" y="3457582"/>
            <a:ext cx="1616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Environment Downtime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Environment Ontime Availability</a:t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4334922" y="3180861"/>
            <a:ext cx="1286940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Metrics</a:t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4359957" y="3419699"/>
            <a:ext cx="1939238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4361352" y="3454196"/>
            <a:ext cx="16163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Standardization Index</a:t>
            </a:r>
            <a:endParaRPr/>
          </a:p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Compliance Index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6394022" y="3160540"/>
            <a:ext cx="1286940" cy="2461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 Metrics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6419057" y="3399378"/>
            <a:ext cx="1939238" cy="960301"/>
          </a:xfrm>
          <a:prstGeom prst="roundRect">
            <a:avLst>
              <a:gd fmla="val 5275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6420452" y="3433875"/>
            <a:ext cx="16163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6" lvl="0" marL="17144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Tool Utilization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235493" y="1059957"/>
            <a:ext cx="13264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 Metrics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0" y="2804089"/>
            <a:ext cx="24027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Organization Metrics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2"/>
          <p:cNvGrpSpPr/>
          <p:nvPr/>
        </p:nvGrpSpPr>
        <p:grpSpPr>
          <a:xfrm>
            <a:off x="1307137" y="2145268"/>
            <a:ext cx="6529726" cy="738664"/>
            <a:chOff x="1233763" y="2076144"/>
            <a:chExt cx="6529726" cy="738664"/>
          </a:xfrm>
        </p:grpSpPr>
        <p:sp>
          <p:nvSpPr>
            <p:cNvPr id="314" name="Google Shape;314;p32"/>
            <p:cNvSpPr/>
            <p:nvPr/>
          </p:nvSpPr>
          <p:spPr>
            <a:xfrm>
              <a:off x="1514130" y="2577698"/>
              <a:ext cx="1446306" cy="45719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960436" y="2577698"/>
              <a:ext cx="1446306" cy="4571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406742" y="2577698"/>
              <a:ext cx="1446306" cy="45719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853048" y="2577698"/>
              <a:ext cx="1446306" cy="45719"/>
            </a:xfrm>
            <a:prstGeom prst="rect">
              <a:avLst/>
            </a:prstGeom>
            <a:solidFill>
              <a:srgbClr val="8BCB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233763" y="2076144"/>
              <a:ext cx="652972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Sample Metric Dashboard</a:t>
              </a:r>
              <a:b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3"/>
          <p:cNvCxnSpPr/>
          <p:nvPr/>
        </p:nvCxnSpPr>
        <p:spPr>
          <a:xfrm>
            <a:off x="0" y="44340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1653"/>
            <a:ext cx="9144000" cy="396099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 txBox="1"/>
          <p:nvPr/>
        </p:nvSpPr>
        <p:spPr>
          <a:xfrm>
            <a:off x="42796" y="-69111"/>
            <a:ext cx="6517934" cy="51016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lang="en-I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Automation Sample Dashboard 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5284" y="4699490"/>
            <a:ext cx="356456" cy="19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gnizant Key Bank Template">
  <a:themeElements>
    <a:clrScheme name="Cognizant">
      <a:dk1>
        <a:srgbClr val="50B3CF"/>
      </a:dk1>
      <a:lt1>
        <a:srgbClr val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