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6942aa8b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4d6942aa8b_0_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65f9a639_0_10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4d65f9a639_0_10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65f9a639_0_1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4d65f9a639_0_12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65f9a639_0_1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4d65f9a639_0_13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4aadf89080_0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4aadf89080_0_5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65f9a639_0_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4d65f9a639_0_4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65f9a639_0_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4d65f9a639_0_6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adf89080_0_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4aadf89080_0_33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65f9a639_0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4d65f9a639_0_1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65f9a639_0_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4d65f9a639_0_31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6942aa8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d6942aa8b_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8662" y="6427787"/>
            <a:ext cx="633412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636587" y="5322887"/>
            <a:ext cx="6858000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January 2019</a:t>
            </a:r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519112" y="4362450"/>
            <a:ext cx="83312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Report Portal</a:t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8" name="Google Shape;28;p3"/>
            <p:cNvSpPr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" name="Google Shape;2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449244" y="396875"/>
            <a:ext cx="4376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What is Contract testing</a:t>
            </a: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52" name="Google Shape;152;p12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153" name="Google Shape;153;p12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2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158" name="Google Shape;158;p12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2"/>
          <p:cNvSpPr txBox="1"/>
          <p:nvPr/>
        </p:nvSpPr>
        <p:spPr>
          <a:xfrm>
            <a:off x="386772" y="1522000"/>
            <a:ext cx="8261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B45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Contract testing is a way to ensure that services (such as an API provider and a client) can communicate with each other. Without contract testing, the only way to know that services can communicate is by using expensive and brittle integration tests.</a:t>
            </a:r>
            <a:endParaRPr sz="2400">
              <a:solidFill>
                <a:srgbClr val="3B454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54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175" y="3565525"/>
            <a:ext cx="72009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449252" y="396875"/>
            <a:ext cx="5884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What is PACT</a:t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168" name="Google Shape;168;p13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3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173" name="Google Shape;173;p13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 txBox="1"/>
          <p:nvPr/>
        </p:nvSpPr>
        <p:spPr>
          <a:xfrm>
            <a:off x="386772" y="1522000"/>
            <a:ext cx="8261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A contract between a consumer and provider is called a </a:t>
            </a:r>
            <a:r>
              <a:rPr i="1"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pact</a:t>
            </a: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. Each pact is a collection of </a:t>
            </a:r>
            <a:r>
              <a:rPr i="1"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. Each interaction describes:</a:t>
            </a:r>
            <a:endParaRPr sz="2400">
              <a:solidFill>
                <a:srgbClr val="3B454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3B454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An expected request - describing what the consumer is expected to send to the provider (this is always present for synchronous interactions like HTTP requests, but not required for asynchronous interactions like message queues)</a:t>
            </a:r>
            <a:endParaRPr sz="2400">
              <a:solidFill>
                <a:srgbClr val="3B454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a minimal expected response - describing the parts of the response the consumer wants the provider to return.</a:t>
            </a:r>
            <a:endParaRPr sz="2400">
              <a:solidFill>
                <a:srgbClr val="35353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449252" y="396875"/>
            <a:ext cx="5884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How PACT works?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14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182" name="Google Shape;182;p14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4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187" name="Google Shape;187;p14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4"/>
          <p:cNvSpPr txBox="1"/>
          <p:nvPr/>
        </p:nvSpPr>
        <p:spPr>
          <a:xfrm>
            <a:off x="386775" y="1064800"/>
            <a:ext cx="82617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Each interaction is tested using the pact framework, driven by the unit test framework inside the consumer codebase:</a:t>
            </a:r>
            <a:endParaRPr sz="2400">
              <a:solidFill>
                <a:srgbClr val="35353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75" y="2778125"/>
            <a:ext cx="82617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/>
        </p:nvSpPr>
        <p:spPr>
          <a:xfrm>
            <a:off x="449252" y="396875"/>
            <a:ext cx="5884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How PACT works?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continued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15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197" name="Google Shape;197;p15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5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202" name="Google Shape;202;p15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" name="Google Shape;20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15"/>
          <p:cNvSpPr txBox="1"/>
          <p:nvPr/>
        </p:nvSpPr>
        <p:spPr>
          <a:xfrm>
            <a:off x="386775" y="1522000"/>
            <a:ext cx="82617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Using the Pact DSL, the expected request and response are registered with the mock service.</a:t>
            </a:r>
            <a:endParaRPr sz="2400">
              <a:solidFill>
                <a:srgbClr val="3B454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The consumer test code fires a real request to a mock provider (created by the Pact framework).</a:t>
            </a:r>
            <a:endParaRPr sz="2400">
              <a:solidFill>
                <a:srgbClr val="3B454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The mock provider compares the actual request with the expected request, and emits the expected response if the comparison is successful.</a:t>
            </a:r>
            <a:endParaRPr sz="2400">
              <a:solidFill>
                <a:srgbClr val="3B454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454E"/>
                </a:solidFill>
                <a:latin typeface="Calibri"/>
                <a:ea typeface="Calibri"/>
                <a:cs typeface="Calibri"/>
                <a:sym typeface="Calibri"/>
              </a:rPr>
              <a:t>The consumer test code confirms that the response was correctly understood</a:t>
            </a:r>
            <a:endParaRPr sz="2400">
              <a:solidFill>
                <a:srgbClr val="3B45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What is ReportPortal</a:t>
            </a: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36" name="Google Shape;36;p4"/>
            <p:cNvSpPr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41" name="Google Shape;41;p4"/>
            <p:cNvSpPr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Google Shape;4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4"/>
          <p:cNvSpPr txBox="1"/>
          <p:nvPr/>
        </p:nvSpPr>
        <p:spPr>
          <a:xfrm>
            <a:off x="386772" y="1522000"/>
            <a:ext cx="8261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Report Portal is an open-source tool that allows testers and key project stakeholders to manage and view all of their testing results and reports in one place.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00" y="3201944"/>
            <a:ext cx="7609926" cy="33402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/>
        </p:nvSpPr>
        <p:spPr>
          <a:xfrm>
            <a:off x="449226" y="396875"/>
            <a:ext cx="619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How it can help us?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50;p5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51" name="Google Shape;51;p5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56" name="Google Shape;56;p5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5"/>
          <p:cNvSpPr txBox="1"/>
          <p:nvPr/>
        </p:nvSpPr>
        <p:spPr>
          <a:xfrm>
            <a:off x="340225" y="1543950"/>
            <a:ext cx="81651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all your automation results and reports  in one place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automation results analysis actionable &amp; collaborative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fast traceability with defect management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Accelerate routine results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metrics and analytics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/>
        </p:nvSpPr>
        <p:spPr>
          <a:xfrm>
            <a:off x="449225" y="396875"/>
            <a:ext cx="766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Integration and support for different frameworks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6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65" name="Google Shape;65;p6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70" name="Google Shape;70;p6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" name="Google Shape;7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875" y="1307850"/>
            <a:ext cx="68008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550" y="3193675"/>
            <a:ext cx="7200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449225" y="396875"/>
            <a:ext cx="766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Cucumber Integration example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80" name="Google Shape;80;p7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85" name="Google Shape;85;p7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" name="Google Shape;8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7"/>
          <p:cNvSpPr txBox="1"/>
          <p:nvPr/>
        </p:nvSpPr>
        <p:spPr>
          <a:xfrm>
            <a:off x="645425" y="1826425"/>
            <a:ext cx="72699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Add maven dependency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Attach to runner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Add reportportal.properties file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25" y="3196800"/>
            <a:ext cx="2837750" cy="23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150" y="3196800"/>
            <a:ext cx="4739559" cy="8427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6150" y="4194050"/>
            <a:ext cx="3216804" cy="2076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7"/>
          <p:cNvSpPr/>
          <p:nvPr/>
        </p:nvSpPr>
        <p:spPr>
          <a:xfrm>
            <a:off x="519275" y="3097750"/>
            <a:ext cx="537300" cy="52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3483175" y="2999450"/>
            <a:ext cx="537300" cy="52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3483175" y="4099250"/>
            <a:ext cx="537300" cy="52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449226" y="396875"/>
            <a:ext cx="619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How does it integrate in my testing process?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100" name="Google Shape;100;p8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105" name="Google Shape;105;p8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3" y="1797000"/>
            <a:ext cx="8753475" cy="358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/>
        </p:nvSpPr>
        <p:spPr>
          <a:xfrm>
            <a:off x="449226" y="396875"/>
            <a:ext cx="619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ReportPortal Dashboard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9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114" name="Google Shape;114;p9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9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119" name="Google Shape;119;p9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Google Shape;12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25" y="1236225"/>
            <a:ext cx="8839200" cy="26296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88" y="4018233"/>
            <a:ext cx="8573233" cy="20999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449226" y="396875"/>
            <a:ext cx="619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ReportPortal Dashboard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continued...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0"/>
          <p:cNvGrpSpPr/>
          <p:nvPr/>
        </p:nvGrpSpPr>
        <p:grpSpPr>
          <a:xfrm>
            <a:off x="449262" y="854075"/>
            <a:ext cx="6191175" cy="50700"/>
            <a:chOff x="449262" y="854075"/>
            <a:chExt cx="6191175" cy="50700"/>
          </a:xfrm>
        </p:grpSpPr>
        <p:sp>
          <p:nvSpPr>
            <p:cNvPr id="129" name="Google Shape;129;p10"/>
            <p:cNvSpPr/>
            <p:nvPr/>
          </p:nvSpPr>
          <p:spPr>
            <a:xfrm>
              <a:off x="449262" y="854075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2003425" y="854075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3535362" y="854075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087937" y="854075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0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134" name="Google Shape;134;p10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7175"/>
            <a:ext cx="8839198" cy="21400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49591"/>
            <a:ext cx="8839202" cy="272859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/>
        </p:nvSpPr>
        <p:spPr>
          <a:xfrm>
            <a:off x="636587" y="5322887"/>
            <a:ext cx="6858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January 2019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519112" y="4362450"/>
            <a:ext cx="83313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PACT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7704137" y="6270625"/>
            <a:ext cx="1362000" cy="522300"/>
            <a:chOff x="7704137" y="6270625"/>
            <a:chExt cx="1362000" cy="522300"/>
          </a:xfrm>
        </p:grpSpPr>
        <p:sp>
          <p:nvSpPr>
            <p:cNvPr id="145" name="Google Shape;145;p11"/>
            <p:cNvSpPr/>
            <p:nvPr/>
          </p:nvSpPr>
          <p:spPr>
            <a:xfrm>
              <a:off x="7704137" y="6270625"/>
              <a:ext cx="1362000" cy="52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" name="Google Shape;14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