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9144000" cy="6858000"/>
  <p:embeddedFontLst>
    <p:embeddedFont>
      <p:font typeface="Book Antiqu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ookAntiqua-regular.fntdata"/><Relationship Id="rId11" Type="http://schemas.openxmlformats.org/officeDocument/2006/relationships/slide" Target="slides/slide5.xml"/><Relationship Id="rId22" Type="http://schemas.openxmlformats.org/officeDocument/2006/relationships/font" Target="fonts/BookAntiqua-italic.fntdata"/><Relationship Id="rId10" Type="http://schemas.openxmlformats.org/officeDocument/2006/relationships/slide" Target="slides/slide4.xml"/><Relationship Id="rId21" Type="http://schemas.openxmlformats.org/officeDocument/2006/relationships/font" Target="fonts/BookAntiqu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BookAntiqu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600" y="763588"/>
            <a:ext cx="5027613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/>
          <p:nvPr>
            <p:ph idx="12" type="sldNum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:notes"/>
          <p:cNvSpPr txBox="1"/>
          <p:nvPr>
            <p:ph idx="1" type="body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0:notes"/>
          <p:cNvSpPr/>
          <p:nvPr>
            <p:ph idx="2" type="sldImg"/>
          </p:nvPr>
        </p:nvSpPr>
        <p:spPr>
          <a:xfrm>
            <a:off x="1371600" y="763588"/>
            <a:ext cx="5027613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:notes"/>
          <p:cNvSpPr txBox="1"/>
          <p:nvPr>
            <p:ph idx="1" type="body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1:notes"/>
          <p:cNvSpPr/>
          <p:nvPr>
            <p:ph idx="2" type="sldImg"/>
          </p:nvPr>
        </p:nvSpPr>
        <p:spPr>
          <a:xfrm>
            <a:off x="1371600" y="763588"/>
            <a:ext cx="5027613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:notes"/>
          <p:cNvSpPr txBox="1"/>
          <p:nvPr>
            <p:ph idx="1" type="body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2:notes"/>
          <p:cNvSpPr/>
          <p:nvPr>
            <p:ph idx="2" type="sldImg"/>
          </p:nvPr>
        </p:nvSpPr>
        <p:spPr>
          <a:xfrm>
            <a:off x="1371600" y="763588"/>
            <a:ext cx="5027613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3:notes"/>
          <p:cNvSpPr txBox="1"/>
          <p:nvPr>
            <p:ph idx="12" type="sldNum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:notes"/>
          <p:cNvSpPr txBox="1"/>
          <p:nvPr>
            <p:ph idx="1" type="body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:notes"/>
          <p:cNvSpPr/>
          <p:nvPr>
            <p:ph idx="2" type="sldImg"/>
          </p:nvPr>
        </p:nvSpPr>
        <p:spPr>
          <a:xfrm>
            <a:off x="1371600" y="763588"/>
            <a:ext cx="5027613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 txBox="1"/>
          <p:nvPr>
            <p:ph idx="1" type="body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:notes"/>
          <p:cNvSpPr/>
          <p:nvPr>
            <p:ph idx="2" type="sldImg"/>
          </p:nvPr>
        </p:nvSpPr>
        <p:spPr>
          <a:xfrm>
            <a:off x="1371600" y="763588"/>
            <a:ext cx="5027613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:notes"/>
          <p:cNvSpPr txBox="1"/>
          <p:nvPr>
            <p:ph idx="1" type="body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:notes"/>
          <p:cNvSpPr/>
          <p:nvPr>
            <p:ph idx="2" type="sldImg"/>
          </p:nvPr>
        </p:nvSpPr>
        <p:spPr>
          <a:xfrm>
            <a:off x="1371600" y="763588"/>
            <a:ext cx="5027613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 txBox="1"/>
          <p:nvPr>
            <p:ph idx="1" type="body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5:notes"/>
          <p:cNvSpPr/>
          <p:nvPr>
            <p:ph idx="2" type="sldImg"/>
          </p:nvPr>
        </p:nvSpPr>
        <p:spPr>
          <a:xfrm>
            <a:off x="1371600" y="763588"/>
            <a:ext cx="5027613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6:notes"/>
          <p:cNvSpPr/>
          <p:nvPr>
            <p:ph idx="2" type="sldImg"/>
          </p:nvPr>
        </p:nvSpPr>
        <p:spPr>
          <a:xfrm>
            <a:off x="1371600" y="763588"/>
            <a:ext cx="5027613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 txBox="1"/>
          <p:nvPr>
            <p:ph idx="1" type="body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7:notes"/>
          <p:cNvSpPr/>
          <p:nvPr>
            <p:ph idx="2" type="sldImg"/>
          </p:nvPr>
        </p:nvSpPr>
        <p:spPr>
          <a:xfrm>
            <a:off x="1371600" y="763588"/>
            <a:ext cx="5027613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:notes"/>
          <p:cNvSpPr txBox="1"/>
          <p:nvPr>
            <p:ph idx="1" type="body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8:notes"/>
          <p:cNvSpPr/>
          <p:nvPr>
            <p:ph idx="2" type="sldImg"/>
          </p:nvPr>
        </p:nvSpPr>
        <p:spPr>
          <a:xfrm>
            <a:off x="1371600" y="763588"/>
            <a:ext cx="5027613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/>
          <p:nvPr>
            <p:ph idx="1" type="body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9:notes"/>
          <p:cNvSpPr/>
          <p:nvPr>
            <p:ph idx="2" type="sldImg"/>
          </p:nvPr>
        </p:nvSpPr>
        <p:spPr>
          <a:xfrm>
            <a:off x="1371600" y="763588"/>
            <a:ext cx="5027613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-1588" y="6540500"/>
            <a:ext cx="614363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 rot="5400000">
            <a:off x="2309019" y="-251619"/>
            <a:ext cx="4524375" cy="82280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-1588" y="6540500"/>
            <a:ext cx="614363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 rot="5400000">
            <a:off x="4732338" y="2171700"/>
            <a:ext cx="5849937" cy="2055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 rot="5400000">
            <a:off x="542132" y="189707"/>
            <a:ext cx="5849937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-1588" y="6540500"/>
            <a:ext cx="614363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bg>
      <p:bgPr>
        <a:blipFill rotWithShape="1">
          <a:blip r:embed="rId2">
            <a:alphaModFix/>
          </a:blip>
          <a:tile algn="tl" flip="none" tx="0" sx="60000" ty="0" sy="60000"/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❧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❧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❧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❧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❧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❧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❧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❧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❧"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0" type="dt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1pPr>
            <a:lvl2pPr indent="0" lvl="1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2pPr>
            <a:lvl3pPr indent="0" lvl="2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3pPr>
            <a:lvl4pPr indent="0" lvl="3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4pPr>
            <a:lvl5pPr indent="0" lvl="4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5pPr>
            <a:lvl6pPr indent="0" lvl="5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6pPr>
            <a:lvl7pPr indent="0" lvl="6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7pPr>
            <a:lvl8pPr indent="0" lvl="7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8pPr>
            <a:lvl9pPr indent="0" lvl="8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4" name="Google Shape;74;p14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75" name="Google Shape;75;p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BA253"/>
                </a:buClr>
                <a:buSzPts val="5400"/>
                <a:buFont typeface="Times New Roman"/>
                <a:buNone/>
              </a:pPr>
              <a:r>
                <a:rPr lang="en-US" sz="5400">
                  <a:solidFill>
                    <a:srgbClr val="DBA253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❧</a:t>
              </a:r>
              <a:endParaRPr sz="5400">
                <a:solidFill>
                  <a:srgbClr val="DBA253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76" name="Google Shape;76;p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erOverlay.png" id="79" name="Google Shape;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10" type="dt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ECE9C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ECE9C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ECE9C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ECE9C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ECE9C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ECE9C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ECE9C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ECE9C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ECE9C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3" name="Google Shape;83;p15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</p:grpSpPr>
        <p:sp>
          <p:nvSpPr>
            <p:cNvPr id="84" name="Google Shape;84;p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  <a:ln>
              <a:noFill/>
            </a:ln>
            <a:effectLst>
              <a:outerShdw blurRad="38100" rotWithShape="0" dir="16200000" dist="12700">
                <a:srgbClr val="000000">
                  <a:alpha val="2980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1DCA5"/>
                </a:buClr>
                <a:buSzPts val="5400"/>
                <a:buFont typeface="Times New Roman"/>
                <a:buNone/>
              </a:pPr>
              <a:r>
                <a:rPr lang="en-US" sz="5400">
                  <a:solidFill>
                    <a:srgbClr val="E1DCA5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❧</a:t>
              </a:r>
              <a:endParaRPr sz="5400">
                <a:solidFill>
                  <a:srgbClr val="E1DCA5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85" name="Google Shape;85;p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straightConnector1">
              <a:avLst/>
            </a:prstGeom>
            <a:noFill/>
            <a:ln cap="flat" cmpd="sng" w="12700">
              <a:solidFill>
                <a:srgbClr val="E1DC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15"/>
            <p:cNvCxnSpPr/>
            <p:nvPr/>
          </p:nvCxnSpPr>
          <p:spPr>
            <a:xfrm rot="10800000">
              <a:off x="4831976" y="1922930"/>
              <a:ext cx="3119718" cy="1588"/>
            </a:xfrm>
            <a:prstGeom prst="straightConnector1">
              <a:avLst/>
            </a:prstGeom>
            <a:noFill/>
            <a:ln cap="flat" cmpd="sng" w="12700">
              <a:solidFill>
                <a:srgbClr val="E1DCA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7" name="Google Shape;87;p15"/>
          <p:cNvSpPr txBox="1"/>
          <p:nvPr>
            <p:ph type="ctrTitle"/>
          </p:nvPr>
        </p:nvSpPr>
        <p:spPr>
          <a:xfrm>
            <a:off x="1183341" y="1387737"/>
            <a:ext cx="6777318" cy="17319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Book Antiqua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1371600" y="3767862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blipFill rotWithShape="1">
          <a:blip r:embed="rId2">
            <a:alphaModFix/>
          </a:blip>
          <a:tile algn="tl" flip="none" tx="0" sx="60000" ty="0" sy="60000"/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erOverlay.png"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6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2" name="Google Shape;92;p16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BA253"/>
                </a:buClr>
                <a:buSzPts val="5400"/>
                <a:buFont typeface="Times New Roman"/>
                <a:buNone/>
              </a:pPr>
              <a:r>
                <a:rPr lang="en-US" sz="5400">
                  <a:solidFill>
                    <a:srgbClr val="DBA253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❧</a:t>
              </a:r>
              <a:endParaRPr sz="5400">
                <a:solidFill>
                  <a:srgbClr val="DBA253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93" name="Google Shape;93;p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16"/>
            <p:cNvCxnSpPr/>
            <p:nvPr/>
          </p:nvCxnSpPr>
          <p:spPr>
            <a:xfrm rot="10800000">
              <a:off x="4831976" y="1927412"/>
              <a:ext cx="3119718" cy="1588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5" name="Google Shape;95;p16"/>
          <p:cNvSpPr txBox="1"/>
          <p:nvPr>
            <p:ph type="title"/>
          </p:nvPr>
        </p:nvSpPr>
        <p:spPr>
          <a:xfrm>
            <a:off x="690040" y="1204857"/>
            <a:ext cx="7754713" cy="19107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Book Antiqua"/>
              <a:buNone/>
              <a:defRPr b="0" sz="5400" cap="none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699248" y="3767316"/>
            <a:ext cx="773474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6"/>
          <p:cNvSpPr txBox="1"/>
          <p:nvPr>
            <p:ph idx="10" type="dt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1pPr>
            <a:lvl2pPr indent="0" lvl="1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2pPr>
            <a:lvl3pPr indent="0" lvl="2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3pPr>
            <a:lvl4pPr indent="0" lvl="3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4pPr>
            <a:lvl5pPr indent="0" lvl="4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5pPr>
            <a:lvl6pPr indent="0" lvl="5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6pPr>
            <a:lvl7pPr indent="0" lvl="6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7pPr>
            <a:lvl8pPr indent="0" lvl="7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8pPr>
            <a:lvl9pPr indent="0" lvl="8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0" type="dt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1pPr>
            <a:lvl2pPr indent="0" lvl="1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2pPr>
            <a:lvl3pPr indent="0" lvl="2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3pPr>
            <a:lvl4pPr indent="0" lvl="3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4pPr>
            <a:lvl5pPr indent="0" lvl="4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5pPr>
            <a:lvl6pPr indent="0" lvl="5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6pPr>
            <a:lvl7pPr indent="0" lvl="6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7pPr>
            <a:lvl8pPr indent="0" lvl="7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8pPr>
            <a:lvl9pPr indent="0" lvl="8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Book Antiqua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5" name="Google Shape;105;p17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06" name="Google Shape;106;p17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BA253"/>
                </a:buClr>
                <a:buSzPts val="5400"/>
                <a:buFont typeface="Times New Roman"/>
                <a:buNone/>
              </a:pPr>
              <a:r>
                <a:rPr lang="en-US" sz="5400">
                  <a:solidFill>
                    <a:srgbClr val="DBA253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❧</a:t>
              </a:r>
              <a:endParaRPr sz="5400">
                <a:solidFill>
                  <a:srgbClr val="DBA253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107" name="Google Shape;107;p17"/>
            <p:cNvCxnSpPr/>
            <p:nvPr/>
          </p:nvCxnSpPr>
          <p:spPr>
            <a:xfrm rot="10800000">
              <a:off x="1172584" y="1925620"/>
              <a:ext cx="3119718" cy="1588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" name="Google Shape;108;p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685800" y="2240280"/>
            <a:ext cx="3803904" cy="3877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❧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❧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❧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❧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❧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❧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❧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❧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❧"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2" type="body"/>
          </p:nvPr>
        </p:nvSpPr>
        <p:spPr>
          <a:xfrm>
            <a:off x="4645151" y="2240280"/>
            <a:ext cx="3803904" cy="3877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❧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❧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❧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❧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❧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❧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❧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❧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❧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Book Antiqu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1051560" y="2240280"/>
            <a:ext cx="3442446" cy="6583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688488" y="2947595"/>
            <a:ext cx="3803904" cy="3172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❧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❧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❧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❧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❧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❧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❧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❧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❧"/>
              <a:defRPr sz="1600"/>
            </a:lvl9pPr>
          </a:lstStyle>
          <a:p/>
        </p:txBody>
      </p:sp>
      <p:sp>
        <p:nvSpPr>
          <p:cNvPr id="115" name="Google Shape;115;p18"/>
          <p:cNvSpPr txBox="1"/>
          <p:nvPr>
            <p:ph idx="3" type="body"/>
          </p:nvPr>
        </p:nvSpPr>
        <p:spPr>
          <a:xfrm>
            <a:off x="5002306" y="2240280"/>
            <a:ext cx="3447288" cy="6583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8"/>
          <p:cNvSpPr txBox="1"/>
          <p:nvPr>
            <p:ph idx="4" type="body"/>
          </p:nvPr>
        </p:nvSpPr>
        <p:spPr>
          <a:xfrm>
            <a:off x="4645026" y="2944368"/>
            <a:ext cx="379972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❧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❧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❧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❧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❧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❧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❧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❧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❧"/>
              <a:defRPr sz="1600"/>
            </a:lvl9pPr>
          </a:lstStyle>
          <a:p/>
        </p:txBody>
      </p:sp>
      <p:sp>
        <p:nvSpPr>
          <p:cNvPr id="117" name="Google Shape;117;p18"/>
          <p:cNvSpPr txBox="1"/>
          <p:nvPr>
            <p:ph idx="10" type="dt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1pPr>
            <a:lvl2pPr indent="0" lvl="1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2pPr>
            <a:lvl3pPr indent="0" lvl="2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3pPr>
            <a:lvl4pPr indent="0" lvl="3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4pPr>
            <a:lvl5pPr indent="0" lvl="4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5pPr>
            <a:lvl6pPr indent="0" lvl="5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6pPr>
            <a:lvl7pPr indent="0" lvl="6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7pPr>
            <a:lvl8pPr indent="0" lvl="7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8pPr>
            <a:lvl9pPr indent="0" lvl="8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0" name="Google Shape;120;p18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21" name="Google Shape;121;p1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BA253"/>
                </a:buClr>
                <a:buSzPts val="5400"/>
                <a:buFont typeface="Times New Roman"/>
                <a:buNone/>
              </a:pPr>
              <a:r>
                <a:rPr lang="en-US" sz="5400">
                  <a:solidFill>
                    <a:srgbClr val="DBA253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❧</a:t>
              </a:r>
              <a:endParaRPr sz="5400">
                <a:solidFill>
                  <a:srgbClr val="DBA253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122" name="Google Shape;122;p18"/>
            <p:cNvCxnSpPr/>
            <p:nvPr/>
          </p:nvCxnSpPr>
          <p:spPr>
            <a:xfrm rot="10800000">
              <a:off x="1172584" y="1925620"/>
              <a:ext cx="3119718" cy="1588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" name="Google Shape;123;p18"/>
            <p:cNvCxnSpPr/>
            <p:nvPr/>
          </p:nvCxnSpPr>
          <p:spPr>
            <a:xfrm rot="10800000">
              <a:off x="4831976" y="1922650"/>
              <a:ext cx="3119718" cy="1588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1pPr>
            <a:lvl2pPr indent="0" lvl="1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2pPr>
            <a:lvl3pPr indent="0" lvl="2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3pPr>
            <a:lvl4pPr indent="0" lvl="3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4pPr>
            <a:lvl5pPr indent="0" lvl="4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5pPr>
            <a:lvl6pPr indent="0" lvl="5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6pPr>
            <a:lvl7pPr indent="0" lvl="6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7pPr>
            <a:lvl8pPr indent="0" lvl="7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8pPr>
            <a:lvl9pPr indent="0" lvl="8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9" name="Google Shape;129;p1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0" name="Google Shape;130;p19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BA253"/>
                </a:buClr>
                <a:buSzPts val="5400"/>
                <a:buFont typeface="Times New Roman"/>
                <a:buNone/>
              </a:pPr>
              <a:r>
                <a:rPr lang="en-US" sz="5400">
                  <a:solidFill>
                    <a:srgbClr val="DBA253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❧</a:t>
              </a:r>
              <a:endParaRPr sz="5400">
                <a:solidFill>
                  <a:srgbClr val="DBA253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131" name="Google Shape;131;p1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19"/>
            <p:cNvCxnSpPr/>
            <p:nvPr/>
          </p:nvCxnSpPr>
          <p:spPr>
            <a:xfrm rot="10800000">
              <a:off x="4831976" y="1922650"/>
              <a:ext cx="3119718" cy="1588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0" type="dt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1pPr>
            <a:lvl2pPr indent="0" lvl="1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2pPr>
            <a:lvl3pPr indent="0" lvl="2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3pPr>
            <a:lvl4pPr indent="0" lvl="3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4pPr>
            <a:lvl5pPr indent="0" lvl="4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5pPr>
            <a:lvl6pPr indent="0" lvl="5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6pPr>
            <a:lvl7pPr indent="0" lvl="6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7pPr>
            <a:lvl8pPr indent="0" lvl="7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8pPr>
            <a:lvl9pPr indent="0" lvl="8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5034579" y="1678195"/>
            <a:ext cx="3422483" cy="18869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 Antiqua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692001" y="559398"/>
            <a:ext cx="4116667" cy="5566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❧"/>
              <a:defRPr sz="2400"/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SzPts val="2200"/>
              <a:buChar char="❧"/>
              <a:defRPr sz="22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❧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❧"/>
              <a:defRPr sz="18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❧"/>
              <a:defRPr sz="16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❧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❧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❧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❧"/>
              <a:defRPr sz="2000"/>
            </a:lvl9pPr>
          </a:lstStyle>
          <a:p/>
        </p:txBody>
      </p:sp>
      <p:sp>
        <p:nvSpPr>
          <p:cNvPr id="140" name="Google Shape;140;p21"/>
          <p:cNvSpPr txBox="1"/>
          <p:nvPr>
            <p:ph idx="2" type="body"/>
          </p:nvPr>
        </p:nvSpPr>
        <p:spPr>
          <a:xfrm>
            <a:off x="5034579" y="3603812"/>
            <a:ext cx="3411725" cy="2517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1" name="Google Shape;141;p21"/>
          <p:cNvSpPr txBox="1"/>
          <p:nvPr>
            <p:ph idx="10" type="dt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1pPr>
            <a:lvl2pPr indent="0" lvl="1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2pPr>
            <a:lvl3pPr indent="0" lvl="2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3pPr>
            <a:lvl4pPr indent="0" lvl="3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4pPr>
            <a:lvl5pPr indent="0" lvl="4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5pPr>
            <a:lvl6pPr indent="0" lvl="5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6pPr>
            <a:lvl7pPr indent="0" lvl="6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7pPr>
            <a:lvl8pPr indent="0" lvl="7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8pPr>
            <a:lvl9pPr indent="0" lvl="8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-1588" y="6540500"/>
            <a:ext cx="614363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677731" y="4668818"/>
            <a:ext cx="7767021" cy="6447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ook Antiqua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/>
          <p:nvPr>
            <p:ph idx="2" type="pic"/>
          </p:nvPr>
        </p:nvSpPr>
        <p:spPr>
          <a:xfrm rot="240000">
            <a:off x="2183792" y="666965"/>
            <a:ext cx="4772156" cy="3598016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5000" kx="195000" rotWithShape="0" algn="tl" dir="12900000" dist="50800" ky="145000">
              <a:srgbClr val="000000">
                <a:alpha val="2392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688489" y="5324306"/>
            <a:ext cx="7756264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8" name="Google Shape;148;p22"/>
          <p:cNvSpPr txBox="1"/>
          <p:nvPr>
            <p:ph idx="10" type="dt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1pPr>
            <a:lvl2pPr indent="0" lvl="1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2pPr>
            <a:lvl3pPr indent="0" lvl="2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3pPr>
            <a:lvl4pPr indent="0" lvl="3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4pPr>
            <a:lvl5pPr indent="0" lvl="4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5pPr>
            <a:lvl6pPr indent="0" lvl="5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6pPr>
            <a:lvl7pPr indent="0" lvl="6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7pPr>
            <a:lvl8pPr indent="0" lvl="7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8pPr>
            <a:lvl9pPr indent="0" lvl="8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 rot="5400000">
            <a:off x="2633092" y="314502"/>
            <a:ext cx="3877815" cy="7745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❧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❧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❧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❧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❧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❧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❧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❧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❧"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10" type="dt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1pPr>
            <a:lvl2pPr indent="0" lvl="1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2pPr>
            <a:lvl3pPr indent="0" lvl="2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3pPr>
            <a:lvl4pPr indent="0" lvl="3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4pPr>
            <a:lvl5pPr indent="0" lvl="4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5pPr>
            <a:lvl6pPr indent="0" lvl="5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6pPr>
            <a:lvl7pPr indent="0" lvl="6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7pPr>
            <a:lvl8pPr indent="0" lvl="7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8pPr>
            <a:lvl9pPr indent="0" lvl="8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7" name="Google Shape;157;p2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8" name="Google Shape;158;p2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BA253"/>
                </a:buClr>
                <a:buSzPts val="5400"/>
                <a:buFont typeface="Times New Roman"/>
                <a:buNone/>
              </a:pPr>
              <a:r>
                <a:rPr lang="en-US" sz="5400">
                  <a:solidFill>
                    <a:srgbClr val="DBA253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❧</a:t>
              </a:r>
              <a:endParaRPr sz="5400">
                <a:solidFill>
                  <a:srgbClr val="DBA253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159" name="Google Shape;159;p2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" name="Google Shape;160;p23"/>
            <p:cNvCxnSpPr/>
            <p:nvPr/>
          </p:nvCxnSpPr>
          <p:spPr>
            <a:xfrm rot="10800000">
              <a:off x="4831976" y="1922650"/>
              <a:ext cx="3119718" cy="1588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 rot="5400000">
            <a:off x="4822274" y="2503684"/>
            <a:ext cx="5566765" cy="16781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 rot="5400000">
            <a:off x="930536" y="607806"/>
            <a:ext cx="5023821" cy="5507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❧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❧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❧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❧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❧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SzPts val="1800"/>
              <a:buChar char="❧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SzPts val="1800"/>
              <a:buChar char="❧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SzPts val="1800"/>
              <a:buChar char="❧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SzPts val="1800"/>
              <a:buChar char="❧"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0" type="dt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1pPr>
            <a:lvl2pPr indent="0" lvl="1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2pPr>
            <a:lvl3pPr indent="0" lvl="2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3pPr>
            <a:lvl4pPr indent="0" lvl="3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4pPr>
            <a:lvl5pPr indent="0" lvl="4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5pPr>
            <a:lvl6pPr indent="0" lvl="5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6pPr>
            <a:lvl7pPr indent="0" lvl="6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7pPr>
            <a:lvl8pPr indent="0" lvl="7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8pPr>
            <a:lvl9pPr indent="0" lvl="8" mar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95D1D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7" name="Google Shape;167;p24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68" name="Google Shape;168;p2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BA253"/>
                </a:buClr>
                <a:buSzPts val="5400"/>
                <a:buFont typeface="Times New Roman"/>
                <a:buNone/>
              </a:pPr>
              <a:r>
                <a:rPr lang="en-US" sz="5400">
                  <a:solidFill>
                    <a:srgbClr val="DBA253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❧</a:t>
              </a:r>
              <a:endParaRPr sz="5400">
                <a:solidFill>
                  <a:srgbClr val="DBA253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169" name="Google Shape;169;p24"/>
            <p:cNvCxnSpPr/>
            <p:nvPr/>
          </p:nvCxnSpPr>
          <p:spPr>
            <a:xfrm rot="10800000">
              <a:off x="1815339" y="1924709"/>
              <a:ext cx="2468880" cy="2505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24"/>
            <p:cNvCxnSpPr/>
            <p:nvPr/>
          </p:nvCxnSpPr>
          <p:spPr>
            <a:xfrm rot="10800000">
              <a:off x="4826613" y="1927417"/>
              <a:ext cx="2468880" cy="1588"/>
            </a:xfrm>
            <a:prstGeom prst="straightConnector1">
              <a:avLst/>
            </a:prstGeom>
            <a:noFill/>
            <a:ln cap="flat" cmpd="sng" w="12700">
              <a:solidFill>
                <a:srgbClr val="DBA25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-1588" y="6540500"/>
            <a:ext cx="614363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57200" y="1600200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46613" y="1600200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-1588" y="6540500"/>
            <a:ext cx="614363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5" name="Google Shape;35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-1588" y="6540500"/>
            <a:ext cx="614363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-1588" y="6540500"/>
            <a:ext cx="614363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-1588" y="6540500"/>
            <a:ext cx="614363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-1588" y="6540500"/>
            <a:ext cx="614363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-1588" y="6540500"/>
            <a:ext cx="614363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48663" y="6427788"/>
            <a:ext cx="633412" cy="3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-1588" y="6540500"/>
            <a:ext cx="614363" cy="23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tile algn="tl" flip="none" tx="0" sx="60000" ty="0" sy="60000"/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FFFFFF">
                  <a:alpha val="10980"/>
                </a:srgbClr>
              </a:gs>
              <a:gs pos="83000">
                <a:srgbClr val="FFFFFF">
                  <a:alpha val="10980"/>
                </a:srgbClr>
              </a:gs>
              <a:gs pos="100000">
                <a:srgbClr val="D0C974">
                  <a:alpha val="2274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Book Antiqua"/>
              <a:buNone/>
              <a:defRPr b="0" i="0" sz="5400" u="none" cap="none" strike="noStrik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❧"/>
              <a:defRPr b="0" i="0" sz="24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❧"/>
              <a:defRPr b="0" i="0" sz="22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❧"/>
              <a:defRPr b="0" i="0" sz="20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❧"/>
              <a:defRPr b="0" i="0" sz="18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❧"/>
              <a:defRPr b="0" i="0" sz="1600" u="none" cap="none" strike="noStrik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❧"/>
              <a:defRPr b="0" i="0" sz="1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5D1D"/>
              </a:buClr>
              <a:buSzPts val="1200"/>
              <a:buFont typeface="Times New Roman"/>
              <a:buNone/>
              <a:defRPr sz="1200">
                <a:solidFill>
                  <a:srgbClr val="895D1D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5D1D"/>
              </a:buClr>
              <a:buSzPts val="1200"/>
              <a:buFont typeface="Times New Roman"/>
              <a:buNone/>
              <a:defRPr sz="1200">
                <a:solidFill>
                  <a:srgbClr val="895D1D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5D1D"/>
              </a:buClr>
              <a:buSzPts val="1200"/>
              <a:buFont typeface="Times New Roman"/>
              <a:buNone/>
              <a:defRPr sz="1200">
                <a:solidFill>
                  <a:srgbClr val="895D1D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5D1D"/>
              </a:buClr>
              <a:buSzPts val="1200"/>
              <a:buFont typeface="Times New Roman"/>
              <a:buNone/>
              <a:defRPr sz="1200">
                <a:solidFill>
                  <a:srgbClr val="895D1D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5D1D"/>
              </a:buClr>
              <a:buSzPts val="1200"/>
              <a:buFont typeface="Times New Roman"/>
              <a:buNone/>
              <a:defRPr sz="1200">
                <a:solidFill>
                  <a:srgbClr val="895D1D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5D1D"/>
              </a:buClr>
              <a:buSzPts val="1200"/>
              <a:buFont typeface="Times New Roman"/>
              <a:buNone/>
              <a:defRPr sz="1200">
                <a:solidFill>
                  <a:srgbClr val="895D1D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5D1D"/>
              </a:buClr>
              <a:buSzPts val="1200"/>
              <a:buFont typeface="Times New Roman"/>
              <a:buNone/>
              <a:defRPr sz="1200">
                <a:solidFill>
                  <a:srgbClr val="895D1D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5D1D"/>
              </a:buClr>
              <a:buSzPts val="1200"/>
              <a:buFont typeface="Times New Roman"/>
              <a:buNone/>
              <a:defRPr sz="1200">
                <a:solidFill>
                  <a:srgbClr val="895D1D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5D1D"/>
              </a:buClr>
              <a:buSzPts val="1200"/>
              <a:buFont typeface="Times New Roman"/>
              <a:buNone/>
              <a:defRPr sz="1200">
                <a:solidFill>
                  <a:srgbClr val="895D1D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/>
          <p:nvPr/>
        </p:nvSpPr>
        <p:spPr>
          <a:xfrm>
            <a:off x="636588" y="5322888"/>
            <a:ext cx="6858000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January 2019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519113" y="4362450"/>
            <a:ext cx="8331200" cy="958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Cucumber</a:t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25"/>
          <p:cNvGrpSpPr/>
          <p:nvPr/>
        </p:nvGrpSpPr>
        <p:grpSpPr>
          <a:xfrm>
            <a:off x="7704138" y="6270625"/>
            <a:ext cx="1362075" cy="522288"/>
            <a:chOff x="4853" y="3950"/>
            <a:chExt cx="858" cy="329"/>
          </a:xfrm>
        </p:grpSpPr>
        <p:sp>
          <p:nvSpPr>
            <p:cNvPr id="179" name="Google Shape;179;p25"/>
            <p:cNvSpPr/>
            <p:nvPr/>
          </p:nvSpPr>
          <p:spPr>
            <a:xfrm>
              <a:off x="4853" y="3950"/>
              <a:ext cx="858" cy="3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0" name="Google Shape;180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64" y="4028"/>
              <a:ext cx="400" cy="2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1" name="Google Shape;181;p25"/>
          <p:cNvSpPr/>
          <p:nvPr/>
        </p:nvSpPr>
        <p:spPr>
          <a:xfrm>
            <a:off x="0" y="6542088"/>
            <a:ext cx="4032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idx="1" type="body"/>
          </p:nvPr>
        </p:nvSpPr>
        <p:spPr>
          <a:xfrm>
            <a:off x="152400" y="1295400"/>
            <a:ext cx="8839199" cy="4457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8613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0"/>
              <a:buFont typeface="Calibri"/>
              <a:buChar char="●"/>
            </a:pPr>
            <a:r>
              <a:rPr b="1" lang="en-US" sz="22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Tags are a way to group Scenarios. They are @-prefixed strings and you can place as many tags as you like above Feature, Scenario, Scenario Outline or Examples keywords. Space character are invalid in tags and may separate them.</a:t>
            </a:r>
            <a:endParaRPr/>
          </a:p>
          <a:p>
            <a:pPr indent="-187643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0"/>
              <a:buFont typeface="Calibri"/>
              <a:buNone/>
            </a:pPr>
            <a:r>
              <a:t/>
            </a:r>
            <a:endParaRPr b="1" sz="22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8613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0"/>
              <a:buFont typeface="Calibri"/>
              <a:buChar char="●"/>
            </a:pPr>
            <a:r>
              <a:rPr b="1" lang="en-US" sz="22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Cucumber can perform different operations before and after each scenario based on what tags are present on a scenario.</a:t>
            </a:r>
            <a:endParaRPr/>
          </a:p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688490" y="0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Tags</a:t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" name="Google Shape;281;p34"/>
          <p:cNvGrpSpPr/>
          <p:nvPr/>
        </p:nvGrpSpPr>
        <p:grpSpPr>
          <a:xfrm>
            <a:off x="449263" y="854075"/>
            <a:ext cx="6191250" cy="50800"/>
            <a:chOff x="283" y="538"/>
            <a:chExt cx="3900" cy="32"/>
          </a:xfrm>
        </p:grpSpPr>
        <p:sp>
          <p:nvSpPr>
            <p:cNvPr id="282" name="Google Shape;282;p34"/>
            <p:cNvSpPr/>
            <p:nvPr/>
          </p:nvSpPr>
          <p:spPr>
            <a:xfrm>
              <a:off x="283" y="538"/>
              <a:ext cx="978" cy="32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1262" y="538"/>
              <a:ext cx="978" cy="3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2227" y="538"/>
              <a:ext cx="978" cy="32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3205" y="538"/>
              <a:ext cx="978" cy="32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228601" y="1219200"/>
            <a:ext cx="8839200" cy="44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8587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Scenario: Some cukes </a:t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8587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Given I have 48 cukes in my belly</a:t>
            </a:r>
            <a:endParaRPr/>
          </a:p>
          <a:p>
            <a:pPr indent="0" lvl="0" marL="128587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t/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5"/>
          <p:cNvSpPr txBox="1"/>
          <p:nvPr>
            <p:ph type="title"/>
          </p:nvPr>
        </p:nvSpPr>
        <p:spPr>
          <a:xfrm>
            <a:off x="688490" y="0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Definition</a:t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350" y="2891225"/>
            <a:ext cx="8153400" cy="2295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p35"/>
          <p:cNvGrpSpPr/>
          <p:nvPr/>
        </p:nvGrpSpPr>
        <p:grpSpPr>
          <a:xfrm>
            <a:off x="449263" y="854075"/>
            <a:ext cx="6191250" cy="50800"/>
            <a:chOff x="283" y="538"/>
            <a:chExt cx="3900" cy="32"/>
          </a:xfrm>
        </p:grpSpPr>
        <p:sp>
          <p:nvSpPr>
            <p:cNvPr id="294" name="Google Shape;294;p35"/>
            <p:cNvSpPr/>
            <p:nvPr/>
          </p:nvSpPr>
          <p:spPr>
            <a:xfrm>
              <a:off x="283" y="538"/>
              <a:ext cx="978" cy="32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1262" y="538"/>
              <a:ext cx="978" cy="3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2227" y="538"/>
              <a:ext cx="978" cy="32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3205" y="538"/>
              <a:ext cx="978" cy="32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idx="1" type="body"/>
          </p:nvPr>
        </p:nvSpPr>
        <p:spPr>
          <a:xfrm>
            <a:off x="228600" y="1066800"/>
            <a:ext cx="8762999" cy="556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8613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Calibri"/>
              <a:buChar char="●"/>
            </a:pPr>
            <a:r>
              <a:rPr b="1" lang="en-US" sz="167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Pretty - Prints the Gherkin source to STDOUT along with additional colours and stack traces for errors.</a:t>
            </a:r>
            <a:endParaRPr/>
          </a:p>
          <a:p>
            <a:pPr indent="-328613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Calibri"/>
              <a:buChar char="●"/>
            </a:pPr>
            <a:r>
              <a:rPr b="1" lang="en-US" sz="167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- Generates a HTML file, suitable for publishing.</a:t>
            </a:r>
            <a:endParaRPr/>
          </a:p>
          <a:p>
            <a:pPr indent="-328613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Calibri"/>
              <a:buChar char="●"/>
            </a:pPr>
            <a:r>
              <a:rPr b="1" lang="en-US" sz="167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JSON - Generates a JSON file, suitable for post-processing to generate custom reports.</a:t>
            </a:r>
            <a:endParaRPr b="1" sz="167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8613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Calibri"/>
              <a:buChar char="●"/>
            </a:pPr>
            <a:r>
              <a:rPr b="1" lang="en-US" sz="167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Usage - Prints statistics to STDOUT. Programmers may find it useful to find slow or unused Step Definitions.</a:t>
            </a:r>
            <a:endParaRPr/>
          </a:p>
          <a:p>
            <a:pPr indent="-328613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Calibri"/>
              <a:buChar char="●"/>
            </a:pPr>
            <a:r>
              <a:rPr b="1" lang="en-US" sz="167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Junit - Generates XML files just like Apache Ant’s junitreport task. This XML format is understood by most Continuous Integration servers, who will use it to generate visual reports.</a:t>
            </a:r>
            <a:endParaRPr/>
          </a:p>
          <a:p>
            <a:pPr indent="-328613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Calibri"/>
              <a:buChar char="●"/>
            </a:pPr>
            <a:r>
              <a:rPr b="1" lang="en-US" sz="167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Rerun - The rerun report is a file that lists the location of failed Scenarios. This can be picked up by subsequent Cucumber runs.</a:t>
            </a:r>
            <a:endParaRPr b="1" sz="167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1933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Calibri"/>
              <a:buNone/>
            </a:pPr>
            <a:r>
              <a:t/>
            </a:r>
            <a:endParaRPr b="1" sz="167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6"/>
          <p:cNvSpPr txBox="1"/>
          <p:nvPr>
            <p:ph type="title"/>
          </p:nvPr>
        </p:nvSpPr>
        <p:spPr>
          <a:xfrm>
            <a:off x="688490" y="12550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4" name="Google Shape;304;p36"/>
          <p:cNvGrpSpPr/>
          <p:nvPr/>
        </p:nvGrpSpPr>
        <p:grpSpPr>
          <a:xfrm>
            <a:off x="449263" y="854075"/>
            <a:ext cx="6191250" cy="50800"/>
            <a:chOff x="283" y="538"/>
            <a:chExt cx="3900" cy="32"/>
          </a:xfrm>
        </p:grpSpPr>
        <p:sp>
          <p:nvSpPr>
            <p:cNvPr id="305" name="Google Shape;305;p36"/>
            <p:cNvSpPr/>
            <p:nvPr/>
          </p:nvSpPr>
          <p:spPr>
            <a:xfrm>
              <a:off x="283" y="538"/>
              <a:ext cx="978" cy="32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6"/>
            <p:cNvSpPr/>
            <p:nvPr/>
          </p:nvSpPr>
          <p:spPr>
            <a:xfrm>
              <a:off x="1262" y="538"/>
              <a:ext cx="978" cy="3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6"/>
            <p:cNvSpPr/>
            <p:nvPr/>
          </p:nvSpPr>
          <p:spPr>
            <a:xfrm>
              <a:off x="2227" y="538"/>
              <a:ext cx="978" cy="32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6"/>
            <p:cNvSpPr/>
            <p:nvPr/>
          </p:nvSpPr>
          <p:spPr>
            <a:xfrm>
              <a:off x="3205" y="538"/>
              <a:ext cx="978" cy="32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/>
          <p:nvPr/>
        </p:nvSpPr>
        <p:spPr>
          <a:xfrm>
            <a:off x="2290763" y="3197225"/>
            <a:ext cx="456247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grpSp>
        <p:nvGrpSpPr>
          <p:cNvPr id="315" name="Google Shape;315;p37"/>
          <p:cNvGrpSpPr/>
          <p:nvPr/>
        </p:nvGrpSpPr>
        <p:grpSpPr>
          <a:xfrm>
            <a:off x="7704138" y="6270625"/>
            <a:ext cx="1362075" cy="522288"/>
            <a:chOff x="4853" y="3950"/>
            <a:chExt cx="858" cy="329"/>
          </a:xfrm>
        </p:grpSpPr>
        <p:sp>
          <p:nvSpPr>
            <p:cNvPr id="316" name="Google Shape;316;p37"/>
            <p:cNvSpPr/>
            <p:nvPr/>
          </p:nvSpPr>
          <p:spPr>
            <a:xfrm>
              <a:off x="4853" y="3950"/>
              <a:ext cx="858" cy="3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7" name="Google Shape;317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64" y="4028"/>
              <a:ext cx="400" cy="2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8" name="Google Shape;318;p37"/>
          <p:cNvSpPr/>
          <p:nvPr/>
        </p:nvSpPr>
        <p:spPr>
          <a:xfrm>
            <a:off x="0" y="6542088"/>
            <a:ext cx="4032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699247" y="1676401"/>
            <a:ext cx="7745505" cy="444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8587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0"/>
              <a:buNone/>
            </a:pPr>
            <a:r>
              <a:rPr b="1" lang="en-US" sz="22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Feature: Refund item </a:t>
            </a:r>
            <a:endParaRPr b="1" sz="22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7643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0"/>
              <a:buFont typeface="Calibri"/>
              <a:buNone/>
            </a:pPr>
            <a:r>
              <a:t/>
            </a:r>
            <a:endParaRPr b="1" sz="22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8587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0"/>
              <a:buNone/>
            </a:pPr>
            <a:r>
              <a:rPr b="1" lang="en-US" sz="22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Scenario: Jeff returns a faulty microwave </a:t>
            </a:r>
            <a:endParaRPr b="1" sz="22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7643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0"/>
              <a:buFont typeface="Calibri"/>
              <a:buNone/>
            </a:pPr>
            <a:r>
              <a:t/>
            </a:r>
            <a:endParaRPr b="1" sz="22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8587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0"/>
              <a:buNone/>
            </a:pPr>
            <a:r>
              <a:rPr b="1" lang="en-US" sz="22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Given Jeff has bought a microwave for $100 </a:t>
            </a:r>
            <a:endParaRPr b="1" sz="22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8587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0"/>
              <a:buNone/>
            </a:pPr>
            <a:r>
              <a:rPr b="1" lang="en-US" sz="22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he has a receipt </a:t>
            </a:r>
            <a:endParaRPr b="1" sz="22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8587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0"/>
              <a:buNone/>
            </a:pPr>
            <a:r>
              <a:rPr b="1" lang="en-US" sz="22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he returns the microwave </a:t>
            </a:r>
            <a:endParaRPr b="1" sz="22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8587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20"/>
              <a:buNone/>
            </a:pPr>
            <a:r>
              <a:rPr b="1" lang="en-US" sz="22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Then Jeff should be refunded $100</a:t>
            </a:r>
            <a:endParaRPr/>
          </a:p>
        </p:txBody>
      </p:sp>
      <p:sp>
        <p:nvSpPr>
          <p:cNvPr id="187" name="Google Shape;187;p26"/>
          <p:cNvSpPr txBox="1"/>
          <p:nvPr>
            <p:ph type="title"/>
          </p:nvPr>
        </p:nvSpPr>
        <p:spPr>
          <a:xfrm>
            <a:off x="688490" y="0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Gherkins</a:t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" name="Google Shape;188;p26"/>
          <p:cNvGrpSpPr/>
          <p:nvPr/>
        </p:nvGrpSpPr>
        <p:grpSpPr>
          <a:xfrm>
            <a:off x="449263" y="854075"/>
            <a:ext cx="6191250" cy="50800"/>
            <a:chOff x="283" y="538"/>
            <a:chExt cx="3900" cy="32"/>
          </a:xfrm>
        </p:grpSpPr>
        <p:sp>
          <p:nvSpPr>
            <p:cNvPr id="189" name="Google Shape;189;p26"/>
            <p:cNvSpPr/>
            <p:nvPr/>
          </p:nvSpPr>
          <p:spPr>
            <a:xfrm>
              <a:off x="283" y="538"/>
              <a:ext cx="978" cy="32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1262" y="538"/>
              <a:ext cx="978" cy="3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2227" y="538"/>
              <a:ext cx="978" cy="32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3205" y="538"/>
              <a:ext cx="978" cy="32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699247" y="1219200"/>
            <a:ext cx="7745505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8613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0"/>
              <a:buFont typeface="Calibri"/>
              <a:buChar char="●"/>
            </a:pPr>
            <a:r>
              <a:rPr b="1" lang="en-US" sz="18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endParaRPr/>
          </a:p>
          <a:p>
            <a:pPr indent="-328613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0"/>
              <a:buFont typeface="Calibri"/>
              <a:buChar char="●"/>
            </a:pPr>
            <a:r>
              <a:rPr b="1" lang="en-US" sz="18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Scenario</a:t>
            </a:r>
            <a:endParaRPr/>
          </a:p>
          <a:p>
            <a:pPr indent="-328613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0"/>
              <a:buFont typeface="Calibri"/>
              <a:buChar char="●"/>
            </a:pPr>
            <a:r>
              <a:rPr b="1" lang="en-US" sz="18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Given, When, Then, And, But (Steps)</a:t>
            </a:r>
            <a:endParaRPr/>
          </a:p>
          <a:p>
            <a:pPr indent="-328613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0"/>
              <a:buFont typeface="Calibri"/>
              <a:buChar char="●"/>
            </a:pPr>
            <a:r>
              <a:rPr b="1" lang="en-US" sz="18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/>
          </a:p>
          <a:p>
            <a:pPr indent="-328613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0"/>
              <a:buFont typeface="Calibri"/>
              <a:buChar char="●"/>
            </a:pPr>
            <a:r>
              <a:rPr b="1" lang="en-US" sz="18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Scenario Outline</a:t>
            </a:r>
            <a:endParaRPr/>
          </a:p>
          <a:p>
            <a:pPr indent="-328613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0"/>
              <a:buFont typeface="Calibri"/>
              <a:buChar char="●"/>
            </a:pPr>
            <a:r>
              <a:rPr b="1" lang="en-US" sz="18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/>
          </a:p>
          <a:p>
            <a:pPr indent="-328613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0"/>
              <a:buFont typeface="Calibri"/>
              <a:buChar char="●"/>
            </a:pPr>
            <a:r>
              <a:rPr b="1" lang="en-US" sz="18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""" (Doc Strings)</a:t>
            </a:r>
            <a:endParaRPr/>
          </a:p>
          <a:p>
            <a:pPr indent="-328613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0"/>
              <a:buFont typeface="Calibri"/>
              <a:buChar char="●"/>
            </a:pPr>
            <a:r>
              <a:rPr b="1" lang="en-US" sz="18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 (Data Tables)</a:t>
            </a:r>
            <a:endParaRPr/>
          </a:p>
          <a:p>
            <a:pPr indent="-328613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0"/>
              <a:buFont typeface="Calibri"/>
              <a:buChar char="●"/>
            </a:pPr>
            <a:r>
              <a:rPr b="1" lang="en-US" sz="18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@ (Tags)</a:t>
            </a:r>
            <a:endParaRPr/>
          </a:p>
          <a:p>
            <a:pPr indent="-328613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0"/>
              <a:buFont typeface="Calibri"/>
              <a:buChar char="●"/>
            </a:pPr>
            <a:r>
              <a:rPr b="1" lang="en-US" sz="18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 (Comments)</a:t>
            </a:r>
            <a:endParaRPr/>
          </a:p>
          <a:p>
            <a:pPr indent="-210503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0"/>
              <a:buFont typeface="Calibri"/>
              <a:buNone/>
            </a:pPr>
            <a:r>
              <a:t/>
            </a:r>
            <a:endParaRPr b="1" sz="18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7"/>
          <p:cNvSpPr txBox="1"/>
          <p:nvPr>
            <p:ph type="title"/>
          </p:nvPr>
        </p:nvSpPr>
        <p:spPr>
          <a:xfrm>
            <a:off x="688490" y="0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Gherkins KeyWord</a:t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" name="Google Shape;199;p27"/>
          <p:cNvGrpSpPr/>
          <p:nvPr/>
        </p:nvGrpSpPr>
        <p:grpSpPr>
          <a:xfrm>
            <a:off x="449263" y="854075"/>
            <a:ext cx="6191250" cy="50800"/>
            <a:chOff x="283" y="538"/>
            <a:chExt cx="3900" cy="32"/>
          </a:xfrm>
        </p:grpSpPr>
        <p:sp>
          <p:nvSpPr>
            <p:cNvPr id="200" name="Google Shape;200;p27"/>
            <p:cNvSpPr/>
            <p:nvPr/>
          </p:nvSpPr>
          <p:spPr>
            <a:xfrm>
              <a:off x="283" y="538"/>
              <a:ext cx="978" cy="32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1262" y="538"/>
              <a:ext cx="978" cy="3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2227" y="538"/>
              <a:ext cx="978" cy="32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3205" y="538"/>
              <a:ext cx="978" cy="32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228601" y="1143000"/>
            <a:ext cx="8686800" cy="5181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8613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Calibri"/>
              <a:buChar char="●"/>
            </a:pPr>
            <a:r>
              <a:rPr b="1" lang="en-US" sz="20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 .feature file is supposed to describe a single feature of the system, or a particular aspect of a feature. </a:t>
            </a:r>
            <a:endParaRPr/>
          </a:p>
          <a:p>
            <a:pPr indent="-328613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Calibri"/>
              <a:buChar char="●"/>
            </a:pPr>
            <a:r>
              <a:rPr b="1" lang="en-US" sz="20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It's just a way to provide a high-level description of a software feature, and to group related scenarios.</a:t>
            </a:r>
            <a:endParaRPr b="1" sz="204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8587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None/>
            </a:pPr>
            <a:r>
              <a:rPr b="1" lang="en-US" sz="20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Feature: Refund item </a:t>
            </a:r>
            <a:endParaRPr/>
          </a:p>
          <a:p>
            <a:pPr indent="0" lvl="0" marL="128587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None/>
            </a:pPr>
            <a:r>
              <a:rPr b="1" lang="en-US" sz="20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Sales assistants should be able to refund customers' purchases. This is required by the law, and is also essential in order to keep customers happy. </a:t>
            </a:r>
            <a:endParaRPr b="1" sz="204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8587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None/>
            </a:pPr>
            <a:r>
              <a:rPr b="1" lang="en-US" sz="20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Rules: - Customer must present proof of purchase </a:t>
            </a:r>
            <a:endParaRPr b="1" sz="204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8587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None/>
            </a:pPr>
            <a:r>
              <a:rPr b="1" lang="en-US" sz="20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Purchase must be less than 30 days ago</a:t>
            </a:r>
            <a:endParaRPr/>
          </a:p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688490" y="0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</a:t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0" name="Google Shape;210;p28"/>
          <p:cNvGrpSpPr/>
          <p:nvPr/>
        </p:nvGrpSpPr>
        <p:grpSpPr>
          <a:xfrm>
            <a:off x="449263" y="854075"/>
            <a:ext cx="6191250" cy="50800"/>
            <a:chOff x="283" y="538"/>
            <a:chExt cx="3900" cy="32"/>
          </a:xfrm>
        </p:grpSpPr>
        <p:sp>
          <p:nvSpPr>
            <p:cNvPr id="211" name="Google Shape;211;p28"/>
            <p:cNvSpPr/>
            <p:nvPr/>
          </p:nvSpPr>
          <p:spPr>
            <a:xfrm>
              <a:off x="283" y="538"/>
              <a:ext cx="978" cy="32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1262" y="538"/>
              <a:ext cx="978" cy="3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2227" y="538"/>
              <a:ext cx="978" cy="32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3205" y="538"/>
              <a:ext cx="978" cy="32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228600" y="1295400"/>
            <a:ext cx="8762999" cy="4457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8613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scenario is a concrete example that illustrates a business rule</a:t>
            </a:r>
            <a:endParaRPr/>
          </a:p>
          <a:p>
            <a:pPr indent="-176212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8613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Scenarios follow the same pattern:</a:t>
            </a:r>
            <a:endParaRPr/>
          </a:p>
          <a:p>
            <a:pPr indent="-328613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Describe an initial context</a:t>
            </a:r>
            <a:endParaRPr/>
          </a:p>
          <a:p>
            <a:pPr indent="-328613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Describe an event</a:t>
            </a:r>
            <a:endParaRPr/>
          </a:p>
          <a:p>
            <a:pPr indent="-328613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Describe an expected outcome</a:t>
            </a:r>
            <a:endParaRPr/>
          </a:p>
          <a:p>
            <a:pPr indent="-176212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6212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6212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6212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9"/>
          <p:cNvSpPr txBox="1"/>
          <p:nvPr>
            <p:ph type="title"/>
          </p:nvPr>
        </p:nvSpPr>
        <p:spPr>
          <a:xfrm>
            <a:off x="688490" y="-76200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Scenario</a:t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1" name="Google Shape;221;p29"/>
          <p:cNvGrpSpPr/>
          <p:nvPr/>
        </p:nvGrpSpPr>
        <p:grpSpPr>
          <a:xfrm>
            <a:off x="449263" y="854075"/>
            <a:ext cx="6191250" cy="50800"/>
            <a:chOff x="283" y="538"/>
            <a:chExt cx="3900" cy="32"/>
          </a:xfrm>
        </p:grpSpPr>
        <p:sp>
          <p:nvSpPr>
            <p:cNvPr id="222" name="Google Shape;222;p29"/>
            <p:cNvSpPr/>
            <p:nvPr/>
          </p:nvSpPr>
          <p:spPr>
            <a:xfrm>
              <a:off x="283" y="538"/>
              <a:ext cx="978" cy="32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1262" y="538"/>
              <a:ext cx="978" cy="3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2227" y="538"/>
              <a:ext cx="978" cy="32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3205" y="538"/>
              <a:ext cx="978" cy="32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209000" y="1408772"/>
            <a:ext cx="8839200" cy="4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8613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0"/>
              <a:buFont typeface="Calibri"/>
              <a:buChar char="●"/>
            </a:pPr>
            <a:r>
              <a:rPr b="1" lang="en-US" sz="18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step typically starts with Given, When or Then. If there are multiple Given or When steps underneath each other, you can use And or But</a:t>
            </a:r>
            <a:endParaRPr/>
          </a:p>
          <a:p>
            <a:pPr indent="-210503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0"/>
              <a:buFont typeface="Calibri"/>
              <a:buNone/>
            </a:pPr>
            <a:r>
              <a:t/>
            </a:r>
            <a:endParaRPr b="1" sz="18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8613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0"/>
              <a:buFont typeface="Calibri"/>
              <a:buChar char="●"/>
            </a:pPr>
            <a:r>
              <a:rPr b="1" lang="en-US" sz="18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Given steps are used to describe the initial context of the system---the scene of the scenario. It is typically something that happened in the past.</a:t>
            </a:r>
            <a:endParaRPr/>
          </a:p>
          <a:p>
            <a:pPr indent="-210503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0"/>
              <a:buFont typeface="Calibri"/>
              <a:buNone/>
            </a:pPr>
            <a:r>
              <a:t/>
            </a:r>
            <a:endParaRPr b="1" sz="186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8613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0"/>
              <a:buFont typeface="Calibri"/>
              <a:buChar char="●"/>
            </a:pPr>
            <a:r>
              <a:rPr b="1" lang="en-US" sz="186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 steps are used to describe an event, or an action. This can be a person interacting with the system, or it can be an event triggered by another system.</a:t>
            </a:r>
            <a:endParaRPr/>
          </a:p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688490" y="0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Steps</a:t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Google Shape;232;p30"/>
          <p:cNvGrpSpPr/>
          <p:nvPr/>
        </p:nvGrpSpPr>
        <p:grpSpPr>
          <a:xfrm>
            <a:off x="449263" y="854075"/>
            <a:ext cx="6191250" cy="50800"/>
            <a:chOff x="283" y="538"/>
            <a:chExt cx="3900" cy="32"/>
          </a:xfrm>
        </p:grpSpPr>
        <p:sp>
          <p:nvSpPr>
            <p:cNvPr id="233" name="Google Shape;233;p30"/>
            <p:cNvSpPr/>
            <p:nvPr/>
          </p:nvSpPr>
          <p:spPr>
            <a:xfrm>
              <a:off x="283" y="538"/>
              <a:ext cx="978" cy="32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1262" y="538"/>
              <a:ext cx="978" cy="3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2227" y="538"/>
              <a:ext cx="978" cy="32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3205" y="538"/>
              <a:ext cx="978" cy="32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152400" y="1371600"/>
            <a:ext cx="8839199" cy="4381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8613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It's strongly recommended you only have a single When step per scenario. If you feel compelled to add more it's usually a sign that you should split the scenario up in multiple scenarios.</a:t>
            </a:r>
            <a:endParaRPr/>
          </a:p>
          <a:p>
            <a:pPr indent="-176212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t/>
            </a:r>
            <a:endParaRPr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8613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Then steps are used to describe an expected outcome, or result.</a:t>
            </a:r>
            <a:endParaRPr/>
          </a:p>
        </p:txBody>
      </p:sp>
      <p:sp>
        <p:nvSpPr>
          <p:cNvPr id="242" name="Google Shape;242;p31"/>
          <p:cNvSpPr txBox="1"/>
          <p:nvPr>
            <p:ph type="title"/>
          </p:nvPr>
        </p:nvSpPr>
        <p:spPr>
          <a:xfrm>
            <a:off x="688490" y="-76200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Steps</a:t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449263" y="854075"/>
            <a:ext cx="6191250" cy="50800"/>
            <a:chOff x="283" y="538"/>
            <a:chExt cx="3900" cy="32"/>
          </a:xfrm>
        </p:grpSpPr>
        <p:sp>
          <p:nvSpPr>
            <p:cNvPr id="244" name="Google Shape;244;p31"/>
            <p:cNvSpPr/>
            <p:nvPr/>
          </p:nvSpPr>
          <p:spPr>
            <a:xfrm>
              <a:off x="283" y="538"/>
              <a:ext cx="978" cy="32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1262" y="538"/>
              <a:ext cx="978" cy="3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2227" y="538"/>
              <a:ext cx="978" cy="32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3205" y="538"/>
              <a:ext cx="978" cy="32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228600" y="1143000"/>
            <a:ext cx="8762999" cy="5486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8587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None/>
            </a:pPr>
            <a:r>
              <a:rPr b="1" lang="en-US" sz="20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Scenario: feeding a small suckler cow </a:t>
            </a:r>
            <a:endParaRPr b="1" sz="204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8587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None/>
            </a:pPr>
            <a:r>
              <a:rPr b="1" lang="en-US" sz="20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Given the cow weighs 450 kg </a:t>
            </a:r>
            <a:endParaRPr b="1" sz="204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8587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None/>
            </a:pPr>
            <a:r>
              <a:rPr b="1" lang="en-US" sz="20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we calculate the feeding requirements </a:t>
            </a:r>
            <a:endParaRPr b="1" sz="204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8587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None/>
            </a:pPr>
            <a:r>
              <a:rPr b="1" lang="en-US" sz="20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Then the energy should be 26500 MJ </a:t>
            </a:r>
            <a:endParaRPr b="1" sz="204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8587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None/>
            </a:pPr>
            <a:r>
              <a:rPr b="1" lang="en-US" sz="20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the protein should be 215 kg </a:t>
            </a:r>
            <a:endParaRPr b="1" sz="204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9073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Calibri"/>
              <a:buNone/>
            </a:pPr>
            <a:r>
              <a:t/>
            </a:r>
            <a:endParaRPr b="1" sz="204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8587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None/>
            </a:pPr>
            <a:r>
              <a:rPr b="1" lang="en-US" sz="20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Scenario: feeding a medium suckler cow </a:t>
            </a:r>
            <a:endParaRPr b="1" sz="204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8587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None/>
            </a:pPr>
            <a:r>
              <a:rPr b="1" lang="en-US" sz="20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Given the cow weighs 500 kg </a:t>
            </a:r>
            <a:endParaRPr b="1" sz="204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8587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None/>
            </a:pPr>
            <a:r>
              <a:rPr b="1" lang="en-US" sz="20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we calculate the feeding requirements </a:t>
            </a:r>
            <a:endParaRPr b="1" sz="204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8587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None/>
            </a:pPr>
            <a:r>
              <a:rPr b="1" lang="en-US" sz="20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Then the energy should be 29500 MJ </a:t>
            </a:r>
            <a:endParaRPr b="1" sz="204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8587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None/>
            </a:pPr>
            <a:r>
              <a:rPr b="1" lang="en-US" sz="20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the protein should be 245 kg</a:t>
            </a:r>
            <a:endParaRPr/>
          </a:p>
        </p:txBody>
      </p:sp>
      <p:sp>
        <p:nvSpPr>
          <p:cNvPr id="253" name="Google Shape;253;p32"/>
          <p:cNvSpPr txBox="1"/>
          <p:nvPr>
            <p:ph type="title"/>
          </p:nvPr>
        </p:nvSpPr>
        <p:spPr>
          <a:xfrm>
            <a:off x="688490" y="-76200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Scenario Outline</a:t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4" name="Google Shape;254;p32"/>
          <p:cNvGrpSpPr/>
          <p:nvPr/>
        </p:nvGrpSpPr>
        <p:grpSpPr>
          <a:xfrm>
            <a:off x="449263" y="854075"/>
            <a:ext cx="6191250" cy="50800"/>
            <a:chOff x="283" y="538"/>
            <a:chExt cx="3900" cy="32"/>
          </a:xfrm>
        </p:grpSpPr>
        <p:sp>
          <p:nvSpPr>
            <p:cNvPr id="255" name="Google Shape;255;p32"/>
            <p:cNvSpPr/>
            <p:nvPr/>
          </p:nvSpPr>
          <p:spPr>
            <a:xfrm>
              <a:off x="283" y="538"/>
              <a:ext cx="978" cy="32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1262" y="538"/>
              <a:ext cx="978" cy="32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2227" y="538"/>
              <a:ext cx="978" cy="32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3205" y="538"/>
              <a:ext cx="978" cy="32"/>
            </a:xfrm>
            <a:prstGeom prst="rect">
              <a:avLst/>
            </a:prstGeom>
            <a:solidFill>
              <a:srgbClr val="6FBE40">
                <a:alpha val="7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bg>
      <p:bgPr>
        <a:noFill/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152400" y="1752600"/>
            <a:ext cx="8839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8587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None/>
            </a:pPr>
            <a:r>
              <a:rPr b="1" lang="en-US" sz="167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Scenario Outline: feeding a suckler cow </a:t>
            </a:r>
            <a:endParaRPr b="1" sz="167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8587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None/>
            </a:pPr>
            <a:r>
              <a:rPr b="1" lang="en-US" sz="167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Given the cow weighs &lt;weight&gt; kg </a:t>
            </a:r>
            <a:endParaRPr b="1" sz="167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8587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None/>
            </a:pPr>
            <a:r>
              <a:rPr b="1" lang="en-US" sz="167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we calculate the feeding requirements </a:t>
            </a:r>
            <a:endParaRPr b="1" sz="167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8587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None/>
            </a:pPr>
            <a:r>
              <a:rPr b="1" lang="en-US" sz="167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Then the energy should be &lt;energy&gt; MJ </a:t>
            </a:r>
            <a:endParaRPr b="1" sz="167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8587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None/>
            </a:pPr>
            <a:r>
              <a:rPr b="1" lang="en-US" sz="167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the protein should be &lt;protein&gt; kg </a:t>
            </a:r>
            <a:endParaRPr b="1" sz="167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8587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None/>
            </a:pPr>
            <a:r>
              <a:rPr b="1" lang="en-US" sz="167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Examples: </a:t>
            </a:r>
            <a:endParaRPr b="1" sz="167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8587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None/>
            </a:pPr>
            <a:r>
              <a:rPr b="1" lang="en-US" sz="167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 weight | energy | protein | </a:t>
            </a:r>
            <a:endParaRPr b="1" sz="167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8587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None/>
            </a:pPr>
            <a:r>
              <a:rPr b="1" lang="en-US" sz="167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 450       | 26500   | 215        | </a:t>
            </a:r>
            <a:endParaRPr b="1" sz="167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8587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None/>
            </a:pPr>
            <a:r>
              <a:rPr b="1" lang="en-US" sz="167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 500       | 29500   | 245        | </a:t>
            </a:r>
            <a:endParaRPr/>
          </a:p>
          <a:p>
            <a:pPr indent="0" lvl="0" marL="128587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None/>
            </a:pPr>
            <a:r>
              <a:rPr b="1" lang="en-US" sz="167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 575       | 31500   | 255        | </a:t>
            </a:r>
            <a:endParaRPr/>
          </a:p>
          <a:p>
            <a:pPr indent="0" lvl="0" marL="128587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None/>
            </a:pPr>
            <a:r>
              <a:rPr b="1" lang="en-US" sz="167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 600       | 37000   | 305        |</a:t>
            </a:r>
            <a:endParaRPr b="1" sz="167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3"/>
          <p:cNvSpPr txBox="1"/>
          <p:nvPr>
            <p:ph type="title"/>
          </p:nvPr>
        </p:nvSpPr>
        <p:spPr>
          <a:xfrm>
            <a:off x="688490" y="36756"/>
            <a:ext cx="77562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Scenario Outline</a:t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5" name="Google Shape;265;p33"/>
          <p:cNvGrpSpPr/>
          <p:nvPr/>
        </p:nvGrpSpPr>
        <p:grpSpPr>
          <a:xfrm>
            <a:off x="449263" y="854075"/>
            <a:ext cx="6067425" cy="0"/>
            <a:chOff x="283" y="538"/>
            <a:chExt cx="3822" cy="0"/>
          </a:xfrm>
        </p:grpSpPr>
        <p:sp>
          <p:nvSpPr>
            <p:cNvPr id="266" name="Google Shape;266;p33"/>
            <p:cNvSpPr/>
            <p:nvPr/>
          </p:nvSpPr>
          <p:spPr>
            <a:xfrm>
              <a:off x="283" y="538"/>
              <a:ext cx="900" cy="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1262" y="538"/>
              <a:ext cx="900" cy="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2227" y="538"/>
              <a:ext cx="900" cy="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3205" y="538"/>
              <a:ext cx="900" cy="0"/>
            </a:xfrm>
            <a:prstGeom prst="rect">
              <a:avLst/>
            </a:prstGeom>
            <a:solidFill>
              <a:srgbClr val="6FBE40">
                <a:alpha val="796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33"/>
          <p:cNvGrpSpPr/>
          <p:nvPr/>
        </p:nvGrpSpPr>
        <p:grpSpPr>
          <a:xfrm>
            <a:off x="449263" y="1006475"/>
            <a:ext cx="6067425" cy="0"/>
            <a:chOff x="283" y="538"/>
            <a:chExt cx="3822" cy="0"/>
          </a:xfrm>
        </p:grpSpPr>
        <p:sp>
          <p:nvSpPr>
            <p:cNvPr id="271" name="Google Shape;271;p33"/>
            <p:cNvSpPr/>
            <p:nvPr/>
          </p:nvSpPr>
          <p:spPr>
            <a:xfrm>
              <a:off x="283" y="538"/>
              <a:ext cx="900" cy="0"/>
            </a:xfrm>
            <a:prstGeom prst="rect">
              <a:avLst/>
            </a:prstGeom>
            <a:solidFill>
              <a:srgbClr val="F84D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1262" y="538"/>
              <a:ext cx="900" cy="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2227" y="538"/>
              <a:ext cx="900" cy="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3205" y="538"/>
              <a:ext cx="900" cy="0"/>
            </a:xfrm>
            <a:prstGeom prst="rect">
              <a:avLst/>
            </a:prstGeom>
            <a:solidFill>
              <a:srgbClr val="6FBE40">
                <a:alpha val="796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ardcover">
  <a:themeElements>
    <a:clrScheme name="Hardcover">
      <a:dk1>
        <a:srgbClr val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PI Testing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