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308" r:id="rId10"/>
    <p:sldId id="310" r:id="rId11"/>
    <p:sldId id="291" r:id="rId12"/>
    <p:sldId id="304" r:id="rId13"/>
    <p:sldId id="31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C32BBD1-8064-4C0D-A205-CEDC1677B181}"/>
              </a:ext>
            </a:extLst>
          </p:cNvPr>
          <p:cNvCxnSpPr/>
          <p:nvPr userDrawn="1"/>
        </p:nvCxnSpPr>
        <p:spPr>
          <a:xfrm>
            <a:off x="213784" y="3997325"/>
            <a:ext cx="11758083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224366" y="1600200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224366" y="4161215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C4E75C50-89D7-41D6-B6D7-4A52F57E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245BB-BA3A-4FD2-84B5-1AB335B9E3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48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ru-RU" sz="5600" dirty="0">
                <a:solidFill>
                  <a:srgbClr val="FFFFFF"/>
                </a:solidFill>
              </a:rPr>
              <a:t>Лекция 6. </a:t>
            </a:r>
            <a:br>
              <a:rPr lang="ru-RU" sz="5600" dirty="0">
                <a:solidFill>
                  <a:srgbClr val="FFFFFF"/>
                </a:solidFill>
              </a:rPr>
            </a:br>
            <a:r>
              <a:rPr lang="ru-RU" sz="5600" dirty="0">
                <a:solidFill>
                  <a:srgbClr val="FFFFFF"/>
                </a:solidFill>
              </a:rPr>
              <a:t>Потоки в </a:t>
            </a:r>
            <a:r>
              <a:rPr lang="en-US" sz="5600" dirty="0">
                <a:solidFill>
                  <a:srgbClr val="FFFFFF"/>
                </a:solidFill>
              </a:rPr>
              <a:t>Android. </a:t>
            </a:r>
            <a:endParaRPr lang="ru-RU" sz="5600" dirty="0">
              <a:solidFill>
                <a:srgbClr val="FFFFFF"/>
              </a:solidFill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419CC73-EBF5-468B-A4C4-2C0B2239A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6BCFE-5D1E-4D5C-AAB3-8841D6FA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runOnUIThread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AB7D7-8F7D-4AD1-A68F-5B4B50C94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10772986" cy="27079165"/>
          </a:xfrm>
        </p:spPr>
        <p:txBody>
          <a:bodyPr/>
          <a:lstStyle/>
          <a:p>
            <a:r>
              <a:rPr lang="ru-RU" dirty="0"/>
              <a:t>Принимает </a:t>
            </a:r>
            <a:r>
              <a:rPr lang="en-US" dirty="0"/>
              <a:t>Runnable</a:t>
            </a:r>
            <a:r>
              <a:rPr lang="ru-RU" dirty="0"/>
              <a:t> выполняет в </a:t>
            </a:r>
            <a:r>
              <a:rPr lang="en-US" dirty="0"/>
              <a:t>UI </a:t>
            </a:r>
            <a:r>
              <a:rPr lang="ru-RU" dirty="0"/>
              <a:t>потоке</a:t>
            </a:r>
          </a:p>
          <a:p>
            <a:r>
              <a:rPr lang="ru-RU" dirty="0"/>
              <a:t>Пример: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388BA-0136-4839-BC1B-70E9ADA0D7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0B2E93-8C8F-4DAF-BD25-7602CBF9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AD8343-3D68-42A7-960A-7CEC890B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9" y="3168622"/>
            <a:ext cx="5719119" cy="33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2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>
            <a:extLst>
              <a:ext uri="{FF2B5EF4-FFF2-40B4-BE49-F238E27FC236}">
                <a16:creationId xmlns:a16="http://schemas.microsoft.com/office/drawing/2014/main" id="{9113295B-1840-4D81-86DA-3CB62DD4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7633"/>
            <a:ext cx="8012113" cy="9175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>
                <a:cs typeface="+mj-cs"/>
              </a:rPr>
              <a:t>AsyncTask</a:t>
            </a:r>
            <a:r>
              <a:rPr lang="en-US" dirty="0">
                <a:cs typeface="+mj-cs"/>
              </a:rPr>
              <a:t>&lt;</a:t>
            </a:r>
            <a:r>
              <a:rPr lang="en-US" dirty="0" err="1">
                <a:cs typeface="+mj-cs"/>
              </a:rPr>
              <a:t>Params</a:t>
            </a:r>
            <a:r>
              <a:rPr lang="en-US" dirty="0">
                <a:cs typeface="+mj-cs"/>
              </a:rPr>
              <a:t>, Progress, Result&gt;</a:t>
            </a:r>
            <a:endParaRPr lang="ru-RU" dirty="0">
              <a:cs typeface="+mj-cs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C1008A5-86DF-491E-86C4-1E5B56F7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0"/>
            <a:ext cx="10143066" cy="5506719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Основная задача – выполнить задачу в </a:t>
            </a:r>
            <a:r>
              <a:rPr lang="en-US" altLang="ru-RU" sz="2400" dirty="0"/>
              <a:t>background </a:t>
            </a:r>
            <a:r>
              <a:rPr lang="ru-RU" altLang="ru-RU" sz="2400" dirty="0"/>
              <a:t>и </a:t>
            </a:r>
            <a:r>
              <a:rPr lang="ru-RU" altLang="ru-RU" sz="2400" dirty="0" err="1"/>
              <a:t>запостить</a:t>
            </a:r>
            <a:r>
              <a:rPr lang="ru-RU" altLang="ru-RU" sz="2400" dirty="0"/>
              <a:t> результат в </a:t>
            </a:r>
            <a:r>
              <a:rPr lang="en-US" altLang="ru-RU" sz="2400" dirty="0"/>
              <a:t>UI thread</a:t>
            </a:r>
          </a:p>
          <a:p>
            <a:r>
              <a:rPr lang="ru-RU" altLang="ru-RU" sz="2400" dirty="0"/>
              <a:t>Делает работу очень простой</a:t>
            </a:r>
            <a:endParaRPr lang="en-US" altLang="ru-RU" sz="2400" dirty="0"/>
          </a:p>
          <a:p>
            <a:r>
              <a:rPr lang="ru-RU" altLang="ru-RU" sz="3200" dirty="0">
                <a:solidFill>
                  <a:srgbClr val="92D050"/>
                </a:solidFill>
              </a:rPr>
              <a:t>Три метода:</a:t>
            </a:r>
            <a:endParaRPr lang="en-US" altLang="ru-RU" sz="3200" dirty="0">
              <a:solidFill>
                <a:srgbClr val="92D050"/>
              </a:solidFill>
            </a:endParaRPr>
          </a:p>
          <a:p>
            <a:pPr lvl="1"/>
            <a:r>
              <a:rPr kumimoji="0" lang="en-US" altLang="ru-RU" sz="3200" dirty="0" err="1"/>
              <a:t>doInBackground</a:t>
            </a:r>
            <a:r>
              <a:rPr kumimoji="0" lang="en-US" altLang="ru-RU" sz="3200" dirty="0"/>
              <a:t>(</a:t>
            </a:r>
            <a:r>
              <a:rPr kumimoji="0" lang="en-US" altLang="ru-RU" sz="3200" dirty="0" err="1"/>
              <a:t>Params</a:t>
            </a:r>
            <a:r>
              <a:rPr kumimoji="0" lang="ru-RU" altLang="ru-RU" sz="3200" dirty="0"/>
              <a:t>…</a:t>
            </a:r>
            <a:r>
              <a:rPr kumimoji="0" lang="en-US" altLang="ru-RU" sz="3200" dirty="0"/>
              <a:t> p) </a:t>
            </a:r>
            <a:r>
              <a:rPr kumimoji="0" lang="ru-RU" altLang="ru-RU" sz="3200" dirty="0"/>
              <a:t>возвращает</a:t>
            </a:r>
            <a:r>
              <a:rPr kumimoji="0" lang="en-US" altLang="ru-RU" sz="3200" dirty="0"/>
              <a:t> Result </a:t>
            </a:r>
          </a:p>
          <a:p>
            <a:pPr lvl="1"/>
            <a:r>
              <a:rPr kumimoji="0" lang="en-US" altLang="ru-RU" sz="3200" dirty="0" err="1"/>
              <a:t>onProgressUpdate</a:t>
            </a:r>
            <a:r>
              <a:rPr kumimoji="0" lang="en-US" altLang="ru-RU" sz="3200" dirty="0"/>
              <a:t>(Progress</a:t>
            </a:r>
            <a:r>
              <a:rPr kumimoji="0" lang="ru-RU" altLang="ru-RU" sz="3200" dirty="0"/>
              <a:t>…</a:t>
            </a:r>
            <a:r>
              <a:rPr kumimoji="0" lang="en-US" altLang="ru-RU" sz="3200" dirty="0"/>
              <a:t> </a:t>
            </a:r>
            <a:r>
              <a:rPr kumimoji="0" lang="en-US" altLang="ru-RU" sz="3200" dirty="0" err="1"/>
              <a:t>pr</a:t>
            </a:r>
            <a:r>
              <a:rPr kumimoji="0" lang="en-US" altLang="ru-RU" sz="3200" dirty="0"/>
              <a:t>)</a:t>
            </a:r>
          </a:p>
          <a:p>
            <a:pPr lvl="1"/>
            <a:r>
              <a:rPr kumimoji="0" lang="en-US" altLang="ru-RU" sz="3200" dirty="0" err="1"/>
              <a:t>onPostExecute</a:t>
            </a:r>
            <a:r>
              <a:rPr kumimoji="0" lang="en-US" altLang="ru-RU" sz="3200" dirty="0"/>
              <a:t>(Result)</a:t>
            </a:r>
          </a:p>
          <a:p>
            <a:r>
              <a:rPr lang="ru-RU" altLang="ru-RU" sz="3200" dirty="0">
                <a:solidFill>
                  <a:srgbClr val="92D050"/>
                </a:solidFill>
              </a:rPr>
              <a:t>Запуск</a:t>
            </a:r>
            <a:br>
              <a:rPr lang="ru-RU" altLang="ru-RU" sz="3200" dirty="0"/>
            </a:br>
            <a:r>
              <a:rPr lang="en-US" altLang="ru-RU" sz="3200" dirty="0"/>
              <a:t>new </a:t>
            </a:r>
            <a:r>
              <a:rPr lang="en-US" altLang="ru-RU" sz="3200" dirty="0" err="1"/>
              <a:t>AsyncTaskExample</a:t>
            </a:r>
            <a:r>
              <a:rPr lang="en-US" altLang="ru-RU" sz="3200" dirty="0"/>
              <a:t>().execute(</a:t>
            </a:r>
            <a:r>
              <a:rPr lang="en-US" altLang="ru-RU" sz="3200" dirty="0" err="1"/>
              <a:t>Params</a:t>
            </a:r>
            <a:r>
              <a:rPr lang="en-US" altLang="ru-RU" sz="3200" dirty="0"/>
              <a:t>)</a:t>
            </a:r>
          </a:p>
          <a:p>
            <a:pPr lvl="1"/>
            <a:endParaRPr kumimoji="0" lang="ru-RU" altLang="ru-RU" dirty="0"/>
          </a:p>
          <a:p>
            <a:endParaRPr lang="ru-RU" altLang="ru-RU" dirty="0"/>
          </a:p>
          <a:p>
            <a:endParaRPr lang="ru-RU" altLang="ru-RU" dirty="0"/>
          </a:p>
        </p:txBody>
      </p:sp>
      <p:sp>
        <p:nvSpPr>
          <p:cNvPr id="20483" name="Номер слайда 3">
            <a:extLst>
              <a:ext uri="{FF2B5EF4-FFF2-40B4-BE49-F238E27FC236}">
                <a16:creationId xmlns:a16="http://schemas.microsoft.com/office/drawing/2014/main" id="{6AA5B616-9669-4D31-8672-D1F78FF5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B6D9D9D1-B9F1-4F1F-8A07-743672788C3C}" type="slidenum">
              <a:rPr kumimoji="0" lang="ru-RU" altLang="ru-RU"/>
              <a:pPr/>
              <a:t>11</a:t>
            </a:fld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33693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>
            <a:extLst>
              <a:ext uri="{FF2B5EF4-FFF2-40B4-BE49-F238E27FC236}">
                <a16:creationId xmlns:a16="http://schemas.microsoft.com/office/drawing/2014/main" id="{71C7C3BA-8E8D-47A5-A080-22759DF7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3200" dirty="0" err="1"/>
              <a:t>AsyncTask</a:t>
            </a:r>
            <a:endParaRPr lang="ru-RU" altLang="ru-RU" sz="3200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ACA1BFD-5D13-4B23-8E3D-DE73892A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21146" cy="3880773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Нельзя запустить один и тот же </a:t>
            </a:r>
            <a:r>
              <a:rPr lang="en-US" altLang="ru-RU" sz="2800" dirty="0" err="1"/>
              <a:t>AsyncTask</a:t>
            </a:r>
            <a:r>
              <a:rPr lang="en-US" altLang="ru-RU" sz="2800" dirty="0"/>
              <a:t> </a:t>
            </a:r>
            <a:r>
              <a:rPr lang="ru-RU" altLang="ru-RU" sz="2800" dirty="0"/>
              <a:t>больше одного раза</a:t>
            </a:r>
          </a:p>
          <a:p>
            <a:r>
              <a:rPr lang="ru-RU" altLang="ru-RU" sz="2800" dirty="0"/>
              <a:t>Вызов </a:t>
            </a:r>
            <a:r>
              <a:rPr lang="en-US" altLang="ru-RU" sz="2800" dirty="0"/>
              <a:t>cancel </a:t>
            </a:r>
            <a:r>
              <a:rPr lang="ru-RU" altLang="ru-RU" sz="2800" dirty="0"/>
              <a:t>не остановит выполнение </a:t>
            </a:r>
            <a:r>
              <a:rPr lang="en-US" altLang="ru-RU" sz="2800" dirty="0" err="1"/>
              <a:t>doInBackground</a:t>
            </a:r>
            <a:r>
              <a:rPr lang="en-US" altLang="ru-RU" sz="2800" dirty="0"/>
              <a:t> </a:t>
            </a:r>
            <a:r>
              <a:rPr lang="ru-RU" altLang="ru-RU" sz="2800" dirty="0"/>
              <a:t>–</a:t>
            </a:r>
            <a:r>
              <a:rPr lang="en-US" altLang="ru-RU" sz="2800" dirty="0"/>
              <a:t> </a:t>
            </a:r>
            <a:r>
              <a:rPr lang="ru-RU" altLang="ru-RU" sz="2800" dirty="0"/>
              <a:t>вместо </a:t>
            </a:r>
            <a:r>
              <a:rPr lang="en-US" altLang="ru-RU" sz="2800" dirty="0" err="1"/>
              <a:t>onPostExecute</a:t>
            </a:r>
            <a:r>
              <a:rPr lang="en-US" altLang="ru-RU" sz="2800" dirty="0"/>
              <a:t> </a:t>
            </a:r>
            <a:r>
              <a:rPr lang="ru-RU" altLang="ru-RU" sz="2800" dirty="0"/>
              <a:t>будет вызван </a:t>
            </a:r>
            <a:r>
              <a:rPr lang="en-US" altLang="ru-RU" sz="2800" dirty="0" err="1"/>
              <a:t>onCancelled</a:t>
            </a:r>
            <a:endParaRPr lang="en-US" altLang="ru-RU" sz="2800" dirty="0"/>
          </a:p>
          <a:p>
            <a:r>
              <a:rPr lang="ru-RU" altLang="ru-RU" sz="2800" dirty="0"/>
              <a:t>Все </a:t>
            </a:r>
            <a:r>
              <a:rPr lang="en-US" altLang="ru-RU" sz="2800" dirty="0" err="1"/>
              <a:t>AsyncTasks</a:t>
            </a:r>
            <a:r>
              <a:rPr lang="en-US" altLang="ru-RU" sz="2800" dirty="0"/>
              <a:t> </a:t>
            </a:r>
            <a:r>
              <a:rPr lang="ru-RU" altLang="ru-RU" sz="2800" dirty="0"/>
              <a:t>в приложении запускаются в одном потоке подряд</a:t>
            </a:r>
            <a:endParaRPr lang="en-US" altLang="ru-RU" sz="2800" dirty="0"/>
          </a:p>
        </p:txBody>
      </p:sp>
      <p:sp>
        <p:nvSpPr>
          <p:cNvPr id="21507" name="Номер слайда 3">
            <a:extLst>
              <a:ext uri="{FF2B5EF4-FFF2-40B4-BE49-F238E27FC236}">
                <a16:creationId xmlns:a16="http://schemas.microsoft.com/office/drawing/2014/main" id="{CC5DA011-8E3F-4999-A0F6-8D5D1BA1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FC84DFB4-8F04-44C1-A211-4809D91732FA}" type="slidenum">
              <a:rPr kumimoji="0" lang="ru-RU" altLang="ru-RU"/>
              <a:pPr/>
              <a:t>12</a:t>
            </a:fld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19216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B0881-7D09-4525-894B-D281B854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14" y="619760"/>
            <a:ext cx="8596668" cy="1320800"/>
          </a:xfrm>
        </p:spPr>
        <p:txBody>
          <a:bodyPr/>
          <a:lstStyle/>
          <a:p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A7A9AD-D46E-424C-AC4C-C5EC97915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1"/>
            <a:ext cx="10935546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URL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HttpURLConnection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HttpURLConnection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BufferedInputStream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getInputStream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 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BitmapFactory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.decodeStream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(in);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1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Название 1">
            <a:extLst>
              <a:ext uri="{FF2B5EF4-FFF2-40B4-BE49-F238E27FC236}">
                <a16:creationId xmlns:a16="http://schemas.microsoft.com/office/drawing/2014/main" id="{949B086E-349C-4AB2-A883-A863484A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Потоки в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2290" name="Номер слайда 2">
            <a:extLst>
              <a:ext uri="{FF2B5EF4-FFF2-40B4-BE49-F238E27FC236}">
                <a16:creationId xmlns:a16="http://schemas.microsoft.com/office/drawing/2014/main" id="{0F3AA9A1-9BF1-4019-ADB5-FABECB34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9DED201A-7D01-4B9B-808E-6C9318017A82}" type="slidenum">
              <a:rPr kumimoji="0" lang="ru-RU" altLang="ru-RU"/>
              <a:pPr/>
              <a:t>2</a:t>
            </a:fld>
            <a:endParaRPr kumimoji="0" lang="ru-RU" altLang="ru-RU"/>
          </a:p>
        </p:txBody>
      </p:sp>
      <p:pic>
        <p:nvPicPr>
          <p:cNvPr id="12292" name="Изображение 5" descr="Multithreading_ThreadLifeCycle.gif">
            <a:extLst>
              <a:ext uri="{FF2B5EF4-FFF2-40B4-BE49-F238E27FC236}">
                <a16:creationId xmlns:a16="http://schemas.microsoft.com/office/drawing/2014/main" id="{55228E3D-DBFB-4CDC-B865-04850BB52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1" y="1335535"/>
            <a:ext cx="9201947" cy="359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одержимое 4">
            <a:extLst>
              <a:ext uri="{FF2B5EF4-FFF2-40B4-BE49-F238E27FC236}">
                <a16:creationId xmlns:a16="http://schemas.microsoft.com/office/drawing/2014/main" id="{D6CD8AC3-F271-4DE6-AF58-E76ED022D25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692276" y="4160839"/>
            <a:ext cx="8843963" cy="2232025"/>
          </a:xfrm>
        </p:spPr>
        <p:txBody>
          <a:bodyPr rtlCol="0">
            <a:normAutofit/>
          </a:bodyPr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Thread</a:t>
            </a: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Runnable</a:t>
            </a:r>
          </a:p>
          <a:p>
            <a:pPr marL="457200" indent="-457200">
              <a:buFont typeface="Wingdings" charset="2"/>
              <a:buChar char="§"/>
              <a:defRPr/>
            </a:pPr>
            <a:r>
              <a:rPr lang="ru-RU" dirty="0"/>
              <a:t>о</a:t>
            </a:r>
            <a:r>
              <a:rPr lang="en-US" dirty="0" err="1">
                <a:cs typeface="+mn-cs"/>
              </a:rPr>
              <a:t>oin</a:t>
            </a:r>
            <a:r>
              <a:rPr lang="en-US" dirty="0">
                <a:cs typeface="+mn-cs"/>
              </a:rPr>
              <a:t>, sleep, wait, notify</a:t>
            </a:r>
            <a:endParaRPr lang="ru-RU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Название 1">
            <a:extLst>
              <a:ext uri="{FF2B5EF4-FFF2-40B4-BE49-F238E27FC236}">
                <a16:creationId xmlns:a16="http://schemas.microsoft.com/office/drawing/2014/main" id="{CBA23FC0-7E6F-4185-B316-7E7D5CDE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ABE378E-2901-41CC-992B-EBC9207EE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4" y="1737360"/>
            <a:ext cx="5897245" cy="479393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altLang="ru-RU" sz="2600" dirty="0"/>
              <a:t>Присоединяет </a:t>
            </a:r>
            <a:r>
              <a:rPr lang="en-US" altLang="ru-RU" sz="2600" dirty="0" err="1"/>
              <a:t>MessageQueue</a:t>
            </a:r>
            <a:r>
              <a:rPr lang="en-US" altLang="ru-RU" sz="2600" dirty="0"/>
              <a:t> </a:t>
            </a:r>
            <a:r>
              <a:rPr lang="ru-RU" altLang="ru-RU" sz="2600" dirty="0"/>
              <a:t>к потоку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altLang="ru-RU" sz="2600" dirty="0" err="1"/>
              <a:t>Управляеточередью</a:t>
            </a:r>
            <a:endParaRPr lang="ru-RU" altLang="ru-RU" sz="2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ru-RU" sz="2600" dirty="0"/>
              <a:t>Handler </a:t>
            </a:r>
            <a:r>
              <a:rPr lang="ru-RU" altLang="ru-RU" sz="2600" dirty="0"/>
              <a:t>отправляет в очередь сообщения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ru-RU" sz="2600" dirty="0" err="1"/>
              <a:t>java.lang.RuntimeException</a:t>
            </a:r>
            <a:r>
              <a:rPr lang="en-US" altLang="ru-RU" sz="2600" dirty="0"/>
              <a:t>: </a:t>
            </a:r>
            <a:r>
              <a:rPr lang="en-US" altLang="ru-RU" sz="2600" u="sng" dirty="0"/>
              <a:t>Can't create handler inside thread that has not called </a:t>
            </a:r>
            <a:r>
              <a:rPr lang="en-US" altLang="ru-RU" sz="2600" u="sng" dirty="0" err="1"/>
              <a:t>Looper.prepare</a:t>
            </a:r>
            <a:r>
              <a:rPr lang="en-US" altLang="ru-RU" sz="2600" u="sng" dirty="0"/>
              <a:t>()</a:t>
            </a:r>
            <a:endParaRPr lang="ru-RU" altLang="ru-RU" sz="2600" dirty="0"/>
          </a:p>
        </p:txBody>
      </p:sp>
      <p:sp>
        <p:nvSpPr>
          <p:cNvPr id="14339" name="Номер слайда 4">
            <a:extLst>
              <a:ext uri="{FF2B5EF4-FFF2-40B4-BE49-F238E27FC236}">
                <a16:creationId xmlns:a16="http://schemas.microsoft.com/office/drawing/2014/main" id="{01BB6BC7-9F00-47C1-91BD-C732FA045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2EC51C46-C37E-493A-84B8-4A27A70D91A2}" type="slidenum">
              <a:rPr kumimoji="0" lang="ru-RU" altLang="ru-RU"/>
              <a:pPr/>
              <a:t>3</a:t>
            </a:fld>
            <a:endParaRPr kumimoji="0" lang="ru-RU" altLang="ru-RU"/>
          </a:p>
        </p:txBody>
      </p:sp>
      <p:pic>
        <p:nvPicPr>
          <p:cNvPr id="14340" name="Изображение 5" descr="a95baa5df98a11639c7052cd6e921737.png">
            <a:extLst>
              <a:ext uri="{FF2B5EF4-FFF2-40B4-BE49-F238E27FC236}">
                <a16:creationId xmlns:a16="http://schemas.microsoft.com/office/drawing/2014/main" id="{11FC31CC-1885-4BFC-89EC-28839BBB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19" y="889924"/>
            <a:ext cx="393469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8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Название 1">
            <a:extLst>
              <a:ext uri="{FF2B5EF4-FFF2-40B4-BE49-F238E27FC236}">
                <a16:creationId xmlns:a16="http://schemas.microsoft.com/office/drawing/2014/main" id="{CEC7BECC-6E2D-468A-92CA-8A1A3CAD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Life Cycle</a:t>
            </a:r>
            <a:endParaRPr lang="ru-RU" altLang="ru-RU"/>
          </a:p>
        </p:txBody>
      </p:sp>
      <p:sp>
        <p:nvSpPr>
          <p:cNvPr id="1026" name="Номер слайда 2">
            <a:extLst>
              <a:ext uri="{FF2B5EF4-FFF2-40B4-BE49-F238E27FC236}">
                <a16:creationId xmlns:a16="http://schemas.microsoft.com/office/drawing/2014/main" id="{7014602A-6269-4400-A2AF-B06D4163F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0836F0A-50B1-4DFD-A58A-210AAD864C49}" type="slidenum">
              <a:rPr kumimoji="0" lang="ru-RU" altLang="ru-RU"/>
              <a:pPr/>
              <a:t>4</a:t>
            </a:fld>
            <a:endParaRPr kumimoji="0" lang="ru-RU" altLang="ru-RU"/>
          </a:p>
        </p:txBody>
      </p:sp>
      <p:pic>
        <p:nvPicPr>
          <p:cNvPr id="1027" name="Изображение 3" descr="Looper.jpg">
            <a:extLst>
              <a:ext uri="{FF2B5EF4-FFF2-40B4-BE49-F238E27FC236}">
                <a16:creationId xmlns:a16="http://schemas.microsoft.com/office/drawing/2014/main" id="{811D8196-FA82-4064-ACC1-E8429234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07" y="1680030"/>
            <a:ext cx="8129588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3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Название 1">
            <a:extLst>
              <a:ext uri="{FF2B5EF4-FFF2-40B4-BE49-F238E27FC236}">
                <a16:creationId xmlns:a16="http://schemas.microsoft.com/office/drawing/2014/main" id="{AC034D87-5CDD-4F5A-8F9C-53D2D4A8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Life Cycle</a:t>
            </a:r>
            <a:endParaRPr lang="ru-RU" altLang="ru-RU"/>
          </a:p>
        </p:txBody>
      </p:sp>
      <p:sp>
        <p:nvSpPr>
          <p:cNvPr id="15362" name="Номер слайда 2">
            <a:extLst>
              <a:ext uri="{FF2B5EF4-FFF2-40B4-BE49-F238E27FC236}">
                <a16:creationId xmlns:a16="http://schemas.microsoft.com/office/drawing/2014/main" id="{9A495F8A-EC5F-4922-AA05-B4E35BCAD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AF38A347-8343-4119-B814-192EC2A7C9C7}" type="slidenum">
              <a:rPr kumimoji="0" lang="ru-RU" altLang="ru-RU"/>
              <a:pPr/>
              <a:t>5</a:t>
            </a:fld>
            <a:endParaRPr kumimoji="0" lang="ru-RU" altLang="ru-RU"/>
          </a:p>
        </p:txBody>
      </p:sp>
      <p:pic>
        <p:nvPicPr>
          <p:cNvPr id="15363" name="Изображение 3" descr="Снимок экрана 2013-09-27 в 20.09.32.png">
            <a:extLst>
              <a:ext uri="{FF2B5EF4-FFF2-40B4-BE49-F238E27FC236}">
                <a16:creationId xmlns:a16="http://schemas.microsoft.com/office/drawing/2014/main" id="{9DEB92BE-0FB1-4B70-8484-E31FFF58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51466"/>
            <a:ext cx="10478614" cy="44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7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Название 1">
            <a:extLst>
              <a:ext uri="{FF2B5EF4-FFF2-40B4-BE49-F238E27FC236}">
                <a16:creationId xmlns:a16="http://schemas.microsoft.com/office/drawing/2014/main" id="{C5A5A980-2C2F-45B6-9925-A02E3673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Life Cycle</a:t>
            </a:r>
            <a:endParaRPr lang="ru-RU" altLang="ru-RU"/>
          </a:p>
        </p:txBody>
      </p:sp>
      <p:sp>
        <p:nvSpPr>
          <p:cNvPr id="16386" name="Номер слайда 2">
            <a:extLst>
              <a:ext uri="{FF2B5EF4-FFF2-40B4-BE49-F238E27FC236}">
                <a16:creationId xmlns:a16="http://schemas.microsoft.com/office/drawing/2014/main" id="{B69E5280-62B7-48D9-BF9C-3A8812835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DE0023CA-2471-4805-9321-6305EC100AA3}" type="slidenum">
              <a:rPr kumimoji="0" lang="ru-RU" altLang="ru-RU"/>
              <a:pPr/>
              <a:t>6</a:t>
            </a:fld>
            <a:endParaRPr kumimoji="0" lang="ru-RU" altLang="ru-RU"/>
          </a:p>
        </p:txBody>
      </p:sp>
      <p:pic>
        <p:nvPicPr>
          <p:cNvPr id="16387" name="Изображение 3" descr="Снимок экрана 2013-09-27 в 20.10.44.png">
            <a:extLst>
              <a:ext uri="{FF2B5EF4-FFF2-40B4-BE49-F238E27FC236}">
                <a16:creationId xmlns:a16="http://schemas.microsoft.com/office/drawing/2014/main" id="{BB491B26-875C-4DD2-83C2-81E0040E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55" y="1452562"/>
            <a:ext cx="8516594" cy="477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47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азвание 1">
            <a:extLst>
              <a:ext uri="{FF2B5EF4-FFF2-40B4-BE49-F238E27FC236}">
                <a16:creationId xmlns:a16="http://schemas.microsoft.com/office/drawing/2014/main" id="{813CA7B4-47A1-4912-B87A-48EC417F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create</a:t>
            </a:r>
            <a:endParaRPr lang="ru-RU" altLang="ru-RU"/>
          </a:p>
        </p:txBody>
      </p:sp>
      <p:sp>
        <p:nvSpPr>
          <p:cNvPr id="17410" name="Номер слайда 2">
            <a:extLst>
              <a:ext uri="{FF2B5EF4-FFF2-40B4-BE49-F238E27FC236}">
                <a16:creationId xmlns:a16="http://schemas.microsoft.com/office/drawing/2014/main" id="{0574B395-F068-4148-A9A6-12635B630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7117881-6620-4579-BE39-26AEFE25AB01}" type="slidenum">
              <a:rPr kumimoji="0" lang="ru-RU" altLang="ru-RU"/>
              <a:pPr/>
              <a:t>7</a:t>
            </a:fld>
            <a:endParaRPr kumimoji="0" lang="ru-RU" altLang="ru-RU"/>
          </a:p>
        </p:txBody>
      </p:sp>
      <p:pic>
        <p:nvPicPr>
          <p:cNvPr id="17411" name="Изображение 3" descr="Снимок экрана 2013-09-27 в 20.18.17.png">
            <a:extLst>
              <a:ext uri="{FF2B5EF4-FFF2-40B4-BE49-F238E27FC236}">
                <a16:creationId xmlns:a16="http://schemas.microsoft.com/office/drawing/2014/main" id="{C865AEDA-F181-4DFF-B67D-FF92A30A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381760"/>
            <a:ext cx="7082084" cy="513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32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>
            <a:extLst>
              <a:ext uri="{FF2B5EF4-FFF2-40B4-BE49-F238E27FC236}">
                <a16:creationId xmlns:a16="http://schemas.microsoft.com/office/drawing/2014/main" id="{CCA24D59-CE44-4272-B539-B9EF14DE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Handler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1E8F611-1B52-4B30-A917-BF12B9E97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5124" y="1604964"/>
            <a:ext cx="7638878" cy="40855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 err="1"/>
              <a:t>Постит</a:t>
            </a:r>
            <a:r>
              <a:rPr lang="ru-RU" altLang="ru-RU" sz="2800" dirty="0"/>
              <a:t> </a:t>
            </a:r>
            <a:r>
              <a:rPr lang="en-US" altLang="ru-RU" sz="2800" dirty="0" err="1"/>
              <a:t>Runnables</a:t>
            </a:r>
            <a:r>
              <a:rPr lang="en-US" altLang="ru-RU" sz="2800" dirty="0"/>
              <a:t> </a:t>
            </a:r>
            <a:r>
              <a:rPr lang="ru-RU" altLang="ru-RU" sz="2800" dirty="0"/>
              <a:t>в </a:t>
            </a:r>
            <a:r>
              <a:rPr lang="en-US" altLang="ru-RU" sz="2800" dirty="0"/>
              <a:t>Looper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Привязан к потоку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Сам может быть обработчиком сообщения, которое послал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Отложенное по времени выполнение кода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Выполнение кода не в своем потоке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18435" name="Номер слайда 4">
            <a:extLst>
              <a:ext uri="{FF2B5EF4-FFF2-40B4-BE49-F238E27FC236}">
                <a16:creationId xmlns:a16="http://schemas.microsoft.com/office/drawing/2014/main" id="{E30E8230-0166-4BD1-BA53-EA7FED605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700970E-C083-475D-95E3-C4408CCD033A}" type="slidenum">
              <a:rPr kumimoji="0" lang="ru-RU" altLang="ru-RU"/>
              <a:pPr/>
              <a:t>8</a:t>
            </a:fld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33715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>
            <a:extLst>
              <a:ext uri="{FF2B5EF4-FFF2-40B4-BE49-F238E27FC236}">
                <a16:creationId xmlns:a16="http://schemas.microsoft.com/office/drawing/2014/main" id="{CCA24D59-CE44-4272-B539-B9EF14DE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Handler</a:t>
            </a:r>
            <a:r>
              <a:rPr lang="ru-RU" altLang="ru-RU" dirty="0"/>
              <a:t> пример</a:t>
            </a:r>
          </a:p>
        </p:txBody>
      </p:sp>
      <p:sp>
        <p:nvSpPr>
          <p:cNvPr id="18435" name="Номер слайда 4">
            <a:extLst>
              <a:ext uri="{FF2B5EF4-FFF2-40B4-BE49-F238E27FC236}">
                <a16:creationId xmlns:a16="http://schemas.microsoft.com/office/drawing/2014/main" id="{E30E8230-0166-4BD1-BA53-EA7FED605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700970E-C083-475D-95E3-C4408CCD033A}" type="slidenum">
              <a:rPr kumimoji="0" lang="ru-RU" altLang="ru-RU"/>
              <a:pPr/>
              <a:t>9</a:t>
            </a:fld>
            <a:endParaRPr kumimoji="0" lang="ru-RU" alt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279801-B5DB-4FE8-8F96-F4A4DD2477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439312-288C-41C8-8552-A50DB408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80" y="1740333"/>
            <a:ext cx="8462520" cy="46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2580</TotalTime>
  <Words>187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PF Isotext Pro</vt:lpstr>
      <vt:lpstr>Trebuchet MS</vt:lpstr>
      <vt:lpstr>Wingdings</vt:lpstr>
      <vt:lpstr>Wingdings 3</vt:lpstr>
      <vt:lpstr>Аспект</vt:lpstr>
      <vt:lpstr>Лекция 6.  Потоки в Android. </vt:lpstr>
      <vt:lpstr>Потоки в Java</vt:lpstr>
      <vt:lpstr>Looper</vt:lpstr>
      <vt:lpstr>Looper Life Cycle</vt:lpstr>
      <vt:lpstr>Looper Life Cycle</vt:lpstr>
      <vt:lpstr>Looper Life Cycle</vt:lpstr>
      <vt:lpstr>Looper create</vt:lpstr>
      <vt:lpstr>Handler</vt:lpstr>
      <vt:lpstr>Handler пример</vt:lpstr>
      <vt:lpstr>runOnUIThread()</vt:lpstr>
      <vt:lpstr>AsyncTask&lt;Params, Progress, Result&gt;</vt:lpstr>
      <vt:lpstr>AsyncTask</vt:lpstr>
      <vt:lpstr>HttpURLConnection 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43</cp:revision>
  <dcterms:created xsi:type="dcterms:W3CDTF">2017-12-30T09:17:57Z</dcterms:created>
  <dcterms:modified xsi:type="dcterms:W3CDTF">2018-01-14T14:20:14Z</dcterms:modified>
</cp:coreProperties>
</file>