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6"/>
  </p:notesMasterIdLst>
  <p:sldIdLst>
    <p:sldId id="256" r:id="rId2"/>
    <p:sldId id="288" r:id="rId3"/>
    <p:sldId id="262" r:id="rId4"/>
    <p:sldId id="295" r:id="rId5"/>
    <p:sldId id="296" r:id="rId6"/>
    <p:sldId id="297" r:id="rId7"/>
    <p:sldId id="321" r:id="rId8"/>
    <p:sldId id="300" r:id="rId9"/>
    <p:sldId id="305" r:id="rId10"/>
    <p:sldId id="301" r:id="rId11"/>
    <p:sldId id="327" r:id="rId12"/>
    <p:sldId id="299" r:id="rId13"/>
    <p:sldId id="304" r:id="rId14"/>
    <p:sldId id="303" r:id="rId15"/>
    <p:sldId id="302" r:id="rId16"/>
    <p:sldId id="322" r:id="rId17"/>
    <p:sldId id="306" r:id="rId18"/>
    <p:sldId id="310" r:id="rId19"/>
    <p:sldId id="309" r:id="rId20"/>
    <p:sldId id="308" r:id="rId21"/>
    <p:sldId id="307" r:id="rId22"/>
    <p:sldId id="314" r:id="rId23"/>
    <p:sldId id="313" r:id="rId24"/>
    <p:sldId id="312" r:id="rId25"/>
    <p:sldId id="323" r:id="rId26"/>
    <p:sldId id="311" r:id="rId27"/>
    <p:sldId id="318" r:id="rId28"/>
    <p:sldId id="324" r:id="rId29"/>
    <p:sldId id="315" r:id="rId30"/>
    <p:sldId id="316" r:id="rId31"/>
    <p:sldId id="317" r:id="rId32"/>
    <p:sldId id="326" r:id="rId33"/>
    <p:sldId id="320" r:id="rId34"/>
    <p:sldId id="278"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04C789-ED6B-45A1-A7F2-F07F8EDDDC04}">
  <a:tblStyle styleId="{D604C789-ED6B-45A1-A7F2-F07F8EDDDC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93C2F8-9693-4229-8D5A-0EC416FF44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07" d="100"/>
          <a:sy n="107" d="100"/>
        </p:scale>
        <p:origin x="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hy28.nimmakayala@gmail.com" userId="c69fb1f64bc577ee" providerId="LiveId" clId="{35D01F54-77DB-4849-AD98-60446720FFCD}"/>
    <pc:docChg chg="undo custSel addSld delSld modSld sldOrd modMainMaster">
      <pc:chgData name="murthy28.nimmakayala@gmail.com" userId="c69fb1f64bc577ee" providerId="LiveId" clId="{35D01F54-77DB-4849-AD98-60446720FFCD}" dt="2023-01-14T06:08:22.815" v="1422" actId="2711"/>
      <pc:docMkLst>
        <pc:docMk/>
      </pc:docMkLst>
      <pc:sldChg chg="modSp mod">
        <pc:chgData name="murthy28.nimmakayala@gmail.com" userId="c69fb1f64bc577ee" providerId="LiveId" clId="{35D01F54-77DB-4849-AD98-60446720FFCD}" dt="2023-01-14T06:06:07.114" v="1407" actId="2711"/>
        <pc:sldMkLst>
          <pc:docMk/>
          <pc:sldMk cId="0" sldId="256"/>
        </pc:sldMkLst>
        <pc:spChg chg="mod">
          <ac:chgData name="murthy28.nimmakayala@gmail.com" userId="c69fb1f64bc577ee" providerId="LiveId" clId="{35D01F54-77DB-4849-AD98-60446720FFCD}" dt="2023-01-14T06:06:07.114" v="1407" actId="2711"/>
          <ac:spMkLst>
            <pc:docMk/>
            <pc:sldMk cId="0" sldId="256"/>
            <ac:spMk id="3" creationId="{31811DFF-8FB4-BC5F-3627-21FB0E05960E}"/>
          </ac:spMkLst>
        </pc:spChg>
        <pc:spChg chg="mod">
          <ac:chgData name="murthy28.nimmakayala@gmail.com" userId="c69fb1f64bc577ee" providerId="LiveId" clId="{35D01F54-77DB-4849-AD98-60446720FFCD}" dt="2023-01-14T06:06:07.114" v="1407" actId="2711"/>
          <ac:spMkLst>
            <pc:docMk/>
            <pc:sldMk cId="0" sldId="256"/>
            <ac:spMk id="4" creationId="{0C9F0945-3176-875F-DF1E-8A4C4A9C984F}"/>
          </ac:spMkLst>
        </pc:spChg>
        <pc:spChg chg="mod">
          <ac:chgData name="murthy28.nimmakayala@gmail.com" userId="c69fb1f64bc577ee" providerId="LiveId" clId="{35D01F54-77DB-4849-AD98-60446720FFCD}" dt="2023-01-14T06:06:07.114" v="1407" actId="2711"/>
          <ac:spMkLst>
            <pc:docMk/>
            <pc:sldMk cId="0" sldId="256"/>
            <ac:spMk id="193" creationId="{00000000-0000-0000-0000-000000000000}"/>
          </ac:spMkLst>
        </pc:spChg>
      </pc:sldChg>
      <pc:sldChg chg="addSp delSp modSp mod modClrScheme chgLayout">
        <pc:chgData name="murthy28.nimmakayala@gmail.com" userId="c69fb1f64bc577ee" providerId="LiveId" clId="{35D01F54-77DB-4849-AD98-60446720FFCD}" dt="2023-01-13T16:55:01.174" v="613" actId="700"/>
        <pc:sldMkLst>
          <pc:docMk/>
          <pc:sldMk cId="0" sldId="262"/>
        </pc:sldMkLst>
        <pc:spChg chg="mod ord">
          <ac:chgData name="murthy28.nimmakayala@gmail.com" userId="c69fb1f64bc577ee" providerId="LiveId" clId="{35D01F54-77DB-4849-AD98-60446720FFCD}" dt="2023-01-13T16:55:01.174" v="613" actId="700"/>
          <ac:spMkLst>
            <pc:docMk/>
            <pc:sldMk cId="0" sldId="262"/>
            <ac:spMk id="5" creationId="{7CE3B45B-7761-8F7F-B72C-2122AB74806C}"/>
          </ac:spMkLst>
        </pc:spChg>
        <pc:spChg chg="add del mod ord">
          <ac:chgData name="murthy28.nimmakayala@gmail.com" userId="c69fb1f64bc577ee" providerId="LiveId" clId="{35D01F54-77DB-4849-AD98-60446720FFCD}" dt="2023-01-13T16:55:01.174" v="613" actId="700"/>
          <ac:spMkLst>
            <pc:docMk/>
            <pc:sldMk cId="0" sldId="262"/>
            <ac:spMk id="20" creationId="{FD7D92C6-6F5A-8877-E8CD-0BD8603F81E3}"/>
          </ac:spMkLst>
        </pc:spChg>
        <pc:spChg chg="mod ord">
          <ac:chgData name="murthy28.nimmakayala@gmail.com" userId="c69fb1f64bc577ee" providerId="LiveId" clId="{35D01F54-77DB-4849-AD98-60446720FFCD}" dt="2023-01-13T16:55:01.174" v="613" actId="700"/>
          <ac:spMkLst>
            <pc:docMk/>
            <pc:sldMk cId="0" sldId="262"/>
            <ac:spMk id="249" creationId="{00000000-0000-0000-0000-000000000000}"/>
          </ac:spMkLst>
        </pc:spChg>
      </pc:sldChg>
      <pc:sldChg chg="delSp modSp mod">
        <pc:chgData name="murthy28.nimmakayala@gmail.com" userId="c69fb1f64bc577ee" providerId="LiveId" clId="{35D01F54-77DB-4849-AD98-60446720FFCD}" dt="2023-01-14T06:08:22.815" v="1422" actId="2711"/>
        <pc:sldMkLst>
          <pc:docMk/>
          <pc:sldMk cId="0" sldId="278"/>
        </pc:sldMkLst>
        <pc:spChg chg="mod">
          <ac:chgData name="murthy28.nimmakayala@gmail.com" userId="c69fb1f64bc577ee" providerId="LiveId" clId="{35D01F54-77DB-4849-AD98-60446720FFCD}" dt="2023-01-14T06:08:22.815" v="1422" actId="2711"/>
          <ac:spMkLst>
            <pc:docMk/>
            <pc:sldMk cId="0" sldId="278"/>
            <ac:spMk id="462" creationId="{00000000-0000-0000-0000-000000000000}"/>
          </ac:spMkLst>
        </pc:spChg>
        <pc:spChg chg="del mod">
          <ac:chgData name="murthy28.nimmakayala@gmail.com" userId="c69fb1f64bc577ee" providerId="LiveId" clId="{35D01F54-77DB-4849-AD98-60446720FFCD}" dt="2023-01-13T17:14:09.555" v="914" actId="478"/>
          <ac:spMkLst>
            <pc:docMk/>
            <pc:sldMk cId="0" sldId="278"/>
            <ac:spMk id="463" creationId="{00000000-0000-0000-0000-000000000000}"/>
          </ac:spMkLst>
        </pc:spChg>
        <pc:spChg chg="del mod">
          <ac:chgData name="murthy28.nimmakayala@gmail.com" userId="c69fb1f64bc577ee" providerId="LiveId" clId="{35D01F54-77DB-4849-AD98-60446720FFCD}" dt="2023-01-13T17:13:49.702" v="911" actId="478"/>
          <ac:spMkLst>
            <pc:docMk/>
            <pc:sldMk cId="0" sldId="278"/>
            <ac:spMk id="464" creationId="{00000000-0000-0000-0000-000000000000}"/>
          </ac:spMkLst>
        </pc:spChg>
      </pc:sldChg>
      <pc:sldChg chg="addSp delSp modSp mod">
        <pc:chgData name="murthy28.nimmakayala@gmail.com" userId="c69fb1f64bc577ee" providerId="LiveId" clId="{35D01F54-77DB-4849-AD98-60446720FFCD}" dt="2023-01-14T06:05:16.192" v="1405" actId="14826"/>
        <pc:sldMkLst>
          <pc:docMk/>
          <pc:sldMk cId="0" sldId="288"/>
        </pc:sldMkLst>
        <pc:spChg chg="mod">
          <ac:chgData name="murthy28.nimmakayala@gmail.com" userId="c69fb1f64bc577ee" providerId="LiveId" clId="{35D01F54-77DB-4849-AD98-60446720FFCD}" dt="2023-01-13T16:55:18.424" v="617"/>
          <ac:spMkLst>
            <pc:docMk/>
            <pc:sldMk cId="0" sldId="288"/>
            <ac:spMk id="657" creationId="{00000000-0000-0000-0000-000000000000}"/>
          </ac:spMkLst>
        </pc:spChg>
        <pc:spChg chg="del mod">
          <ac:chgData name="murthy28.nimmakayala@gmail.com" userId="c69fb1f64bc577ee" providerId="LiveId" clId="{35D01F54-77DB-4849-AD98-60446720FFCD}" dt="2023-01-13T16:55:44.122" v="619" actId="478"/>
          <ac:spMkLst>
            <pc:docMk/>
            <pc:sldMk cId="0" sldId="288"/>
            <ac:spMk id="658" creationId="{00000000-0000-0000-0000-000000000000}"/>
          </ac:spMkLst>
        </pc:spChg>
        <pc:picChg chg="add mod">
          <ac:chgData name="murthy28.nimmakayala@gmail.com" userId="c69fb1f64bc577ee" providerId="LiveId" clId="{35D01F54-77DB-4849-AD98-60446720FFCD}" dt="2023-01-13T16:53:37.164" v="603" actId="1076"/>
          <ac:picMkLst>
            <pc:docMk/>
            <pc:sldMk cId="0" sldId="288"/>
            <ac:picMk id="2" creationId="{A3DE4BA3-DBE2-445E-B771-7D3629A47FFE}"/>
          </ac:picMkLst>
        </pc:picChg>
        <pc:picChg chg="add mod">
          <ac:chgData name="murthy28.nimmakayala@gmail.com" userId="c69fb1f64bc577ee" providerId="LiveId" clId="{35D01F54-77DB-4849-AD98-60446720FFCD}" dt="2023-01-14T06:05:16.192" v="1405" actId="14826"/>
          <ac:picMkLst>
            <pc:docMk/>
            <pc:sldMk cId="0" sldId="288"/>
            <ac:picMk id="3" creationId="{86E711A3-3933-9535-17E0-FCA4A1CFD5DD}"/>
          </ac:picMkLst>
        </pc:picChg>
        <pc:picChg chg="add mod">
          <ac:chgData name="murthy28.nimmakayala@gmail.com" userId="c69fb1f64bc577ee" providerId="LiveId" clId="{35D01F54-77DB-4849-AD98-60446720FFCD}" dt="2023-01-13T16:54:31.005" v="611" actId="1076"/>
          <ac:picMkLst>
            <pc:docMk/>
            <pc:sldMk cId="0" sldId="288"/>
            <ac:picMk id="4" creationId="{1215E1A5-9526-0F38-ECB2-8EACAE5A7785}"/>
          </ac:picMkLst>
        </pc:picChg>
        <pc:picChg chg="mod">
          <ac:chgData name="murthy28.nimmakayala@gmail.com" userId="c69fb1f64bc577ee" providerId="LiveId" clId="{35D01F54-77DB-4849-AD98-60446720FFCD}" dt="2023-01-13T16:53:17.020" v="600" actId="14826"/>
          <ac:picMkLst>
            <pc:docMk/>
            <pc:sldMk cId="0" sldId="288"/>
            <ac:picMk id="659" creationId="{00000000-0000-0000-0000-000000000000}"/>
          </ac:picMkLst>
        </pc:picChg>
        <pc:picChg chg="del">
          <ac:chgData name="murthy28.nimmakayala@gmail.com" userId="c69fb1f64bc577ee" providerId="LiveId" clId="{35D01F54-77DB-4849-AD98-60446720FFCD}" dt="2023-01-13T16:53:33.863" v="602" actId="478"/>
          <ac:picMkLst>
            <pc:docMk/>
            <pc:sldMk cId="0" sldId="288"/>
            <ac:picMk id="661" creationId="{00000000-0000-0000-0000-000000000000}"/>
          </ac:picMkLst>
        </pc:picChg>
        <pc:picChg chg="del">
          <ac:chgData name="murthy28.nimmakayala@gmail.com" userId="c69fb1f64bc577ee" providerId="LiveId" clId="{35D01F54-77DB-4849-AD98-60446720FFCD}" dt="2023-01-13T16:54:12.052" v="607" actId="478"/>
          <ac:picMkLst>
            <pc:docMk/>
            <pc:sldMk cId="0" sldId="288"/>
            <ac:picMk id="663" creationId="{00000000-0000-0000-0000-000000000000}"/>
          </ac:picMkLst>
        </pc:picChg>
        <pc:picChg chg="del">
          <ac:chgData name="murthy28.nimmakayala@gmail.com" userId="c69fb1f64bc577ee" providerId="LiveId" clId="{35D01F54-77DB-4849-AD98-60446720FFCD}" dt="2023-01-13T16:54:15.276" v="608" actId="478"/>
          <ac:picMkLst>
            <pc:docMk/>
            <pc:sldMk cId="0" sldId="288"/>
            <ac:picMk id="665" creationId="{00000000-0000-0000-0000-000000000000}"/>
          </ac:picMkLst>
        </pc:picChg>
      </pc:sldChg>
      <pc:sldChg chg="delSp modSp mod">
        <pc:chgData name="murthy28.nimmakayala@gmail.com" userId="c69fb1f64bc577ee" providerId="LiveId" clId="{35D01F54-77DB-4849-AD98-60446720FFCD}" dt="2023-01-14T05:31:23.416" v="1383" actId="20577"/>
        <pc:sldMkLst>
          <pc:docMk/>
          <pc:sldMk cId="4180037627" sldId="295"/>
        </pc:sldMkLst>
        <pc:spChg chg="del">
          <ac:chgData name="murthy28.nimmakayala@gmail.com" userId="c69fb1f64bc577ee" providerId="LiveId" clId="{35D01F54-77DB-4849-AD98-60446720FFCD}" dt="2023-01-13T16:55:34.567" v="618" actId="478"/>
          <ac:spMkLst>
            <pc:docMk/>
            <pc:sldMk cId="4180037627" sldId="295"/>
            <ac:spMk id="4" creationId="{25AC1049-5388-A902-5F4A-4D7630FA2575}"/>
          </ac:spMkLst>
        </pc:spChg>
        <pc:spChg chg="mod">
          <ac:chgData name="murthy28.nimmakayala@gmail.com" userId="c69fb1f64bc577ee" providerId="LiveId" clId="{35D01F54-77DB-4849-AD98-60446720FFCD}" dt="2023-01-13T16:56:49.604" v="630" actId="1076"/>
          <ac:spMkLst>
            <pc:docMk/>
            <pc:sldMk cId="4180037627" sldId="295"/>
            <ac:spMk id="6" creationId="{EEE1B1E0-7D89-1B65-0240-0B23FCFBFB29}"/>
          </ac:spMkLst>
        </pc:spChg>
        <pc:spChg chg="mod">
          <ac:chgData name="murthy28.nimmakayala@gmail.com" userId="c69fb1f64bc577ee" providerId="LiveId" clId="{35D01F54-77DB-4849-AD98-60446720FFCD}" dt="2023-01-14T05:31:23.416" v="1383" actId="20577"/>
          <ac:spMkLst>
            <pc:docMk/>
            <pc:sldMk cId="4180037627" sldId="295"/>
            <ac:spMk id="7" creationId="{065E931F-E2D8-FA74-B023-4B81FD5CF8D6}"/>
          </ac:spMkLst>
        </pc:spChg>
        <pc:spChg chg="mod">
          <ac:chgData name="murthy28.nimmakayala@gmail.com" userId="c69fb1f64bc577ee" providerId="LiveId" clId="{35D01F54-77DB-4849-AD98-60446720FFCD}" dt="2023-01-13T16:56:36.255" v="626" actId="1076"/>
          <ac:spMkLst>
            <pc:docMk/>
            <pc:sldMk cId="4180037627" sldId="295"/>
            <ac:spMk id="9" creationId="{CF64F160-7A69-9CA0-D903-F7979733CA1A}"/>
          </ac:spMkLst>
        </pc:spChg>
      </pc:sldChg>
      <pc:sldChg chg="addSp delSp modSp mod">
        <pc:chgData name="murthy28.nimmakayala@gmail.com" userId="c69fb1f64bc577ee" providerId="LiveId" clId="{35D01F54-77DB-4849-AD98-60446720FFCD}" dt="2023-01-14T06:06:28.480" v="1408" actId="2711"/>
        <pc:sldMkLst>
          <pc:docMk/>
          <pc:sldMk cId="30901776" sldId="296"/>
        </pc:sldMkLst>
        <pc:spChg chg="add del">
          <ac:chgData name="murthy28.nimmakayala@gmail.com" userId="c69fb1f64bc577ee" providerId="LiveId" clId="{35D01F54-77DB-4849-AD98-60446720FFCD}" dt="2023-01-14T05:03:37.781" v="1147"/>
          <ac:spMkLst>
            <pc:docMk/>
            <pc:sldMk cId="30901776" sldId="296"/>
            <ac:spMk id="2" creationId="{DB672998-4F0E-B8A4-C0E1-976128747F1F}"/>
          </ac:spMkLst>
        </pc:spChg>
        <pc:spChg chg="mod">
          <ac:chgData name="murthy28.nimmakayala@gmail.com" userId="c69fb1f64bc577ee" providerId="LiveId" clId="{35D01F54-77DB-4849-AD98-60446720FFCD}" dt="2023-01-14T06:06:28.480" v="1408" actId="2711"/>
          <ac:spMkLst>
            <pc:docMk/>
            <pc:sldMk cId="30901776" sldId="296"/>
            <ac:spMk id="12" creationId="{7263A5C0-C547-8E19-6FC0-98E3D8702DA1}"/>
          </ac:spMkLst>
        </pc:spChg>
        <pc:spChg chg="mod">
          <ac:chgData name="murthy28.nimmakayala@gmail.com" userId="c69fb1f64bc577ee" providerId="LiveId" clId="{35D01F54-77DB-4849-AD98-60446720FFCD}" dt="2023-01-14T06:06:28.480" v="1408" actId="2711"/>
          <ac:spMkLst>
            <pc:docMk/>
            <pc:sldMk cId="30901776" sldId="296"/>
            <ac:spMk id="13" creationId="{69314BE3-4B1C-61A6-D7F1-707882889DDA}"/>
          </ac:spMkLst>
        </pc:spChg>
        <pc:spChg chg="add mod">
          <ac:chgData name="murthy28.nimmakayala@gmail.com" userId="c69fb1f64bc577ee" providerId="LiveId" clId="{35D01F54-77DB-4849-AD98-60446720FFCD}" dt="2023-01-14T06:06:28.480" v="1408" actId="2711"/>
          <ac:spMkLst>
            <pc:docMk/>
            <pc:sldMk cId="30901776" sldId="296"/>
            <ac:spMk id="14" creationId="{4969F4AD-A6C2-09AA-9F2D-07BD4BD2BBF1}"/>
          </ac:spMkLst>
        </pc:spChg>
      </pc:sldChg>
      <pc:sldChg chg="delSp modSp mod">
        <pc:chgData name="murthy28.nimmakayala@gmail.com" userId="c69fb1f64bc577ee" providerId="LiveId" clId="{35D01F54-77DB-4849-AD98-60446720FFCD}" dt="2023-01-14T06:06:34.560" v="1409" actId="2711"/>
        <pc:sldMkLst>
          <pc:docMk/>
          <pc:sldMk cId="4001861434" sldId="297"/>
        </pc:sldMkLst>
        <pc:spChg chg="mod">
          <ac:chgData name="murthy28.nimmakayala@gmail.com" userId="c69fb1f64bc577ee" providerId="LiveId" clId="{35D01F54-77DB-4849-AD98-60446720FFCD}" dt="2023-01-14T06:06:34.560" v="1409" actId="2711"/>
          <ac:spMkLst>
            <pc:docMk/>
            <pc:sldMk cId="4001861434" sldId="297"/>
            <ac:spMk id="2" creationId="{52263454-2868-DAD4-60FE-105A5535B504}"/>
          </ac:spMkLst>
        </pc:spChg>
        <pc:spChg chg="mod">
          <ac:chgData name="murthy28.nimmakayala@gmail.com" userId="c69fb1f64bc577ee" providerId="LiveId" clId="{35D01F54-77DB-4849-AD98-60446720FFCD}" dt="2023-01-14T06:06:34.560" v="1409" actId="2711"/>
          <ac:spMkLst>
            <pc:docMk/>
            <pc:sldMk cId="4001861434" sldId="297"/>
            <ac:spMk id="3" creationId="{D704C173-C157-0C75-5B6D-95A699339EBB}"/>
          </ac:spMkLst>
        </pc:spChg>
        <pc:spChg chg="del mod">
          <ac:chgData name="murthy28.nimmakayala@gmail.com" userId="c69fb1f64bc577ee" providerId="LiveId" clId="{35D01F54-77DB-4849-AD98-60446720FFCD}" dt="2023-01-13T16:58:12.709" v="672" actId="478"/>
          <ac:spMkLst>
            <pc:docMk/>
            <pc:sldMk cId="4001861434" sldId="297"/>
            <ac:spMk id="4" creationId="{7243A61C-476F-3D52-0F9B-E8DE9B5D26BA}"/>
          </ac:spMkLst>
        </pc:spChg>
      </pc:sldChg>
      <pc:sldChg chg="addSp delSp modSp mod ord">
        <pc:chgData name="murthy28.nimmakayala@gmail.com" userId="c69fb1f64bc577ee" providerId="LiveId" clId="{35D01F54-77DB-4849-AD98-60446720FFCD}" dt="2023-01-14T05:07:42.567" v="1212" actId="20577"/>
        <pc:sldMkLst>
          <pc:docMk/>
          <pc:sldMk cId="84768888" sldId="299"/>
        </pc:sldMkLst>
        <pc:spChg chg="add del">
          <ac:chgData name="murthy28.nimmakayala@gmail.com" userId="c69fb1f64bc577ee" providerId="LiveId" clId="{35D01F54-77DB-4849-AD98-60446720FFCD}" dt="2023-01-14T05:05:12.339" v="1164"/>
          <ac:spMkLst>
            <pc:docMk/>
            <pc:sldMk cId="84768888" sldId="299"/>
            <ac:spMk id="2" creationId="{4A65CB2B-D281-3C6C-EA8F-EB3F3AAFE4E7}"/>
          </ac:spMkLst>
        </pc:spChg>
        <pc:spChg chg="mod">
          <ac:chgData name="murthy28.nimmakayala@gmail.com" userId="c69fb1f64bc577ee" providerId="LiveId" clId="{35D01F54-77DB-4849-AD98-60446720FFCD}" dt="2023-01-13T16:55:18.424" v="617"/>
          <ac:spMkLst>
            <pc:docMk/>
            <pc:sldMk cId="84768888" sldId="299"/>
            <ac:spMk id="4" creationId="{079D3BD9-2037-7494-6FE7-16F79B6AA9D4}"/>
          </ac:spMkLst>
        </pc:spChg>
        <pc:spChg chg="mod">
          <ac:chgData name="murthy28.nimmakayala@gmail.com" userId="c69fb1f64bc577ee" providerId="LiveId" clId="{35D01F54-77DB-4849-AD98-60446720FFCD}" dt="2023-01-14T05:07:42.567" v="1212" actId="20577"/>
          <ac:spMkLst>
            <pc:docMk/>
            <pc:sldMk cId="84768888" sldId="299"/>
            <ac:spMk id="7" creationId="{A59C4413-FDF2-866E-D2C8-0A110D2B09A9}"/>
          </ac:spMkLst>
        </pc:spChg>
        <pc:picChg chg="mod">
          <ac:chgData name="murthy28.nimmakayala@gmail.com" userId="c69fb1f64bc577ee" providerId="LiveId" clId="{35D01F54-77DB-4849-AD98-60446720FFCD}" dt="2023-01-13T17:00:30.331" v="693" actId="1076"/>
          <ac:picMkLst>
            <pc:docMk/>
            <pc:sldMk cId="84768888" sldId="299"/>
            <ac:picMk id="6" creationId="{C2603C2B-ABAA-5E66-BE58-C8611E486EC6}"/>
          </ac:picMkLst>
        </pc:picChg>
      </pc:sldChg>
      <pc:sldChg chg="delSp modSp mod">
        <pc:chgData name="murthy28.nimmakayala@gmail.com" userId="c69fb1f64bc577ee" providerId="LiveId" clId="{35D01F54-77DB-4849-AD98-60446720FFCD}" dt="2023-01-13T16:59:03.563" v="681" actId="1076"/>
        <pc:sldMkLst>
          <pc:docMk/>
          <pc:sldMk cId="2447123448" sldId="300"/>
        </pc:sldMkLst>
        <pc:spChg chg="del mod">
          <ac:chgData name="murthy28.nimmakayala@gmail.com" userId="c69fb1f64bc577ee" providerId="LiveId" clId="{35D01F54-77DB-4849-AD98-60446720FFCD}" dt="2023-01-13T16:58:32.727" v="674" actId="478"/>
          <ac:spMkLst>
            <pc:docMk/>
            <pc:sldMk cId="2447123448" sldId="300"/>
            <ac:spMk id="4" creationId="{079D3BD9-2037-7494-6FE7-16F79B6AA9D4}"/>
          </ac:spMkLst>
        </pc:spChg>
        <pc:spChg chg="mod">
          <ac:chgData name="murthy28.nimmakayala@gmail.com" userId="c69fb1f64bc577ee" providerId="LiveId" clId="{35D01F54-77DB-4849-AD98-60446720FFCD}" dt="2023-01-13T16:59:03.563" v="681" actId="1076"/>
          <ac:spMkLst>
            <pc:docMk/>
            <pc:sldMk cId="2447123448" sldId="300"/>
            <ac:spMk id="7" creationId="{19F32126-2292-5B9B-9AE9-96ACCE9F12B3}"/>
          </ac:spMkLst>
        </pc:spChg>
      </pc:sldChg>
      <pc:sldChg chg="modSp mod ord">
        <pc:chgData name="murthy28.nimmakayala@gmail.com" userId="c69fb1f64bc577ee" providerId="LiveId" clId="{35D01F54-77DB-4849-AD98-60446720FFCD}" dt="2023-01-13T16:59:55.466" v="687" actId="1076"/>
        <pc:sldMkLst>
          <pc:docMk/>
          <pc:sldMk cId="565018232" sldId="301"/>
        </pc:sldMkLst>
        <pc:picChg chg="mod">
          <ac:chgData name="murthy28.nimmakayala@gmail.com" userId="c69fb1f64bc577ee" providerId="LiveId" clId="{35D01F54-77DB-4849-AD98-60446720FFCD}" dt="2023-01-13T16:59:55.466" v="687" actId="1076"/>
          <ac:picMkLst>
            <pc:docMk/>
            <pc:sldMk cId="565018232" sldId="301"/>
            <ac:picMk id="9" creationId="{9E072A5B-ABC1-06DF-03A3-670B4895DE14}"/>
          </ac:picMkLst>
        </pc:picChg>
      </pc:sldChg>
      <pc:sldChg chg="modSp mod">
        <pc:chgData name="murthy28.nimmakayala@gmail.com" userId="c69fb1f64bc577ee" providerId="LiveId" clId="{35D01F54-77DB-4849-AD98-60446720FFCD}" dt="2023-01-14T06:07:09.738" v="1412" actId="2711"/>
        <pc:sldMkLst>
          <pc:docMk/>
          <pc:sldMk cId="2908334544" sldId="302"/>
        </pc:sldMkLst>
        <pc:spChg chg="mod">
          <ac:chgData name="murthy28.nimmakayala@gmail.com" userId="c69fb1f64bc577ee" providerId="LiveId" clId="{35D01F54-77DB-4849-AD98-60446720FFCD}" dt="2023-01-14T06:07:09.738" v="1412" actId="2711"/>
          <ac:spMkLst>
            <pc:docMk/>
            <pc:sldMk cId="2908334544" sldId="302"/>
            <ac:spMk id="6" creationId="{D952EE45-2CE0-055C-E28A-4B0BF1A7362D}"/>
          </ac:spMkLst>
        </pc:spChg>
        <pc:spChg chg="mod">
          <ac:chgData name="murthy28.nimmakayala@gmail.com" userId="c69fb1f64bc577ee" providerId="LiveId" clId="{35D01F54-77DB-4849-AD98-60446720FFCD}" dt="2023-01-14T06:07:09.738" v="1412" actId="2711"/>
          <ac:spMkLst>
            <pc:docMk/>
            <pc:sldMk cId="2908334544" sldId="302"/>
            <ac:spMk id="7" creationId="{6B3BF80E-30E0-5056-A2EE-C1B9DD361B9E}"/>
          </ac:spMkLst>
        </pc:spChg>
      </pc:sldChg>
      <pc:sldChg chg="delSp modSp mod">
        <pc:chgData name="murthy28.nimmakayala@gmail.com" userId="c69fb1f64bc577ee" providerId="LiveId" clId="{35D01F54-77DB-4849-AD98-60446720FFCD}" dt="2023-01-14T06:07:01.762" v="1411" actId="1035"/>
        <pc:sldMkLst>
          <pc:docMk/>
          <pc:sldMk cId="659713367" sldId="304"/>
        </pc:sldMkLst>
        <pc:spChg chg="del mod">
          <ac:chgData name="murthy28.nimmakayala@gmail.com" userId="c69fb1f64bc577ee" providerId="LiveId" clId="{35D01F54-77DB-4849-AD98-60446720FFCD}" dt="2023-01-13T17:04:11.933" v="762" actId="478"/>
          <ac:spMkLst>
            <pc:docMk/>
            <pc:sldMk cId="659713367" sldId="304"/>
            <ac:spMk id="4" creationId="{079D3BD9-2037-7494-6FE7-16F79B6AA9D4}"/>
          </ac:spMkLst>
        </pc:spChg>
        <pc:spChg chg="mod">
          <ac:chgData name="murthy28.nimmakayala@gmail.com" userId="c69fb1f64bc577ee" providerId="LiveId" clId="{35D01F54-77DB-4849-AD98-60446720FFCD}" dt="2023-01-14T06:07:01.762" v="1411" actId="1035"/>
          <ac:spMkLst>
            <pc:docMk/>
            <pc:sldMk cId="659713367" sldId="304"/>
            <ac:spMk id="10" creationId="{E6AABC50-E87F-21B5-820C-E89F704A3F6D}"/>
          </ac:spMkLst>
        </pc:spChg>
        <pc:spChg chg="mod">
          <ac:chgData name="murthy28.nimmakayala@gmail.com" userId="c69fb1f64bc577ee" providerId="LiveId" clId="{35D01F54-77DB-4849-AD98-60446720FFCD}" dt="2023-01-14T06:07:01.762" v="1411" actId="1035"/>
          <ac:spMkLst>
            <pc:docMk/>
            <pc:sldMk cId="659713367" sldId="304"/>
            <ac:spMk id="12" creationId="{4CD10B59-5260-4910-5ECF-1D748D56B7AC}"/>
          </ac:spMkLst>
        </pc:spChg>
        <pc:spChg chg="del mod">
          <ac:chgData name="murthy28.nimmakayala@gmail.com" userId="c69fb1f64bc577ee" providerId="LiveId" clId="{35D01F54-77DB-4849-AD98-60446720FFCD}" dt="2023-01-13T17:03:58.172" v="760" actId="478"/>
          <ac:spMkLst>
            <pc:docMk/>
            <pc:sldMk cId="659713367" sldId="304"/>
            <ac:spMk id="14" creationId="{23A8FFE1-F768-DE2A-0327-B76542937600}"/>
          </ac:spMkLst>
        </pc:spChg>
        <pc:spChg chg="mod">
          <ac:chgData name="murthy28.nimmakayala@gmail.com" userId="c69fb1f64bc577ee" providerId="LiveId" clId="{35D01F54-77DB-4849-AD98-60446720FFCD}" dt="2023-01-14T06:07:01.762" v="1411" actId="1035"/>
          <ac:spMkLst>
            <pc:docMk/>
            <pc:sldMk cId="659713367" sldId="304"/>
            <ac:spMk id="15" creationId="{2C6DBEF8-820B-6271-68E0-7C65F1886D85}"/>
          </ac:spMkLst>
        </pc:spChg>
        <pc:spChg chg="mod">
          <ac:chgData name="murthy28.nimmakayala@gmail.com" userId="c69fb1f64bc577ee" providerId="LiveId" clId="{35D01F54-77DB-4849-AD98-60446720FFCD}" dt="2023-01-14T06:07:01.762" v="1411" actId="1035"/>
          <ac:spMkLst>
            <pc:docMk/>
            <pc:sldMk cId="659713367" sldId="304"/>
            <ac:spMk id="16" creationId="{C680A5DC-3947-6317-CBAA-5DCDB31319DC}"/>
          </ac:spMkLst>
        </pc:spChg>
        <pc:picChg chg="mod">
          <ac:chgData name="murthy28.nimmakayala@gmail.com" userId="c69fb1f64bc577ee" providerId="LiveId" clId="{35D01F54-77DB-4849-AD98-60446720FFCD}" dt="2023-01-14T06:07:01.762" v="1411" actId="1035"/>
          <ac:picMkLst>
            <pc:docMk/>
            <pc:sldMk cId="659713367" sldId="304"/>
            <ac:picMk id="6" creationId="{7FE78F31-06F6-9B4B-1427-3EDAEA911857}"/>
          </ac:picMkLst>
        </pc:picChg>
        <pc:picChg chg="mod">
          <ac:chgData name="murthy28.nimmakayala@gmail.com" userId="c69fb1f64bc577ee" providerId="LiveId" clId="{35D01F54-77DB-4849-AD98-60446720FFCD}" dt="2023-01-14T06:07:01.762" v="1411" actId="1035"/>
          <ac:picMkLst>
            <pc:docMk/>
            <pc:sldMk cId="659713367" sldId="304"/>
            <ac:picMk id="8" creationId="{E3E3356B-1A2B-E63D-665D-8EEFAF607243}"/>
          </ac:picMkLst>
        </pc:picChg>
      </pc:sldChg>
      <pc:sldChg chg="modSp mod">
        <pc:chgData name="murthy28.nimmakayala@gmail.com" userId="c69fb1f64bc577ee" providerId="LiveId" clId="{35D01F54-77DB-4849-AD98-60446720FFCD}" dt="2023-01-14T05:38:41.174" v="1404" actId="20577"/>
        <pc:sldMkLst>
          <pc:docMk/>
          <pc:sldMk cId="2735834933" sldId="305"/>
        </pc:sldMkLst>
        <pc:spChg chg="mod">
          <ac:chgData name="murthy28.nimmakayala@gmail.com" userId="c69fb1f64bc577ee" providerId="LiveId" clId="{35D01F54-77DB-4849-AD98-60446720FFCD}" dt="2023-01-13T16:55:18.424" v="617"/>
          <ac:spMkLst>
            <pc:docMk/>
            <pc:sldMk cId="2735834933" sldId="305"/>
            <ac:spMk id="4" creationId="{079D3BD9-2037-7494-6FE7-16F79B6AA9D4}"/>
          </ac:spMkLst>
        </pc:spChg>
        <pc:spChg chg="mod">
          <ac:chgData name="murthy28.nimmakayala@gmail.com" userId="c69fb1f64bc577ee" providerId="LiveId" clId="{35D01F54-77DB-4849-AD98-60446720FFCD}" dt="2023-01-13T16:59:39.418" v="686" actId="1076"/>
          <ac:spMkLst>
            <pc:docMk/>
            <pc:sldMk cId="2735834933" sldId="305"/>
            <ac:spMk id="5" creationId="{9CD417A8-1A38-0993-3F02-81EAB291D6F2}"/>
          </ac:spMkLst>
        </pc:spChg>
        <pc:spChg chg="mod">
          <ac:chgData name="murthy28.nimmakayala@gmail.com" userId="c69fb1f64bc577ee" providerId="LiveId" clId="{35D01F54-77DB-4849-AD98-60446720FFCD}" dt="2023-01-14T05:38:41.174" v="1404" actId="20577"/>
          <ac:spMkLst>
            <pc:docMk/>
            <pc:sldMk cId="2735834933" sldId="305"/>
            <ac:spMk id="7" creationId="{D83F62FB-6B23-00C4-3996-44C057666F5B}"/>
          </ac:spMkLst>
        </pc:spChg>
      </pc:sldChg>
      <pc:sldChg chg="modSp">
        <pc:chgData name="murthy28.nimmakayala@gmail.com" userId="c69fb1f64bc577ee" providerId="LiveId" clId="{35D01F54-77DB-4849-AD98-60446720FFCD}" dt="2023-01-13T16:55:18.424" v="617"/>
        <pc:sldMkLst>
          <pc:docMk/>
          <pc:sldMk cId="1163982182" sldId="306"/>
        </pc:sldMkLst>
        <pc:spChg chg="mod">
          <ac:chgData name="murthy28.nimmakayala@gmail.com" userId="c69fb1f64bc577ee" providerId="LiveId" clId="{35D01F54-77DB-4849-AD98-60446720FFCD}" dt="2023-01-13T16:55:18.424" v="617"/>
          <ac:spMkLst>
            <pc:docMk/>
            <pc:sldMk cId="1163982182" sldId="306"/>
            <ac:spMk id="4" creationId="{48D36741-CA8A-2F99-8D88-51B22C06ED79}"/>
          </ac:spMkLst>
        </pc:spChg>
      </pc:sldChg>
      <pc:sldChg chg="modSp">
        <pc:chgData name="murthy28.nimmakayala@gmail.com" userId="c69fb1f64bc577ee" providerId="LiveId" clId="{35D01F54-77DB-4849-AD98-60446720FFCD}" dt="2023-01-13T16:55:18.424" v="617"/>
        <pc:sldMkLst>
          <pc:docMk/>
          <pc:sldMk cId="1897798489" sldId="307"/>
        </pc:sldMkLst>
        <pc:spChg chg="mod">
          <ac:chgData name="murthy28.nimmakayala@gmail.com" userId="c69fb1f64bc577ee" providerId="LiveId" clId="{35D01F54-77DB-4849-AD98-60446720FFCD}" dt="2023-01-13T16:55:18.424" v="617"/>
          <ac:spMkLst>
            <pc:docMk/>
            <pc:sldMk cId="1897798489" sldId="307"/>
            <ac:spMk id="4" creationId="{48D36741-CA8A-2F99-8D88-51B22C06ED79}"/>
          </ac:spMkLst>
        </pc:spChg>
      </pc:sldChg>
      <pc:sldChg chg="modSp">
        <pc:chgData name="murthy28.nimmakayala@gmail.com" userId="c69fb1f64bc577ee" providerId="LiveId" clId="{35D01F54-77DB-4849-AD98-60446720FFCD}" dt="2023-01-13T16:55:18.424" v="617"/>
        <pc:sldMkLst>
          <pc:docMk/>
          <pc:sldMk cId="2790367171" sldId="308"/>
        </pc:sldMkLst>
        <pc:spChg chg="mod">
          <ac:chgData name="murthy28.nimmakayala@gmail.com" userId="c69fb1f64bc577ee" providerId="LiveId" clId="{35D01F54-77DB-4849-AD98-60446720FFCD}" dt="2023-01-13T16:55:18.424" v="617"/>
          <ac:spMkLst>
            <pc:docMk/>
            <pc:sldMk cId="2790367171" sldId="308"/>
            <ac:spMk id="4" creationId="{48D36741-CA8A-2F99-8D88-51B22C06ED79}"/>
          </ac:spMkLst>
        </pc:spChg>
      </pc:sldChg>
      <pc:sldChg chg="modSp">
        <pc:chgData name="murthy28.nimmakayala@gmail.com" userId="c69fb1f64bc577ee" providerId="LiveId" clId="{35D01F54-77DB-4849-AD98-60446720FFCD}" dt="2023-01-13T16:55:18.424" v="617"/>
        <pc:sldMkLst>
          <pc:docMk/>
          <pc:sldMk cId="1167097269" sldId="309"/>
        </pc:sldMkLst>
        <pc:spChg chg="mod">
          <ac:chgData name="murthy28.nimmakayala@gmail.com" userId="c69fb1f64bc577ee" providerId="LiveId" clId="{35D01F54-77DB-4849-AD98-60446720FFCD}" dt="2023-01-13T16:55:18.424" v="617"/>
          <ac:spMkLst>
            <pc:docMk/>
            <pc:sldMk cId="1167097269" sldId="309"/>
            <ac:spMk id="4" creationId="{48D36741-CA8A-2F99-8D88-51B22C06ED79}"/>
          </ac:spMkLst>
        </pc:spChg>
      </pc:sldChg>
      <pc:sldChg chg="modSp mod">
        <pc:chgData name="murthy28.nimmakayala@gmail.com" userId="c69fb1f64bc577ee" providerId="LiveId" clId="{35D01F54-77DB-4849-AD98-60446720FFCD}" dt="2023-01-13T17:08:38.658" v="848" actId="113"/>
        <pc:sldMkLst>
          <pc:docMk/>
          <pc:sldMk cId="1908558680" sldId="311"/>
        </pc:sldMkLst>
        <pc:spChg chg="mod">
          <ac:chgData name="murthy28.nimmakayala@gmail.com" userId="c69fb1f64bc577ee" providerId="LiveId" clId="{35D01F54-77DB-4849-AD98-60446720FFCD}" dt="2023-01-13T16:55:18.424" v="617"/>
          <ac:spMkLst>
            <pc:docMk/>
            <pc:sldMk cId="1908558680" sldId="311"/>
            <ac:spMk id="4" creationId="{48D36741-CA8A-2F99-8D88-51B22C06ED79}"/>
          </ac:spMkLst>
        </pc:spChg>
        <pc:spChg chg="mod">
          <ac:chgData name="murthy28.nimmakayala@gmail.com" userId="c69fb1f64bc577ee" providerId="LiveId" clId="{35D01F54-77DB-4849-AD98-60446720FFCD}" dt="2023-01-13T17:08:38.658" v="848" actId="113"/>
          <ac:spMkLst>
            <pc:docMk/>
            <pc:sldMk cId="1908558680" sldId="311"/>
            <ac:spMk id="6" creationId="{EB975D64-F669-1878-8B0A-3290E0A83DE5}"/>
          </ac:spMkLst>
        </pc:spChg>
      </pc:sldChg>
      <pc:sldChg chg="modSp">
        <pc:chgData name="murthy28.nimmakayala@gmail.com" userId="c69fb1f64bc577ee" providerId="LiveId" clId="{35D01F54-77DB-4849-AD98-60446720FFCD}" dt="2023-01-13T16:55:18.424" v="617"/>
        <pc:sldMkLst>
          <pc:docMk/>
          <pc:sldMk cId="3777038529" sldId="312"/>
        </pc:sldMkLst>
        <pc:spChg chg="mod">
          <ac:chgData name="murthy28.nimmakayala@gmail.com" userId="c69fb1f64bc577ee" providerId="LiveId" clId="{35D01F54-77DB-4849-AD98-60446720FFCD}" dt="2023-01-13T16:55:18.424" v="617"/>
          <ac:spMkLst>
            <pc:docMk/>
            <pc:sldMk cId="3777038529" sldId="312"/>
            <ac:spMk id="4" creationId="{48D36741-CA8A-2F99-8D88-51B22C06ED79}"/>
          </ac:spMkLst>
        </pc:spChg>
      </pc:sldChg>
      <pc:sldChg chg="modSp">
        <pc:chgData name="murthy28.nimmakayala@gmail.com" userId="c69fb1f64bc577ee" providerId="LiveId" clId="{35D01F54-77DB-4849-AD98-60446720FFCD}" dt="2023-01-13T16:55:18.424" v="617"/>
        <pc:sldMkLst>
          <pc:docMk/>
          <pc:sldMk cId="1075865240" sldId="313"/>
        </pc:sldMkLst>
        <pc:spChg chg="mod">
          <ac:chgData name="murthy28.nimmakayala@gmail.com" userId="c69fb1f64bc577ee" providerId="LiveId" clId="{35D01F54-77DB-4849-AD98-60446720FFCD}" dt="2023-01-13T16:55:18.424" v="617"/>
          <ac:spMkLst>
            <pc:docMk/>
            <pc:sldMk cId="1075865240" sldId="313"/>
            <ac:spMk id="4" creationId="{48D36741-CA8A-2F99-8D88-51B22C06ED79}"/>
          </ac:spMkLst>
        </pc:spChg>
      </pc:sldChg>
      <pc:sldChg chg="modSp">
        <pc:chgData name="murthy28.nimmakayala@gmail.com" userId="c69fb1f64bc577ee" providerId="LiveId" clId="{35D01F54-77DB-4849-AD98-60446720FFCD}" dt="2023-01-13T16:55:18.424" v="617"/>
        <pc:sldMkLst>
          <pc:docMk/>
          <pc:sldMk cId="3120873918" sldId="314"/>
        </pc:sldMkLst>
        <pc:spChg chg="mod">
          <ac:chgData name="murthy28.nimmakayala@gmail.com" userId="c69fb1f64bc577ee" providerId="LiveId" clId="{35D01F54-77DB-4849-AD98-60446720FFCD}" dt="2023-01-13T16:55:18.424" v="617"/>
          <ac:spMkLst>
            <pc:docMk/>
            <pc:sldMk cId="3120873918" sldId="314"/>
            <ac:spMk id="4" creationId="{48D36741-CA8A-2F99-8D88-51B22C06ED79}"/>
          </ac:spMkLst>
        </pc:spChg>
      </pc:sldChg>
      <pc:sldChg chg="addSp delSp modSp mod">
        <pc:chgData name="murthy28.nimmakayala@gmail.com" userId="c69fb1f64bc577ee" providerId="LiveId" clId="{35D01F54-77DB-4849-AD98-60446720FFCD}" dt="2023-01-13T17:12:05.973" v="900" actId="14100"/>
        <pc:sldMkLst>
          <pc:docMk/>
          <pc:sldMk cId="2096617021" sldId="315"/>
        </pc:sldMkLst>
        <pc:spChg chg="add del mod">
          <ac:chgData name="murthy28.nimmakayala@gmail.com" userId="c69fb1f64bc577ee" providerId="LiveId" clId="{35D01F54-77DB-4849-AD98-60446720FFCD}" dt="2023-01-13T17:10:35.791" v="887" actId="478"/>
          <ac:spMkLst>
            <pc:docMk/>
            <pc:sldMk cId="2096617021" sldId="315"/>
            <ac:spMk id="23" creationId="{F98C45C9-B2D8-C3F8-6316-2902317F9734}"/>
          </ac:spMkLst>
        </pc:spChg>
        <pc:spChg chg="add mod">
          <ac:chgData name="murthy28.nimmakayala@gmail.com" userId="c69fb1f64bc577ee" providerId="LiveId" clId="{35D01F54-77DB-4849-AD98-60446720FFCD}" dt="2023-01-13T17:10:49.506" v="889" actId="313"/>
          <ac:spMkLst>
            <pc:docMk/>
            <pc:sldMk cId="2096617021" sldId="315"/>
            <ac:spMk id="24" creationId="{739D65CC-133B-F973-B556-C8594FE01BB9}"/>
          </ac:spMkLst>
        </pc:spChg>
        <pc:picChg chg="mod">
          <ac:chgData name="murthy28.nimmakayala@gmail.com" userId="c69fb1f64bc577ee" providerId="LiveId" clId="{35D01F54-77DB-4849-AD98-60446720FFCD}" dt="2023-01-13T17:11:59.615" v="898" actId="14100"/>
          <ac:picMkLst>
            <pc:docMk/>
            <pc:sldMk cId="2096617021" sldId="315"/>
            <ac:picMk id="16" creationId="{A79C7578-097C-B013-8D09-EBE7A6E684FB}"/>
          </ac:picMkLst>
        </pc:picChg>
        <pc:picChg chg="mod">
          <ac:chgData name="murthy28.nimmakayala@gmail.com" userId="c69fb1f64bc577ee" providerId="LiveId" clId="{35D01F54-77DB-4849-AD98-60446720FFCD}" dt="2023-01-13T17:11:35.432" v="895" actId="1076"/>
          <ac:picMkLst>
            <pc:docMk/>
            <pc:sldMk cId="2096617021" sldId="315"/>
            <ac:picMk id="18" creationId="{5CF93A03-DDAD-B47B-F99A-F5609E1638A0}"/>
          </ac:picMkLst>
        </pc:picChg>
        <pc:picChg chg="mod">
          <ac:chgData name="murthy28.nimmakayala@gmail.com" userId="c69fb1f64bc577ee" providerId="LiveId" clId="{35D01F54-77DB-4849-AD98-60446720FFCD}" dt="2023-01-13T17:12:05.973" v="900" actId="14100"/>
          <ac:picMkLst>
            <pc:docMk/>
            <pc:sldMk cId="2096617021" sldId="315"/>
            <ac:picMk id="20" creationId="{CBDAB940-BBAB-E401-A32D-830A959D5D33}"/>
          </ac:picMkLst>
        </pc:picChg>
        <pc:picChg chg="mod">
          <ac:chgData name="murthy28.nimmakayala@gmail.com" userId="c69fb1f64bc577ee" providerId="LiveId" clId="{35D01F54-77DB-4849-AD98-60446720FFCD}" dt="2023-01-13T15:57:54.995" v="433" actId="1076"/>
          <ac:picMkLst>
            <pc:docMk/>
            <pc:sldMk cId="2096617021" sldId="315"/>
            <ac:picMk id="22" creationId="{6D857AAA-2739-C7AB-B5A8-2C29065B5878}"/>
          </ac:picMkLst>
        </pc:picChg>
      </pc:sldChg>
      <pc:sldChg chg="addSp modSp mod">
        <pc:chgData name="murthy28.nimmakayala@gmail.com" userId="c69fb1f64bc577ee" providerId="LiveId" clId="{35D01F54-77DB-4849-AD98-60446720FFCD}" dt="2023-01-14T06:07:57.572" v="1417" actId="2711"/>
        <pc:sldMkLst>
          <pc:docMk/>
          <pc:sldMk cId="600665291" sldId="316"/>
        </pc:sldMkLst>
        <pc:spChg chg="mod">
          <ac:chgData name="murthy28.nimmakayala@gmail.com" userId="c69fb1f64bc577ee" providerId="LiveId" clId="{35D01F54-77DB-4849-AD98-60446720FFCD}" dt="2023-01-14T06:07:57.572" v="1417" actId="2711"/>
          <ac:spMkLst>
            <pc:docMk/>
            <pc:sldMk cId="600665291" sldId="316"/>
            <ac:spMk id="4" creationId="{48D36741-CA8A-2F99-8D88-51B22C06ED79}"/>
          </ac:spMkLst>
        </pc:spChg>
        <pc:spChg chg="add mod">
          <ac:chgData name="murthy28.nimmakayala@gmail.com" userId="c69fb1f64bc577ee" providerId="LiveId" clId="{35D01F54-77DB-4849-AD98-60446720FFCD}" dt="2023-01-14T06:07:57.572" v="1417" actId="2711"/>
          <ac:spMkLst>
            <pc:docMk/>
            <pc:sldMk cId="600665291" sldId="316"/>
            <ac:spMk id="12" creationId="{9DC17032-3819-EFB6-10C7-C95A868011C7}"/>
          </ac:spMkLst>
        </pc:spChg>
      </pc:sldChg>
      <pc:sldChg chg="addSp modSp mod">
        <pc:chgData name="murthy28.nimmakayala@gmail.com" userId="c69fb1f64bc577ee" providerId="LiveId" clId="{35D01F54-77DB-4849-AD98-60446720FFCD}" dt="2023-01-14T06:08:03.651" v="1418" actId="2711"/>
        <pc:sldMkLst>
          <pc:docMk/>
          <pc:sldMk cId="1607713427" sldId="317"/>
        </pc:sldMkLst>
        <pc:spChg chg="mod">
          <ac:chgData name="murthy28.nimmakayala@gmail.com" userId="c69fb1f64bc577ee" providerId="LiveId" clId="{35D01F54-77DB-4849-AD98-60446720FFCD}" dt="2023-01-14T06:08:03.651" v="1418" actId="2711"/>
          <ac:spMkLst>
            <pc:docMk/>
            <pc:sldMk cId="1607713427" sldId="317"/>
            <ac:spMk id="3" creationId="{15A2DED5-3474-A024-959B-6D16AF4BB2BB}"/>
          </ac:spMkLst>
        </pc:spChg>
        <pc:spChg chg="mod">
          <ac:chgData name="murthy28.nimmakayala@gmail.com" userId="c69fb1f64bc577ee" providerId="LiveId" clId="{35D01F54-77DB-4849-AD98-60446720FFCD}" dt="2023-01-14T06:08:03.651" v="1418" actId="2711"/>
          <ac:spMkLst>
            <pc:docMk/>
            <pc:sldMk cId="1607713427" sldId="317"/>
            <ac:spMk id="4" creationId="{48D36741-CA8A-2F99-8D88-51B22C06ED79}"/>
          </ac:spMkLst>
        </pc:spChg>
        <pc:spChg chg="mod">
          <ac:chgData name="murthy28.nimmakayala@gmail.com" userId="c69fb1f64bc577ee" providerId="LiveId" clId="{35D01F54-77DB-4849-AD98-60446720FFCD}" dt="2023-01-14T06:08:03.651" v="1418" actId="2711"/>
          <ac:spMkLst>
            <pc:docMk/>
            <pc:sldMk cId="1607713427" sldId="317"/>
            <ac:spMk id="5" creationId="{1A2308FF-4A6C-B54B-CAA8-640EDD062044}"/>
          </ac:spMkLst>
        </pc:spChg>
        <pc:spChg chg="add mod">
          <ac:chgData name="murthy28.nimmakayala@gmail.com" userId="c69fb1f64bc577ee" providerId="LiveId" clId="{35D01F54-77DB-4849-AD98-60446720FFCD}" dt="2023-01-14T06:08:03.651" v="1418" actId="2711"/>
          <ac:spMkLst>
            <pc:docMk/>
            <pc:sldMk cId="1607713427" sldId="317"/>
            <ac:spMk id="7" creationId="{FD126B7B-3C2C-01E4-3CA9-FA588EE01927}"/>
          </ac:spMkLst>
        </pc:spChg>
        <pc:spChg chg="add mod">
          <ac:chgData name="murthy28.nimmakayala@gmail.com" userId="c69fb1f64bc577ee" providerId="LiveId" clId="{35D01F54-77DB-4849-AD98-60446720FFCD}" dt="2023-01-14T06:08:03.651" v="1418" actId="2711"/>
          <ac:spMkLst>
            <pc:docMk/>
            <pc:sldMk cId="1607713427" sldId="317"/>
            <ac:spMk id="8" creationId="{248B7C1F-A43B-7706-6BD8-6E531E949E94}"/>
          </ac:spMkLst>
        </pc:spChg>
        <pc:picChg chg="mod">
          <ac:chgData name="murthy28.nimmakayala@gmail.com" userId="c69fb1f64bc577ee" providerId="LiveId" clId="{35D01F54-77DB-4849-AD98-60446720FFCD}" dt="2023-01-14T06:08:03.651" v="1418" actId="2711"/>
          <ac:picMkLst>
            <pc:docMk/>
            <pc:sldMk cId="1607713427" sldId="317"/>
            <ac:picMk id="2" creationId="{41810F76-80E4-54CC-EA84-6101B6908654}"/>
          </ac:picMkLst>
        </pc:picChg>
        <pc:picChg chg="mod">
          <ac:chgData name="murthy28.nimmakayala@gmail.com" userId="c69fb1f64bc577ee" providerId="LiveId" clId="{35D01F54-77DB-4849-AD98-60446720FFCD}" dt="2023-01-14T06:08:03.651" v="1418" actId="2711"/>
          <ac:picMkLst>
            <pc:docMk/>
            <pc:sldMk cId="1607713427" sldId="317"/>
            <ac:picMk id="1026" creationId="{287F5C29-2F73-AC0B-FE3D-12ADEE542186}"/>
          </ac:picMkLst>
        </pc:picChg>
      </pc:sldChg>
      <pc:sldChg chg="modSp mod">
        <pc:chgData name="murthy28.nimmakayala@gmail.com" userId="c69fb1f64bc577ee" providerId="LiveId" clId="{35D01F54-77DB-4849-AD98-60446720FFCD}" dt="2023-01-13T17:09:00.465" v="853" actId="1076"/>
        <pc:sldMkLst>
          <pc:docMk/>
          <pc:sldMk cId="479394112" sldId="318"/>
        </pc:sldMkLst>
        <pc:spChg chg="mod">
          <ac:chgData name="murthy28.nimmakayala@gmail.com" userId="c69fb1f64bc577ee" providerId="LiveId" clId="{35D01F54-77DB-4849-AD98-60446720FFCD}" dt="2023-01-13T16:55:18.424" v="617"/>
          <ac:spMkLst>
            <pc:docMk/>
            <pc:sldMk cId="479394112" sldId="318"/>
            <ac:spMk id="4" creationId="{48D36741-CA8A-2F99-8D88-51B22C06ED79}"/>
          </ac:spMkLst>
        </pc:spChg>
        <pc:spChg chg="mod">
          <ac:chgData name="murthy28.nimmakayala@gmail.com" userId="c69fb1f64bc577ee" providerId="LiveId" clId="{35D01F54-77DB-4849-AD98-60446720FFCD}" dt="2023-01-13T17:09:00.465" v="853" actId="1076"/>
          <ac:spMkLst>
            <pc:docMk/>
            <pc:sldMk cId="479394112" sldId="318"/>
            <ac:spMk id="6" creationId="{EB975D64-F669-1878-8B0A-3290E0A83DE5}"/>
          </ac:spMkLst>
        </pc:spChg>
      </pc:sldChg>
      <pc:sldChg chg="delSp modSp mod">
        <pc:chgData name="murthy28.nimmakayala@gmail.com" userId="c69fb1f64bc577ee" providerId="LiveId" clId="{35D01F54-77DB-4849-AD98-60446720FFCD}" dt="2023-01-14T06:08:15.047" v="1421" actId="1035"/>
        <pc:sldMkLst>
          <pc:docMk/>
          <pc:sldMk cId="2390614335" sldId="320"/>
        </pc:sldMkLst>
        <pc:spChg chg="del mod">
          <ac:chgData name="murthy28.nimmakayala@gmail.com" userId="c69fb1f64bc577ee" providerId="LiveId" clId="{35D01F54-77DB-4849-AD98-60446720FFCD}" dt="2023-01-14T05:11:13.527" v="1219" actId="478"/>
          <ac:spMkLst>
            <pc:docMk/>
            <pc:sldMk cId="2390614335" sldId="320"/>
            <ac:spMk id="3" creationId="{25F0977B-9617-0783-5B9C-C61BEDF28EB5}"/>
          </ac:spMkLst>
        </pc:spChg>
        <pc:spChg chg="mod">
          <ac:chgData name="murthy28.nimmakayala@gmail.com" userId="c69fb1f64bc577ee" providerId="LiveId" clId="{35D01F54-77DB-4849-AD98-60446720FFCD}" dt="2023-01-14T06:08:15.047" v="1421" actId="1035"/>
          <ac:spMkLst>
            <pc:docMk/>
            <pc:sldMk cId="2390614335" sldId="320"/>
            <ac:spMk id="4" creationId="{8E67A682-FE42-680B-6EA3-ADE68296052A}"/>
          </ac:spMkLst>
        </pc:spChg>
        <pc:spChg chg="mod">
          <ac:chgData name="murthy28.nimmakayala@gmail.com" userId="c69fb1f64bc577ee" providerId="LiveId" clId="{35D01F54-77DB-4849-AD98-60446720FFCD}" dt="2023-01-14T06:08:15.047" v="1421" actId="1035"/>
          <ac:spMkLst>
            <pc:docMk/>
            <pc:sldMk cId="2390614335" sldId="320"/>
            <ac:spMk id="5" creationId="{70FEB841-4F4C-0A2A-1580-28165993CC0B}"/>
          </ac:spMkLst>
        </pc:spChg>
      </pc:sldChg>
      <pc:sldChg chg="addSp delSp modSp new mod ord modClrScheme chgLayout">
        <pc:chgData name="murthy28.nimmakayala@gmail.com" userId="c69fb1f64bc577ee" providerId="LiveId" clId="{35D01F54-77DB-4849-AD98-60446720FFCD}" dt="2023-01-14T04:58:04.290" v="1053" actId="14100"/>
        <pc:sldMkLst>
          <pc:docMk/>
          <pc:sldMk cId="3119718025" sldId="321"/>
        </pc:sldMkLst>
        <pc:spChg chg="del mod ord">
          <ac:chgData name="murthy28.nimmakayala@gmail.com" userId="c69fb1f64bc577ee" providerId="LiveId" clId="{35D01F54-77DB-4849-AD98-60446720FFCD}" dt="2023-01-13T17:01:15.920" v="696" actId="700"/>
          <ac:spMkLst>
            <pc:docMk/>
            <pc:sldMk cId="3119718025" sldId="321"/>
            <ac:spMk id="2" creationId="{0F7FFC4D-59B0-A2FF-B718-FB7CB1539B0E}"/>
          </ac:spMkLst>
        </pc:spChg>
        <pc:spChg chg="del">
          <ac:chgData name="murthy28.nimmakayala@gmail.com" userId="c69fb1f64bc577ee" providerId="LiveId" clId="{35D01F54-77DB-4849-AD98-60446720FFCD}" dt="2023-01-13T17:01:15.920" v="696" actId="700"/>
          <ac:spMkLst>
            <pc:docMk/>
            <pc:sldMk cId="3119718025" sldId="321"/>
            <ac:spMk id="3" creationId="{03B2B9D6-2F0F-7920-6497-FB50BD7CC88A}"/>
          </ac:spMkLst>
        </pc:spChg>
        <pc:spChg chg="del mod ord">
          <ac:chgData name="murthy28.nimmakayala@gmail.com" userId="c69fb1f64bc577ee" providerId="LiveId" clId="{35D01F54-77DB-4849-AD98-60446720FFCD}" dt="2023-01-13T17:02:53.558" v="756" actId="478"/>
          <ac:spMkLst>
            <pc:docMk/>
            <pc:sldMk cId="3119718025" sldId="321"/>
            <ac:spMk id="4" creationId="{4A99F9DD-F1B0-061E-9959-28F8AACAD7D4}"/>
          </ac:spMkLst>
        </pc:spChg>
        <pc:spChg chg="add mod ord">
          <ac:chgData name="murthy28.nimmakayala@gmail.com" userId="c69fb1f64bc577ee" providerId="LiveId" clId="{35D01F54-77DB-4849-AD98-60446720FFCD}" dt="2023-01-14T04:58:04.290" v="1053" actId="14100"/>
          <ac:spMkLst>
            <pc:docMk/>
            <pc:sldMk cId="3119718025" sldId="321"/>
            <ac:spMk id="5" creationId="{F46E31AE-8B91-FDE4-B1C9-607EEE4F45D0}"/>
          </ac:spMkLst>
        </pc:spChg>
      </pc:sldChg>
      <pc:sldChg chg="addSp delSp modSp new mod modClrScheme chgLayout">
        <pc:chgData name="murthy28.nimmakayala@gmail.com" userId="c69fb1f64bc577ee" providerId="LiveId" clId="{35D01F54-77DB-4849-AD98-60446720FFCD}" dt="2023-01-14T06:07:20.532" v="1414" actId="478"/>
        <pc:sldMkLst>
          <pc:docMk/>
          <pc:sldMk cId="2718431583" sldId="322"/>
        </pc:sldMkLst>
        <pc:spChg chg="del">
          <ac:chgData name="murthy28.nimmakayala@gmail.com" userId="c69fb1f64bc577ee" providerId="LiveId" clId="{35D01F54-77DB-4849-AD98-60446720FFCD}" dt="2023-01-13T17:05:23.975" v="764" actId="700"/>
          <ac:spMkLst>
            <pc:docMk/>
            <pc:sldMk cId="2718431583" sldId="322"/>
            <ac:spMk id="2" creationId="{5CF7FCCE-DBCB-CF04-62BE-975D22EEF66D}"/>
          </ac:spMkLst>
        </pc:spChg>
        <pc:spChg chg="del">
          <ac:chgData name="murthy28.nimmakayala@gmail.com" userId="c69fb1f64bc577ee" providerId="LiveId" clId="{35D01F54-77DB-4849-AD98-60446720FFCD}" dt="2023-01-13T17:05:23.975" v="764" actId="700"/>
          <ac:spMkLst>
            <pc:docMk/>
            <pc:sldMk cId="2718431583" sldId="322"/>
            <ac:spMk id="3" creationId="{18EB3072-D466-CDA1-15C1-1243B8690408}"/>
          </ac:spMkLst>
        </pc:spChg>
        <pc:spChg chg="del mod ord">
          <ac:chgData name="murthy28.nimmakayala@gmail.com" userId="c69fb1f64bc577ee" providerId="LiveId" clId="{35D01F54-77DB-4849-AD98-60446720FFCD}" dt="2023-01-14T06:07:20.532" v="1414" actId="478"/>
          <ac:spMkLst>
            <pc:docMk/>
            <pc:sldMk cId="2718431583" sldId="322"/>
            <ac:spMk id="4" creationId="{34902B44-3E18-8B28-365B-7B72AD4DE79A}"/>
          </ac:spMkLst>
        </pc:spChg>
        <pc:spChg chg="add mod ord">
          <ac:chgData name="murthy28.nimmakayala@gmail.com" userId="c69fb1f64bc577ee" providerId="LiveId" clId="{35D01F54-77DB-4849-AD98-60446720FFCD}" dt="2023-01-14T06:07:14.736" v="1413" actId="2711"/>
          <ac:spMkLst>
            <pc:docMk/>
            <pc:sldMk cId="2718431583" sldId="322"/>
            <ac:spMk id="5" creationId="{266D0416-221B-DB29-2F0F-31A4A99F9C08}"/>
          </ac:spMkLst>
        </pc:spChg>
      </pc:sldChg>
      <pc:sldChg chg="addSp delSp modSp new mod modClrScheme chgLayout">
        <pc:chgData name="murthy28.nimmakayala@gmail.com" userId="c69fb1f64bc577ee" providerId="LiveId" clId="{35D01F54-77DB-4849-AD98-60446720FFCD}" dt="2023-01-14T06:07:41.886" v="1416" actId="478"/>
        <pc:sldMkLst>
          <pc:docMk/>
          <pc:sldMk cId="3788935829" sldId="323"/>
        </pc:sldMkLst>
        <pc:spChg chg="del mod ord">
          <ac:chgData name="murthy28.nimmakayala@gmail.com" userId="c69fb1f64bc577ee" providerId="LiveId" clId="{35D01F54-77DB-4849-AD98-60446720FFCD}" dt="2023-01-13T17:07:02.611" v="806" actId="700"/>
          <ac:spMkLst>
            <pc:docMk/>
            <pc:sldMk cId="3788935829" sldId="323"/>
            <ac:spMk id="2" creationId="{788AF668-33A0-1EED-0FF6-A49360B79F59}"/>
          </ac:spMkLst>
        </pc:spChg>
        <pc:spChg chg="del">
          <ac:chgData name="murthy28.nimmakayala@gmail.com" userId="c69fb1f64bc577ee" providerId="LiveId" clId="{35D01F54-77DB-4849-AD98-60446720FFCD}" dt="2023-01-13T17:07:02.611" v="806" actId="700"/>
          <ac:spMkLst>
            <pc:docMk/>
            <pc:sldMk cId="3788935829" sldId="323"/>
            <ac:spMk id="3" creationId="{03521239-C120-5673-7990-4C4EB474924E}"/>
          </ac:spMkLst>
        </pc:spChg>
        <pc:spChg chg="del mod ord">
          <ac:chgData name="murthy28.nimmakayala@gmail.com" userId="c69fb1f64bc577ee" providerId="LiveId" clId="{35D01F54-77DB-4849-AD98-60446720FFCD}" dt="2023-01-14T06:07:41.886" v="1416" actId="478"/>
          <ac:spMkLst>
            <pc:docMk/>
            <pc:sldMk cId="3788935829" sldId="323"/>
            <ac:spMk id="4" creationId="{745DD362-CF15-A1C7-A837-FAC74D351EF4}"/>
          </ac:spMkLst>
        </pc:spChg>
        <pc:spChg chg="add mod ord">
          <ac:chgData name="murthy28.nimmakayala@gmail.com" userId="c69fb1f64bc577ee" providerId="LiveId" clId="{35D01F54-77DB-4849-AD98-60446720FFCD}" dt="2023-01-14T06:07:37.419" v="1415" actId="2711"/>
          <ac:spMkLst>
            <pc:docMk/>
            <pc:sldMk cId="3788935829" sldId="323"/>
            <ac:spMk id="5" creationId="{F086986D-EE38-D3DB-3BEB-B1439919C8DF}"/>
          </ac:spMkLst>
        </pc:spChg>
      </pc:sldChg>
      <pc:sldChg chg="addSp delSp modSp new mod modClrScheme chgLayout">
        <pc:chgData name="murthy28.nimmakayala@gmail.com" userId="c69fb1f64bc577ee" providerId="LiveId" clId="{35D01F54-77DB-4849-AD98-60446720FFCD}" dt="2023-01-13T17:18:52.991" v="979" actId="2711"/>
        <pc:sldMkLst>
          <pc:docMk/>
          <pc:sldMk cId="3723677367" sldId="324"/>
        </pc:sldMkLst>
        <pc:spChg chg="del mod ord">
          <ac:chgData name="murthy28.nimmakayala@gmail.com" userId="c69fb1f64bc577ee" providerId="LiveId" clId="{35D01F54-77DB-4849-AD98-60446720FFCD}" dt="2023-01-13T17:09:32.188" v="855" actId="700"/>
          <ac:spMkLst>
            <pc:docMk/>
            <pc:sldMk cId="3723677367" sldId="324"/>
            <ac:spMk id="2" creationId="{9484B86C-9871-CD56-8A8D-D231745B4A26}"/>
          </ac:spMkLst>
        </pc:spChg>
        <pc:spChg chg="del">
          <ac:chgData name="murthy28.nimmakayala@gmail.com" userId="c69fb1f64bc577ee" providerId="LiveId" clId="{35D01F54-77DB-4849-AD98-60446720FFCD}" dt="2023-01-13T17:09:32.188" v="855" actId="700"/>
          <ac:spMkLst>
            <pc:docMk/>
            <pc:sldMk cId="3723677367" sldId="324"/>
            <ac:spMk id="3" creationId="{593C201A-A6E6-E23D-DA2C-058E6CE8D327}"/>
          </ac:spMkLst>
        </pc:spChg>
        <pc:spChg chg="add del mod ord">
          <ac:chgData name="murthy28.nimmakayala@gmail.com" userId="c69fb1f64bc577ee" providerId="LiveId" clId="{35D01F54-77DB-4849-AD98-60446720FFCD}" dt="2023-01-13T17:10:04.941" v="882" actId="478"/>
          <ac:spMkLst>
            <pc:docMk/>
            <pc:sldMk cId="3723677367" sldId="324"/>
            <ac:spMk id="4" creationId="{9A33D9F7-8DD3-9A9E-FB7F-D5B0780070EF}"/>
          </ac:spMkLst>
        </pc:spChg>
        <pc:spChg chg="add del mod ord">
          <ac:chgData name="murthy28.nimmakayala@gmail.com" userId="c69fb1f64bc577ee" providerId="LiveId" clId="{35D01F54-77DB-4849-AD98-60446720FFCD}" dt="2023-01-13T17:18:52.991" v="979" actId="2711"/>
          <ac:spMkLst>
            <pc:docMk/>
            <pc:sldMk cId="3723677367" sldId="324"/>
            <ac:spMk id="5" creationId="{8D2D2577-987F-E351-37A0-9BEB62589F4A}"/>
          </ac:spMkLst>
        </pc:spChg>
        <pc:spChg chg="add del mod">
          <ac:chgData name="murthy28.nimmakayala@gmail.com" userId="c69fb1f64bc577ee" providerId="LiveId" clId="{35D01F54-77DB-4849-AD98-60446720FFCD}" dt="2023-01-13T17:09:59.227" v="881" actId="478"/>
          <ac:spMkLst>
            <pc:docMk/>
            <pc:sldMk cId="3723677367" sldId="324"/>
            <ac:spMk id="7" creationId="{34F564C6-5A8B-3267-5D0F-E23283F1840E}"/>
          </ac:spMkLst>
        </pc:spChg>
      </pc:sldChg>
      <pc:sldChg chg="addSp delSp modSp new del mod">
        <pc:chgData name="murthy28.nimmakayala@gmail.com" userId="c69fb1f64bc577ee" providerId="LiveId" clId="{35D01F54-77DB-4849-AD98-60446720FFCD}" dt="2023-01-14T05:10:14.057" v="1213" actId="2696"/>
        <pc:sldMkLst>
          <pc:docMk/>
          <pc:sldMk cId="3154645831" sldId="325"/>
        </pc:sldMkLst>
        <pc:spChg chg="add del mod">
          <ac:chgData name="murthy28.nimmakayala@gmail.com" userId="c69fb1f64bc577ee" providerId="LiveId" clId="{35D01F54-77DB-4849-AD98-60446720FFCD}" dt="2023-01-13T17:19:04.542" v="980" actId="255"/>
          <ac:spMkLst>
            <pc:docMk/>
            <pc:sldMk cId="3154645831" sldId="325"/>
            <ac:spMk id="2" creationId="{69C65710-5290-02FF-A4FF-3F1B51399896}"/>
          </ac:spMkLst>
        </pc:spChg>
        <pc:spChg chg="add del">
          <ac:chgData name="murthy28.nimmakayala@gmail.com" userId="c69fb1f64bc577ee" providerId="LiveId" clId="{35D01F54-77DB-4849-AD98-60446720FFCD}" dt="2023-01-13T17:15:55.908" v="943" actId="478"/>
          <ac:spMkLst>
            <pc:docMk/>
            <pc:sldMk cId="3154645831" sldId="325"/>
            <ac:spMk id="3" creationId="{BBBDC4DB-7F9D-4292-3810-576C98DE5B51}"/>
          </ac:spMkLst>
        </pc:spChg>
        <pc:spChg chg="add del mod">
          <ac:chgData name="murthy28.nimmakayala@gmail.com" userId="c69fb1f64bc577ee" providerId="LiveId" clId="{35D01F54-77DB-4849-AD98-60446720FFCD}" dt="2023-01-13T17:15:51.067" v="942" actId="478"/>
          <ac:spMkLst>
            <pc:docMk/>
            <pc:sldMk cId="3154645831" sldId="325"/>
            <ac:spMk id="5" creationId="{7FD94336-FEAC-A695-5315-2C3927EA9476}"/>
          </ac:spMkLst>
        </pc:spChg>
      </pc:sldChg>
      <pc:sldChg chg="addSp delSp modSp new mod">
        <pc:chgData name="murthy28.nimmakayala@gmail.com" userId="c69fb1f64bc577ee" providerId="LiveId" clId="{35D01F54-77DB-4849-AD98-60446720FFCD}" dt="2023-01-14T06:08:09.582" v="1419" actId="2711"/>
        <pc:sldMkLst>
          <pc:docMk/>
          <pc:sldMk cId="2250118252" sldId="326"/>
        </pc:sldMkLst>
        <pc:spChg chg="mod">
          <ac:chgData name="murthy28.nimmakayala@gmail.com" userId="c69fb1f64bc577ee" providerId="LiveId" clId="{35D01F54-77DB-4849-AD98-60446720FFCD}" dt="2023-01-14T06:08:09.582" v="1419" actId="2711"/>
          <ac:spMkLst>
            <pc:docMk/>
            <pc:sldMk cId="2250118252" sldId="326"/>
            <ac:spMk id="2" creationId="{8E2ECA2A-DCEE-F286-B28B-3BF2259CBCCA}"/>
          </ac:spMkLst>
        </pc:spChg>
        <pc:spChg chg="del">
          <ac:chgData name="murthy28.nimmakayala@gmail.com" userId="c69fb1f64bc577ee" providerId="LiveId" clId="{35D01F54-77DB-4849-AD98-60446720FFCD}" dt="2023-01-14T05:11:06.847" v="1216" actId="478"/>
          <ac:spMkLst>
            <pc:docMk/>
            <pc:sldMk cId="2250118252" sldId="326"/>
            <ac:spMk id="3" creationId="{C050C034-66D7-8DAF-BC3C-DCA6728E9418}"/>
          </ac:spMkLst>
        </pc:spChg>
        <pc:spChg chg="add del mod">
          <ac:chgData name="murthy28.nimmakayala@gmail.com" userId="c69fb1f64bc577ee" providerId="LiveId" clId="{35D01F54-77DB-4849-AD98-60446720FFCD}" dt="2023-01-14T05:11:06.847" v="1218"/>
          <ac:spMkLst>
            <pc:docMk/>
            <pc:sldMk cId="2250118252" sldId="326"/>
            <ac:spMk id="4" creationId="{39FCD061-0D78-D01D-2B70-9D5345918147}"/>
          </ac:spMkLst>
        </pc:spChg>
        <pc:spChg chg="add mod">
          <ac:chgData name="murthy28.nimmakayala@gmail.com" userId="c69fb1f64bc577ee" providerId="LiveId" clId="{35D01F54-77DB-4849-AD98-60446720FFCD}" dt="2023-01-14T06:08:09.582" v="1419" actId="2711"/>
          <ac:spMkLst>
            <pc:docMk/>
            <pc:sldMk cId="2250118252" sldId="326"/>
            <ac:spMk id="6" creationId="{56AB894C-0D8A-3A65-16EF-DDC22077BD66}"/>
          </ac:spMkLst>
        </pc:spChg>
        <pc:spChg chg="add del mod">
          <ac:chgData name="murthy28.nimmakayala@gmail.com" userId="c69fb1f64bc577ee" providerId="LiveId" clId="{35D01F54-77DB-4849-AD98-60446720FFCD}" dt="2023-01-14T05:14:13.255" v="1238"/>
          <ac:spMkLst>
            <pc:docMk/>
            <pc:sldMk cId="2250118252" sldId="326"/>
            <ac:spMk id="7" creationId="{E7CC5D03-9127-FFCF-ECA4-1526A3C59490}"/>
          </ac:spMkLst>
        </pc:spChg>
        <pc:spChg chg="add del mod">
          <ac:chgData name="murthy28.nimmakayala@gmail.com" userId="c69fb1f64bc577ee" providerId="LiveId" clId="{35D01F54-77DB-4849-AD98-60446720FFCD}" dt="2023-01-14T05:14:35.557" v="1242"/>
          <ac:spMkLst>
            <pc:docMk/>
            <pc:sldMk cId="2250118252" sldId="326"/>
            <ac:spMk id="8" creationId="{A51DABE1-CB16-B0AD-24F7-DD4D8CA199D6}"/>
          </ac:spMkLst>
        </pc:spChg>
      </pc:sldChg>
      <pc:sldChg chg="add ord">
        <pc:chgData name="murthy28.nimmakayala@gmail.com" userId="c69fb1f64bc577ee" providerId="LiveId" clId="{35D01F54-77DB-4849-AD98-60446720FFCD}" dt="2023-01-14T05:04:43.845" v="1157"/>
        <pc:sldMkLst>
          <pc:docMk/>
          <pc:sldMk cId="1902785828" sldId="327"/>
        </pc:sldMkLst>
      </pc:sldChg>
      <pc:sldMasterChg chg="modTransition modSldLayout">
        <pc:chgData name="murthy28.nimmakayala@gmail.com" userId="c69fb1f64bc577ee" providerId="LiveId" clId="{35D01F54-77DB-4849-AD98-60446720FFCD}" dt="2023-01-13T16:55:18.424" v="617"/>
        <pc:sldMasterMkLst>
          <pc:docMk/>
          <pc:sldMasterMk cId="3987074116" sldId="2147483661"/>
        </pc:sldMasterMkLst>
        <pc:sldLayoutChg chg="addSp delSp">
          <pc:chgData name="murthy28.nimmakayala@gmail.com" userId="c69fb1f64bc577ee" providerId="LiveId" clId="{35D01F54-77DB-4849-AD98-60446720FFCD}" dt="2023-01-13T16:55:18.424" v="617"/>
          <pc:sldLayoutMkLst>
            <pc:docMk/>
            <pc:sldMasterMk cId="3987074116" sldId="2147483661"/>
            <pc:sldLayoutMk cId="2826952827" sldId="2147483673"/>
          </pc:sldLayoutMkLst>
          <pc:grpChg chg="add del">
            <ac:chgData name="murthy28.nimmakayala@gmail.com" userId="c69fb1f64bc577ee" providerId="LiveId" clId="{35D01F54-77DB-4849-AD98-60446720FFCD}" dt="2023-01-13T16:55:18.424" v="617"/>
            <ac:grpSpMkLst>
              <pc:docMk/>
              <pc:sldMasterMk cId="3987074116" sldId="2147483661"/>
              <pc:sldLayoutMk cId="2826952827" sldId="2147483673"/>
              <ac:grpSpMk id="10"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2826952827" sldId="2147483673"/>
              <ac:grpSpMk id="13"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2826952827" sldId="2147483673"/>
              <ac:grpSpMk id="16"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2826952827" sldId="2147483673"/>
              <ac:grpSpMk id="19" creationId="{00000000-0000-0000-0000-000000000000}"/>
            </ac:grpSpMkLst>
          </pc:grpChg>
        </pc:sldLayoutChg>
        <pc:sldLayoutChg chg="addSp delSp">
          <pc:chgData name="murthy28.nimmakayala@gmail.com" userId="c69fb1f64bc577ee" providerId="LiveId" clId="{35D01F54-77DB-4849-AD98-60446720FFCD}" dt="2023-01-13T16:55:18.424" v="617"/>
          <pc:sldLayoutMkLst>
            <pc:docMk/>
            <pc:sldMasterMk cId="3987074116" sldId="2147483661"/>
            <pc:sldLayoutMk cId="1165082783" sldId="2147483674"/>
          </pc:sldLayoutMkLst>
          <pc:grpChg chg="add del">
            <ac:chgData name="murthy28.nimmakayala@gmail.com" userId="c69fb1f64bc577ee" providerId="LiveId" clId="{35D01F54-77DB-4849-AD98-60446720FFCD}" dt="2023-01-13T16:55:18.424" v="617"/>
            <ac:grpSpMkLst>
              <pc:docMk/>
              <pc:sldMasterMk cId="3987074116" sldId="2147483661"/>
              <pc:sldLayoutMk cId="1165082783" sldId="2147483674"/>
              <ac:grpSpMk id="55"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1165082783" sldId="2147483674"/>
              <ac:grpSpMk id="58"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1165082783" sldId="2147483674"/>
              <ac:grpSpMk id="61"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1165082783" sldId="2147483674"/>
              <ac:grpSpMk id="64" creationId="{00000000-0000-0000-0000-000000000000}"/>
            </ac:grpSpMkLst>
          </pc:grpChg>
        </pc:sldLayoutChg>
        <pc:sldLayoutChg chg="addSp delSp">
          <pc:chgData name="murthy28.nimmakayala@gmail.com" userId="c69fb1f64bc577ee" providerId="LiveId" clId="{35D01F54-77DB-4849-AD98-60446720FFCD}" dt="2023-01-13T16:55:18.424" v="617"/>
          <pc:sldLayoutMkLst>
            <pc:docMk/>
            <pc:sldMasterMk cId="3987074116" sldId="2147483661"/>
            <pc:sldLayoutMk cId="4100419975" sldId="2147483675"/>
          </pc:sldLayoutMkLst>
          <pc:grpChg chg="add del">
            <ac:chgData name="murthy28.nimmakayala@gmail.com" userId="c69fb1f64bc577ee" providerId="LiveId" clId="{35D01F54-77DB-4849-AD98-60446720FFCD}" dt="2023-01-13T16:55:18.424" v="617"/>
            <ac:grpSpMkLst>
              <pc:docMk/>
              <pc:sldMasterMk cId="3987074116" sldId="2147483661"/>
              <pc:sldLayoutMk cId="4100419975" sldId="2147483675"/>
              <ac:grpSpMk id="162"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4100419975" sldId="2147483675"/>
              <ac:grpSpMk id="165"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4100419975" sldId="2147483675"/>
              <ac:grpSpMk id="168" creationId="{00000000-0000-0000-0000-000000000000}"/>
            </ac:grpSpMkLst>
          </pc:grpChg>
          <pc:grpChg chg="add del">
            <ac:chgData name="murthy28.nimmakayala@gmail.com" userId="c69fb1f64bc577ee" providerId="LiveId" clId="{35D01F54-77DB-4849-AD98-60446720FFCD}" dt="2023-01-13T16:55:18.424" v="617"/>
            <ac:grpSpMkLst>
              <pc:docMk/>
              <pc:sldMasterMk cId="3987074116" sldId="2147483661"/>
              <pc:sldLayoutMk cId="4100419975" sldId="2147483675"/>
              <ac:grpSpMk id="171" creationId="{00000000-0000-0000-0000-000000000000}"/>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b319cc4e8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b319cc4e8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82ca23083_1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782ca23083_1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lt1"/>
            </a:gs>
            <a:gs pos="19000">
              <a:schemeClr val="lt2"/>
            </a:gs>
            <a:gs pos="100000">
              <a:schemeClr val="lt2"/>
            </a:gs>
          </a:gsLst>
          <a:lin ang="10800025" scaled="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391536" y="0"/>
            <a:ext cx="2486310" cy="5143500"/>
            <a:chOff x="1511923" y="0"/>
            <a:chExt cx="2486310" cy="5143500"/>
          </a:xfrm>
        </p:grpSpPr>
        <p:sp>
          <p:nvSpPr>
            <p:cNvPr id="11" name="Google Shape;11;p2"/>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4940486" y="0"/>
            <a:ext cx="2326044" cy="5143500"/>
            <a:chOff x="1060873" y="0"/>
            <a:chExt cx="2326044" cy="5143500"/>
          </a:xfrm>
        </p:grpSpPr>
        <p:sp>
          <p:nvSpPr>
            <p:cNvPr id="14" name="Google Shape;14;p2"/>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700"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878963" y="-650"/>
            <a:ext cx="2838667" cy="5145500"/>
            <a:chOff x="-650" y="-650"/>
            <a:chExt cx="2838667" cy="5145500"/>
          </a:xfrm>
        </p:grpSpPr>
        <p:sp>
          <p:nvSpPr>
            <p:cNvPr id="17" name="Google Shape;17;p2"/>
            <p:cNvSpPr/>
            <p:nvPr/>
          </p:nvSpPr>
          <p:spPr>
            <a:xfrm flipH="1">
              <a:off x="7344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9" name="Google Shape;19;p2"/>
          <p:cNvGrpSpPr/>
          <p:nvPr/>
        </p:nvGrpSpPr>
        <p:grpSpPr>
          <a:xfrm>
            <a:off x="-6575" y="-6575"/>
            <a:ext cx="6246130" cy="5153775"/>
            <a:chOff x="-3886187" y="-6575"/>
            <a:chExt cx="6246130" cy="5153775"/>
          </a:xfrm>
        </p:grpSpPr>
        <p:sp>
          <p:nvSpPr>
            <p:cNvPr id="20" name="Google Shape;20;p2"/>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86187" y="-6575"/>
              <a:ext cx="5936050" cy="5153775"/>
            </a:xfrm>
            <a:custGeom>
              <a:avLst/>
              <a:gdLst/>
              <a:ahLst/>
              <a:cxnLst/>
              <a:rect l="l" t="t" r="r" b="b"/>
              <a:pathLst>
                <a:path w="237442" h="206151" extrusionOk="0">
                  <a:moveTo>
                    <a:pt x="0" y="206151"/>
                  </a:moveTo>
                  <a:lnTo>
                    <a:pt x="0" y="0"/>
                  </a:lnTo>
                  <a:lnTo>
                    <a:pt x="237442" y="0"/>
                  </a:lnTo>
                  <a:lnTo>
                    <a:pt x="198081" y="206089"/>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22" name="Google Shape;22;p2"/>
          <p:cNvSpPr txBox="1">
            <a:spLocks noGrp="1"/>
          </p:cNvSpPr>
          <p:nvPr>
            <p:ph type="ctrTitle"/>
          </p:nvPr>
        </p:nvSpPr>
        <p:spPr>
          <a:xfrm>
            <a:off x="685800" y="660050"/>
            <a:ext cx="4494300" cy="2265300"/>
          </a:xfrm>
          <a:prstGeom prst="rect">
            <a:avLst/>
          </a:prstGeom>
          <a:effectLst>
            <a:outerShdw blurRad="85725" dist="28575" dir="5400000" algn="bl" rotWithShape="0">
              <a:schemeClr val="accent6">
                <a:alpha val="25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598623" y="0"/>
            <a:ext cx="2486310" cy="5143500"/>
            <a:chOff x="1511923" y="0"/>
            <a:chExt cx="2486310" cy="5143500"/>
          </a:xfrm>
        </p:grpSpPr>
        <p:sp>
          <p:nvSpPr>
            <p:cNvPr id="56" name="Google Shape;56;p5"/>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a:off x="376173" y="0"/>
            <a:ext cx="2326044" cy="5143500"/>
            <a:chOff x="1060873" y="0"/>
            <a:chExt cx="2326044" cy="5143500"/>
          </a:xfrm>
        </p:grpSpPr>
        <p:sp>
          <p:nvSpPr>
            <p:cNvPr id="59" name="Google Shape;59;p5"/>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5"/>
          <p:cNvGrpSpPr/>
          <p:nvPr/>
        </p:nvGrpSpPr>
        <p:grpSpPr>
          <a:xfrm>
            <a:off x="0" y="0"/>
            <a:ext cx="2305717" cy="5144925"/>
            <a:chOff x="456100" y="0"/>
            <a:chExt cx="2305717" cy="5144925"/>
          </a:xfrm>
        </p:grpSpPr>
        <p:sp>
          <p:nvSpPr>
            <p:cNvPr id="62" name="Google Shape;62;p5"/>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64" name="Google Shape;64;p5"/>
          <p:cNvGrpSpPr/>
          <p:nvPr/>
        </p:nvGrpSpPr>
        <p:grpSpPr>
          <a:xfrm>
            <a:off x="0" y="0"/>
            <a:ext cx="2132442" cy="5145275"/>
            <a:chOff x="227500" y="0"/>
            <a:chExt cx="2132442" cy="5145275"/>
          </a:xfrm>
        </p:grpSpPr>
        <p:sp>
          <p:nvSpPr>
            <p:cNvPr id="65" name="Google Shape;65;p5"/>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67" name="Google Shape;67;p5"/>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5"/>
          <p:cNvSpPr txBox="1">
            <a:spLocks noGrp="1"/>
          </p:cNvSpPr>
          <p:nvPr>
            <p:ph type="body" idx="1"/>
          </p:nvPr>
        </p:nvSpPr>
        <p:spPr>
          <a:xfrm>
            <a:off x="2976900" y="1506350"/>
            <a:ext cx="5464200" cy="28587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69" name="Google Shape;69;p5"/>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grpSp>
        <p:nvGrpSpPr>
          <p:cNvPr id="118" name="Google Shape;118;p9"/>
          <p:cNvGrpSpPr/>
          <p:nvPr/>
        </p:nvGrpSpPr>
        <p:grpSpPr>
          <a:xfrm>
            <a:off x="598623" y="0"/>
            <a:ext cx="2486310" cy="5143500"/>
            <a:chOff x="1511923" y="0"/>
            <a:chExt cx="2486310" cy="5143500"/>
          </a:xfrm>
        </p:grpSpPr>
        <p:sp>
          <p:nvSpPr>
            <p:cNvPr id="119" name="Google Shape;119;p9"/>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9"/>
          <p:cNvGrpSpPr/>
          <p:nvPr/>
        </p:nvGrpSpPr>
        <p:grpSpPr>
          <a:xfrm>
            <a:off x="376173" y="0"/>
            <a:ext cx="2326044" cy="5143500"/>
            <a:chOff x="1060873" y="0"/>
            <a:chExt cx="2326044" cy="5143500"/>
          </a:xfrm>
        </p:grpSpPr>
        <p:sp>
          <p:nvSpPr>
            <p:cNvPr id="122" name="Google Shape;122;p9"/>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9"/>
          <p:cNvGrpSpPr/>
          <p:nvPr/>
        </p:nvGrpSpPr>
        <p:grpSpPr>
          <a:xfrm>
            <a:off x="0" y="0"/>
            <a:ext cx="2305717" cy="5144925"/>
            <a:chOff x="456100" y="0"/>
            <a:chExt cx="2305717" cy="5144925"/>
          </a:xfrm>
        </p:grpSpPr>
        <p:sp>
          <p:nvSpPr>
            <p:cNvPr id="125" name="Google Shape;125;p9"/>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27" name="Google Shape;127;p9"/>
          <p:cNvGrpSpPr/>
          <p:nvPr/>
        </p:nvGrpSpPr>
        <p:grpSpPr>
          <a:xfrm>
            <a:off x="0" y="0"/>
            <a:ext cx="2132442" cy="5145275"/>
            <a:chOff x="227500" y="0"/>
            <a:chExt cx="2132442" cy="5145275"/>
          </a:xfrm>
        </p:grpSpPr>
        <p:sp>
          <p:nvSpPr>
            <p:cNvPr id="128" name="Google Shape;128;p9"/>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30" name="Google Shape;130;p9"/>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9"/>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half">
  <p:cSld name="BLANK_2">
    <p:spTree>
      <p:nvGrpSpPr>
        <p:cNvPr id="1" name="Shape 161"/>
        <p:cNvGrpSpPr/>
        <p:nvPr/>
      </p:nvGrpSpPr>
      <p:grpSpPr>
        <a:xfrm>
          <a:off x="0" y="0"/>
          <a:ext cx="0" cy="0"/>
          <a:chOff x="0" y="0"/>
          <a:chExt cx="0" cy="0"/>
        </a:xfrm>
      </p:grpSpPr>
      <p:grpSp>
        <p:nvGrpSpPr>
          <p:cNvPr id="162" name="Google Shape;162;p12"/>
          <p:cNvGrpSpPr/>
          <p:nvPr/>
        </p:nvGrpSpPr>
        <p:grpSpPr>
          <a:xfrm>
            <a:off x="4098548" y="0"/>
            <a:ext cx="2486310" cy="5143500"/>
            <a:chOff x="1511923" y="0"/>
            <a:chExt cx="2486310" cy="5143500"/>
          </a:xfrm>
        </p:grpSpPr>
        <p:sp>
          <p:nvSpPr>
            <p:cNvPr id="163" name="Google Shape;163;p12"/>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2"/>
          <p:cNvGrpSpPr/>
          <p:nvPr/>
        </p:nvGrpSpPr>
        <p:grpSpPr>
          <a:xfrm>
            <a:off x="3647498" y="0"/>
            <a:ext cx="2326044" cy="5143500"/>
            <a:chOff x="1060873" y="0"/>
            <a:chExt cx="2326044" cy="5143500"/>
          </a:xfrm>
        </p:grpSpPr>
        <p:sp>
          <p:nvSpPr>
            <p:cNvPr id="166" name="Google Shape;166;p12"/>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2"/>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700"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2"/>
          <p:cNvGrpSpPr/>
          <p:nvPr/>
        </p:nvGrpSpPr>
        <p:grpSpPr>
          <a:xfrm>
            <a:off x="2585975" y="-650"/>
            <a:ext cx="2838667" cy="5145500"/>
            <a:chOff x="-650" y="-650"/>
            <a:chExt cx="2838667" cy="5145500"/>
          </a:xfrm>
        </p:grpSpPr>
        <p:sp>
          <p:nvSpPr>
            <p:cNvPr id="169" name="Google Shape;169;p12"/>
            <p:cNvSpPr/>
            <p:nvPr/>
          </p:nvSpPr>
          <p:spPr>
            <a:xfrm flipH="1">
              <a:off x="7344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71" name="Google Shape;171;p12"/>
          <p:cNvGrpSpPr/>
          <p:nvPr/>
        </p:nvGrpSpPr>
        <p:grpSpPr>
          <a:xfrm>
            <a:off x="0" y="-6575"/>
            <a:ext cx="4946567" cy="5153775"/>
            <a:chOff x="-2586625" y="-6575"/>
            <a:chExt cx="4946567" cy="5153775"/>
          </a:xfrm>
        </p:grpSpPr>
        <p:sp>
          <p:nvSpPr>
            <p:cNvPr id="172" name="Google Shape;172;p12"/>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2586625" y="-6575"/>
              <a:ext cx="4640050" cy="5153775"/>
            </a:xfrm>
            <a:custGeom>
              <a:avLst/>
              <a:gdLst/>
              <a:ahLst/>
              <a:cxnLst/>
              <a:rect l="l" t="t" r="r" b="b"/>
              <a:pathLst>
                <a:path w="185602" h="206151" extrusionOk="0">
                  <a:moveTo>
                    <a:pt x="263" y="206151"/>
                  </a:moveTo>
                  <a:lnTo>
                    <a:pt x="0" y="0"/>
                  </a:lnTo>
                  <a:lnTo>
                    <a:pt x="185602" y="263"/>
                  </a:lnTo>
                  <a:lnTo>
                    <a:pt x="146098" y="206089"/>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74" name="Google Shape;174;p12"/>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76000">
              <a:schemeClr val="lt2"/>
            </a:gs>
            <a:gs pos="100000">
              <a:schemeClr val="lt2"/>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76900" y="836000"/>
            <a:ext cx="54642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1pPr>
            <a:lvl2pPr lvl="1"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2pPr>
            <a:lvl3pPr lvl="2"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3pPr>
            <a:lvl4pPr lvl="3"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4pPr>
            <a:lvl5pPr lvl="4"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5pPr>
            <a:lvl6pPr lvl="5"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6pPr>
            <a:lvl7pPr lvl="6"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7pPr>
            <a:lvl8pPr lvl="7"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8pPr>
            <a:lvl9pPr lvl="8"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9pPr>
          </a:lstStyle>
          <a:p>
            <a:endParaRPr/>
          </a:p>
        </p:txBody>
      </p:sp>
      <p:sp>
        <p:nvSpPr>
          <p:cNvPr id="7" name="Google Shape;7;p1"/>
          <p:cNvSpPr txBox="1">
            <a:spLocks noGrp="1"/>
          </p:cNvSpPr>
          <p:nvPr>
            <p:ph type="body" idx="1"/>
          </p:nvPr>
        </p:nvSpPr>
        <p:spPr>
          <a:xfrm>
            <a:off x="2976900" y="1506350"/>
            <a:ext cx="5464200" cy="28587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IBM Plex Sans"/>
              <a:buChar char="▸"/>
              <a:defRPr sz="2400">
                <a:solidFill>
                  <a:schemeClr val="dk1"/>
                </a:solidFill>
                <a:latin typeface="IBM Plex Sans"/>
                <a:ea typeface="IBM Plex Sans"/>
                <a:cs typeface="IBM Plex Sans"/>
                <a:sym typeface="IBM Plex Sans"/>
              </a:defRPr>
            </a:lvl1pPr>
            <a:lvl2pPr marL="914400" lvl="1" indent="-381000" rtl="0">
              <a:spcBef>
                <a:spcPts val="600"/>
              </a:spcBef>
              <a:spcAft>
                <a:spcPts val="0"/>
              </a:spcAft>
              <a:buClr>
                <a:schemeClr val="accent1"/>
              </a:buClr>
              <a:buSzPts val="2400"/>
              <a:buFont typeface="IBM Plex Sans"/>
              <a:buChar char="▹"/>
              <a:defRPr sz="2400">
                <a:solidFill>
                  <a:schemeClr val="dk1"/>
                </a:solidFill>
                <a:latin typeface="IBM Plex Sans"/>
                <a:ea typeface="IBM Plex Sans"/>
                <a:cs typeface="IBM Plex Sans"/>
                <a:sym typeface="IBM Plex Sans"/>
              </a:defRPr>
            </a:lvl2pPr>
            <a:lvl3pPr marL="1371600" lvl="2"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3pPr>
            <a:lvl4pPr marL="1828800" lvl="3"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4pPr>
            <a:lvl5pPr marL="2286000" lvl="4"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5pPr>
            <a:lvl6pPr marL="2743200" lvl="5"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6pPr>
            <a:lvl7pPr marL="3200400" lvl="6"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7pPr>
            <a:lvl8pPr marL="3657600" lvl="7"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8pPr>
            <a:lvl9pPr marL="4114800" lvl="8" indent="-381000" rtl="0">
              <a:spcBef>
                <a:spcPts val="600"/>
              </a:spcBef>
              <a:spcAft>
                <a:spcPts val="600"/>
              </a:spcAft>
              <a:buClr>
                <a:schemeClr val="lt2"/>
              </a:buClr>
              <a:buSzPts val="2400"/>
              <a:buFont typeface="IBM Plex Sans"/>
              <a:buChar char="■"/>
              <a:defRPr sz="2400">
                <a:solidFill>
                  <a:schemeClr val="dk1"/>
                </a:solidFill>
                <a:latin typeface="IBM Plex Sans"/>
                <a:ea typeface="IBM Plex Sans"/>
                <a:cs typeface="IBM Plex Sans"/>
                <a:sym typeface="IBM Plex Sans"/>
              </a:defRPr>
            </a:lvl9pPr>
          </a:lstStyle>
          <a:p>
            <a:endParaRPr/>
          </a:p>
        </p:txBody>
      </p:sp>
      <p:sp>
        <p:nvSpPr>
          <p:cNvPr id="8" name="Google Shape;8;p1"/>
          <p:cNvSpPr txBox="1">
            <a:spLocks noGrp="1"/>
          </p:cNvSpPr>
          <p:nvPr>
            <p:ph type="sldNum" idx="12"/>
          </p:nvPr>
        </p:nvSpPr>
        <p:spPr>
          <a:xfrm>
            <a:off x="228600" y="4718604"/>
            <a:ext cx="369900" cy="251100"/>
          </a:xfrm>
          <a:prstGeom prst="rect">
            <a:avLst/>
          </a:prstGeom>
          <a:noFill/>
          <a:ln>
            <a:noFill/>
          </a:ln>
        </p:spPr>
        <p:txBody>
          <a:bodyPr spcFirstLastPara="1" wrap="square" lIns="0" tIns="0" rIns="0" bIns="0" anchor="ctr" anchorCtr="0">
            <a:noAutofit/>
          </a:bodyPr>
          <a:lstStyle>
            <a:lvl1pPr lvl="0" rtl="0">
              <a:buNone/>
              <a:defRPr b="1">
                <a:solidFill>
                  <a:schemeClr val="lt1"/>
                </a:solidFill>
                <a:latin typeface="IBM Plex Serif"/>
                <a:ea typeface="IBM Plex Serif"/>
                <a:cs typeface="IBM Plex Serif"/>
                <a:sym typeface="IBM Plex Serif"/>
              </a:defRPr>
            </a:lvl1pPr>
            <a:lvl2pPr lvl="1" rtl="0">
              <a:buNone/>
              <a:defRPr b="1">
                <a:solidFill>
                  <a:schemeClr val="lt1"/>
                </a:solidFill>
                <a:latin typeface="IBM Plex Serif"/>
                <a:ea typeface="IBM Plex Serif"/>
                <a:cs typeface="IBM Plex Serif"/>
                <a:sym typeface="IBM Plex Serif"/>
              </a:defRPr>
            </a:lvl2pPr>
            <a:lvl3pPr lvl="2" rtl="0">
              <a:buNone/>
              <a:defRPr b="1">
                <a:solidFill>
                  <a:schemeClr val="lt1"/>
                </a:solidFill>
                <a:latin typeface="IBM Plex Serif"/>
                <a:ea typeface="IBM Plex Serif"/>
                <a:cs typeface="IBM Plex Serif"/>
                <a:sym typeface="IBM Plex Serif"/>
              </a:defRPr>
            </a:lvl3pPr>
            <a:lvl4pPr lvl="3" rtl="0">
              <a:buNone/>
              <a:defRPr b="1">
                <a:solidFill>
                  <a:schemeClr val="lt1"/>
                </a:solidFill>
                <a:latin typeface="IBM Plex Serif"/>
                <a:ea typeface="IBM Plex Serif"/>
                <a:cs typeface="IBM Plex Serif"/>
                <a:sym typeface="IBM Plex Serif"/>
              </a:defRPr>
            </a:lvl4pPr>
            <a:lvl5pPr lvl="4" rtl="0">
              <a:buNone/>
              <a:defRPr b="1">
                <a:solidFill>
                  <a:schemeClr val="lt1"/>
                </a:solidFill>
                <a:latin typeface="IBM Plex Serif"/>
                <a:ea typeface="IBM Plex Serif"/>
                <a:cs typeface="IBM Plex Serif"/>
                <a:sym typeface="IBM Plex Serif"/>
              </a:defRPr>
            </a:lvl5pPr>
            <a:lvl6pPr lvl="5" rtl="0">
              <a:buNone/>
              <a:defRPr b="1">
                <a:solidFill>
                  <a:schemeClr val="lt1"/>
                </a:solidFill>
                <a:latin typeface="IBM Plex Serif"/>
                <a:ea typeface="IBM Plex Serif"/>
                <a:cs typeface="IBM Plex Serif"/>
                <a:sym typeface="IBM Plex Serif"/>
              </a:defRPr>
            </a:lvl6pPr>
            <a:lvl7pPr lvl="6" rtl="0">
              <a:buNone/>
              <a:defRPr b="1">
                <a:solidFill>
                  <a:schemeClr val="lt1"/>
                </a:solidFill>
                <a:latin typeface="IBM Plex Serif"/>
                <a:ea typeface="IBM Plex Serif"/>
                <a:cs typeface="IBM Plex Serif"/>
                <a:sym typeface="IBM Plex Serif"/>
              </a:defRPr>
            </a:lvl7pPr>
            <a:lvl8pPr lvl="7" rtl="0">
              <a:buNone/>
              <a:defRPr b="1">
                <a:solidFill>
                  <a:schemeClr val="lt1"/>
                </a:solidFill>
                <a:latin typeface="IBM Plex Serif"/>
                <a:ea typeface="IBM Plex Serif"/>
                <a:cs typeface="IBM Plex Serif"/>
                <a:sym typeface="IBM Plex Serif"/>
              </a:defRPr>
            </a:lvl8pPr>
            <a:lvl9pPr lvl="8" rtl="0">
              <a:buNone/>
              <a:defRPr b="1">
                <a:solidFill>
                  <a:schemeClr val="lt1"/>
                </a:solidFill>
                <a:latin typeface="IBM Plex Serif"/>
                <a:ea typeface="IBM Plex Serif"/>
                <a:cs typeface="IBM Plex Serif"/>
                <a:sym typeface="IBM Plex Serif"/>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towardsdatascience.com/telco-customer-churnrate-analysis-d412f208cbbf#:~:text=Since%20the%20cost%20of%20acquiring,products%20to%20keep%20current%20customers" TargetMode="External"/><Relationship Id="rId2" Type="http://schemas.openxmlformats.org/officeDocument/2006/relationships/hyperlink" Target="https://towardsdatascience.com/5-outlier-detection-methods-that-every-data-enthusiast-must-know-f917bf439210" TargetMode="External"/><Relationship Id="rId1" Type="http://schemas.openxmlformats.org/officeDocument/2006/relationships/slideLayout" Target="../slideLayouts/slideLayout3.xml"/><Relationship Id="rId5" Type="http://schemas.openxmlformats.org/officeDocument/2006/relationships/hyperlink" Target="https://seaborn.pydata.org/" TargetMode="External"/><Relationship Id="rId4" Type="http://schemas.openxmlformats.org/officeDocument/2006/relationships/hyperlink" Target="https://plotly.com/python/getting-started/#:~:text=The%20plotly%20Python%20library%20is,the%20Plotly%20JavaScript%20library%20(plotly."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ctrTitle"/>
          </p:nvPr>
        </p:nvSpPr>
        <p:spPr>
          <a:xfrm>
            <a:off x="297180" y="797210"/>
            <a:ext cx="5996940" cy="186979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latin typeface="Times New Roman" panose="02020603050405020304" pitchFamily="18" charset="0"/>
                <a:cs typeface="Times New Roman" panose="02020603050405020304" pitchFamily="18" charset="0"/>
              </a:rPr>
              <a:t>EXPLORATORY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ANALYSIS ON</a:t>
            </a:r>
            <a:endParaRPr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811DFF-8FB4-BC5F-3627-21FB0E05960E}"/>
              </a:ext>
            </a:extLst>
          </p:cNvPr>
          <p:cNvSpPr txBox="1"/>
          <p:nvPr/>
        </p:nvSpPr>
        <p:spPr>
          <a:xfrm>
            <a:off x="6461760" y="4053840"/>
            <a:ext cx="2628900"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a:t>
            </a:r>
          </a:p>
          <a:p>
            <a:r>
              <a:rPr lang="en-US" dirty="0">
                <a:latin typeface="Times New Roman" panose="02020603050405020304" pitchFamily="18" charset="0"/>
                <a:cs typeface="Times New Roman" panose="02020603050405020304" pitchFamily="18" charset="0"/>
              </a:rPr>
              <a:t>Mr. </a:t>
            </a:r>
            <a:r>
              <a:rPr lang="en-IN" b="1" i="0" dirty="0">
                <a:solidFill>
                  <a:srgbClr val="0F0E41"/>
                </a:solidFill>
                <a:effectLst/>
                <a:latin typeface="Times New Roman" panose="02020603050405020304" pitchFamily="18" charset="0"/>
                <a:cs typeface="Times New Roman" panose="02020603050405020304" pitchFamily="18" charset="0"/>
              </a:rPr>
              <a:t>Krishna Swami Jalla</a:t>
            </a:r>
          </a:p>
          <a:p>
            <a:r>
              <a:rPr lang="en-US" dirty="0">
                <a:latin typeface="Times New Roman" panose="02020603050405020304" pitchFamily="18" charset="0"/>
                <a:cs typeface="Times New Roman" panose="02020603050405020304" pitchFamily="18" charset="0"/>
              </a:rPr>
              <a:t>Co founder of Surge Classes</a:t>
            </a:r>
            <a:endParaRPr lang="en-IN" dirty="0">
              <a:latin typeface="Times New Roman" panose="02020603050405020304" pitchFamily="18" charset="0"/>
              <a:cs typeface="Times New Roman" panose="02020603050405020304" pitchFamily="18" charset="0"/>
            </a:endParaRPr>
          </a:p>
        </p:txBody>
      </p:sp>
      <p:sp>
        <p:nvSpPr>
          <p:cNvPr id="4" name="Google Shape;214;p17">
            <a:extLst>
              <a:ext uri="{FF2B5EF4-FFF2-40B4-BE49-F238E27FC236}">
                <a16:creationId xmlns:a16="http://schemas.microsoft.com/office/drawing/2014/main" id="{0C9F0945-3176-875F-DF1E-8A4C4A9C984F}"/>
              </a:ext>
            </a:extLst>
          </p:cNvPr>
          <p:cNvSpPr txBox="1">
            <a:spLocks/>
          </p:cNvSpPr>
          <p:nvPr/>
        </p:nvSpPr>
        <p:spPr>
          <a:xfrm>
            <a:off x="297180" y="2571750"/>
            <a:ext cx="8968740" cy="635700"/>
          </a:xfrm>
          <a:prstGeom prst="rect">
            <a:avLst/>
          </a:prstGeom>
          <a:noFill/>
          <a:ln>
            <a:noFill/>
          </a:ln>
          <a:effectLst>
            <a:outerShdw blurRad="85725" dist="28575" dir="5400000" algn="bl" rotWithShape="0">
              <a:schemeClr val="accent6">
                <a:alpha val="25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1pPr>
            <a:lvl2pPr marR="0" lvl="1"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2pPr>
            <a:lvl3pPr marR="0" lvl="2"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3pPr>
            <a:lvl4pPr marR="0" lvl="3"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4pPr>
            <a:lvl5pPr marR="0" lvl="4"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5pPr>
            <a:lvl6pPr marR="0" lvl="5"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6pPr>
            <a:lvl7pPr marR="0" lvl="6"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7pPr>
            <a:lvl8pPr marR="0" lvl="7"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8pPr>
            <a:lvl9pPr marR="0" lvl="8" algn="l" rtl="0">
              <a:lnSpc>
                <a:spcPct val="90000"/>
              </a:lnSpc>
              <a:spcBef>
                <a:spcPts val="0"/>
              </a:spcBef>
              <a:spcAft>
                <a:spcPts val="0"/>
              </a:spcAft>
              <a:buClr>
                <a:schemeClr val="lt1"/>
              </a:buClr>
              <a:buSzPts val="5400"/>
              <a:buFont typeface="IBM Plex Serif"/>
              <a:buNone/>
              <a:defRPr sz="5400" b="1" i="0" u="none" strike="noStrike" cap="none">
                <a:solidFill>
                  <a:schemeClr val="lt1"/>
                </a:solidFill>
                <a:latin typeface="IBM Plex Serif"/>
                <a:ea typeface="IBM Plex Serif"/>
                <a:cs typeface="IBM Plex Serif"/>
                <a:sym typeface="IBM Plex Serif"/>
              </a:defRPr>
            </a:lvl9pPr>
          </a:lstStyle>
          <a:p>
            <a:r>
              <a:rPr lang="en-IN" sz="4000" dirty="0">
                <a:solidFill>
                  <a:schemeClr val="tx1">
                    <a:lumMod val="50000"/>
                  </a:schemeClr>
                </a:solidFill>
                <a:latin typeface="Times New Roman" panose="02020603050405020304" pitchFamily="18" charset="0"/>
                <a:cs typeface="Times New Roman" panose="02020603050405020304" pitchFamily="18" charset="0"/>
              </a:rPr>
              <a:t>Telecom Churn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9D3BD9-2037-7494-6FE7-16F79B6AA9D4}"/>
              </a:ext>
            </a:extLst>
          </p:cNvPr>
          <p:cNvSpPr>
            <a:spLocks noGrp="1"/>
          </p:cNvSpPr>
          <p:nvPr>
            <p:ph type="sldNum" idx="12"/>
          </p:nvPr>
        </p:nvSpPr>
        <p:spPr>
          <a:xfrm>
            <a:off x="235857" y="4718604"/>
            <a:ext cx="369900" cy="251100"/>
          </a:xfrm>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10</a:t>
            </a:fld>
            <a:endParaRPr lang="en">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E072A5B-ABC1-06DF-03A3-670B4895DE14}"/>
              </a:ext>
            </a:extLst>
          </p:cNvPr>
          <p:cNvPicPr>
            <a:picLocks noChangeAspect="1"/>
          </p:cNvPicPr>
          <p:nvPr/>
        </p:nvPicPr>
        <p:blipFill rotWithShape="1">
          <a:blip r:embed="rId2"/>
          <a:stretch/>
        </p:blipFill>
        <p:spPr>
          <a:xfrm>
            <a:off x="420807" y="173796"/>
            <a:ext cx="7620000" cy="4762500"/>
          </a:xfrm>
          <a:prstGeom prst="rect">
            <a:avLst/>
          </a:prstGeom>
        </p:spPr>
      </p:pic>
      <p:sp>
        <p:nvSpPr>
          <p:cNvPr id="11" name="TextBox 10">
            <a:extLst>
              <a:ext uri="{FF2B5EF4-FFF2-40B4-BE49-F238E27FC236}">
                <a16:creationId xmlns:a16="http://schemas.microsoft.com/office/drawing/2014/main" id="{EE79ED6A-EF92-78CE-3255-09B25081C5EB}"/>
              </a:ext>
            </a:extLst>
          </p:cNvPr>
          <p:cNvSpPr txBox="1"/>
          <p:nvPr/>
        </p:nvSpPr>
        <p:spPr>
          <a:xfrm>
            <a:off x="967275" y="4564715"/>
            <a:ext cx="7223963" cy="30777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Most customers who are using the service for the long do not want to switch.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01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6E31AE-8B91-FDE4-B1C9-607EEE4F45D0}"/>
              </a:ext>
            </a:extLst>
          </p:cNvPr>
          <p:cNvSpPr>
            <a:spLocks noGrp="1"/>
          </p:cNvSpPr>
          <p:nvPr>
            <p:ph type="ctrTitle"/>
          </p:nvPr>
        </p:nvSpPr>
        <p:spPr>
          <a:xfrm>
            <a:off x="319881" y="1414517"/>
            <a:ext cx="5116512" cy="2314466"/>
          </a:xfrm>
        </p:spPr>
        <p:txBody>
          <a:bodyPr/>
          <a:lstStyle/>
          <a:p>
            <a:pPr algn="ctr"/>
            <a:r>
              <a:rPr lang="en-US" sz="4000" dirty="0">
                <a:solidFill>
                  <a:srgbClr val="000000"/>
                </a:solidFill>
                <a:latin typeface="Times New Roman" panose="02020603050405020304" pitchFamily="18" charset="0"/>
                <a:cs typeface="Times New Roman" panose="02020603050405020304" pitchFamily="18" charset="0"/>
              </a:rPr>
              <a:t>UNIVARIATE</a:t>
            </a:r>
            <a:br>
              <a:rPr lang="en-US" sz="4000" dirty="0">
                <a:solidFill>
                  <a:srgbClr val="000000"/>
                </a:solidFill>
                <a:latin typeface="Times New Roman" panose="02020603050405020304" pitchFamily="18" charset="0"/>
                <a:cs typeface="Times New Roman" panose="02020603050405020304" pitchFamily="18" charset="0"/>
              </a:rPr>
            </a:br>
            <a:r>
              <a:rPr lang="en-US" sz="4000" dirty="0">
                <a:solidFill>
                  <a:srgbClr val="000000"/>
                </a:solidFill>
                <a:latin typeface="Times New Roman" panose="02020603050405020304" pitchFamily="18" charset="0"/>
                <a:cs typeface="Times New Roman" panose="02020603050405020304" pitchFamily="18" charset="0"/>
              </a:rPr>
              <a:t>ANALYSIS</a:t>
            </a:r>
            <a:br>
              <a:rPr lang="en-US" sz="4000" dirty="0">
                <a:solidFill>
                  <a:srgbClr val="000000"/>
                </a:solidFill>
                <a:latin typeface="Times New Roman" panose="02020603050405020304" pitchFamily="18" charset="0"/>
                <a:cs typeface="Times New Roman" panose="02020603050405020304" pitchFamily="18" charset="0"/>
              </a:rPr>
            </a:br>
            <a:r>
              <a:rPr lang="en-US" sz="4000" dirty="0">
                <a:solidFill>
                  <a:srgbClr val="000000"/>
                </a:solidFill>
                <a:latin typeface="Times New Roman" panose="02020603050405020304" pitchFamily="18" charset="0"/>
                <a:cs typeface="Times New Roman" panose="02020603050405020304" pitchFamily="18" charset="0"/>
              </a:rPr>
              <a:t>ON CATEGORICAL FEATURES</a:t>
            </a:r>
            <a:endParaRPr lang="en-IN"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78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9D3BD9-2037-7494-6FE7-16F79B6AA9D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12</a:t>
            </a:fld>
            <a:endParaRPr lang="en">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603C2B-ABAA-5E66-BE58-C8611E486EC6}"/>
              </a:ext>
            </a:extLst>
          </p:cNvPr>
          <p:cNvPicPr>
            <a:picLocks noChangeAspect="1"/>
          </p:cNvPicPr>
          <p:nvPr/>
        </p:nvPicPr>
        <p:blipFill>
          <a:blip r:embed="rId2"/>
          <a:stretch>
            <a:fillRect/>
          </a:stretch>
        </p:blipFill>
        <p:spPr>
          <a:xfrm>
            <a:off x="1372355" y="533024"/>
            <a:ext cx="7771645" cy="4077451"/>
          </a:xfrm>
          <a:prstGeom prst="rect">
            <a:avLst/>
          </a:prstGeom>
        </p:spPr>
      </p:pic>
      <p:sp>
        <p:nvSpPr>
          <p:cNvPr id="7" name="TextBox 6">
            <a:extLst>
              <a:ext uri="{FF2B5EF4-FFF2-40B4-BE49-F238E27FC236}">
                <a16:creationId xmlns:a16="http://schemas.microsoft.com/office/drawing/2014/main" id="{A59C4413-FDF2-866E-D2C8-0A110D2B09A9}"/>
              </a:ext>
            </a:extLst>
          </p:cNvPr>
          <p:cNvSpPr txBox="1"/>
          <p:nvPr/>
        </p:nvSpPr>
        <p:spPr>
          <a:xfrm>
            <a:off x="868679" y="2148840"/>
            <a:ext cx="2674621"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 of 7043 customers,</a:t>
            </a:r>
          </a:p>
          <a:p>
            <a:r>
              <a:rPr lang="en-US" dirty="0">
                <a:latin typeface="Times New Roman" panose="02020603050405020304" pitchFamily="18" charset="0"/>
                <a:cs typeface="Times New Roman" panose="02020603050405020304" pitchFamily="18" charset="0"/>
              </a:rPr>
              <a:t>26.5% of the customers are churned nearly 1900 customers</a:t>
            </a:r>
          </a:p>
        </p:txBody>
      </p:sp>
    </p:spTree>
    <p:extLst>
      <p:ext uri="{BB962C8B-B14F-4D97-AF65-F5344CB8AC3E}">
        <p14:creationId xmlns:p14="http://schemas.microsoft.com/office/powerpoint/2010/main" val="8476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E78F31-06F6-9B4B-1427-3EDAEA911857}"/>
              </a:ext>
            </a:extLst>
          </p:cNvPr>
          <p:cNvPicPr>
            <a:picLocks noChangeAspect="1"/>
          </p:cNvPicPr>
          <p:nvPr/>
        </p:nvPicPr>
        <p:blipFill rotWithShape="1">
          <a:blip r:embed="rId2"/>
          <a:srcRect t="4166" b="-4166"/>
          <a:stretch/>
        </p:blipFill>
        <p:spPr>
          <a:xfrm>
            <a:off x="4572000" y="959118"/>
            <a:ext cx="4480560" cy="3097631"/>
          </a:xfrm>
          <a:prstGeom prst="rect">
            <a:avLst/>
          </a:prstGeom>
        </p:spPr>
      </p:pic>
      <p:pic>
        <p:nvPicPr>
          <p:cNvPr id="8" name="Picture 7">
            <a:extLst>
              <a:ext uri="{FF2B5EF4-FFF2-40B4-BE49-F238E27FC236}">
                <a16:creationId xmlns:a16="http://schemas.microsoft.com/office/drawing/2014/main" id="{E3E3356B-1A2B-E63D-665D-8EEFAF607243}"/>
              </a:ext>
            </a:extLst>
          </p:cNvPr>
          <p:cNvPicPr>
            <a:picLocks noChangeAspect="1"/>
          </p:cNvPicPr>
          <p:nvPr/>
        </p:nvPicPr>
        <p:blipFill rotWithShape="1">
          <a:blip r:embed="rId3"/>
          <a:srcRect t="3996" b="-3996"/>
          <a:stretch/>
        </p:blipFill>
        <p:spPr>
          <a:xfrm>
            <a:off x="0" y="995118"/>
            <a:ext cx="4544200" cy="2988000"/>
          </a:xfrm>
          <a:prstGeom prst="rect">
            <a:avLst/>
          </a:prstGeom>
        </p:spPr>
      </p:pic>
      <p:sp>
        <p:nvSpPr>
          <p:cNvPr id="10" name="TextBox 9">
            <a:extLst>
              <a:ext uri="{FF2B5EF4-FFF2-40B4-BE49-F238E27FC236}">
                <a16:creationId xmlns:a16="http://schemas.microsoft.com/office/drawing/2014/main" id="{E6AABC50-E87F-21B5-820C-E89F704A3F6D}"/>
              </a:ext>
            </a:extLst>
          </p:cNvPr>
          <p:cNvSpPr txBox="1"/>
          <p:nvPr/>
        </p:nvSpPr>
        <p:spPr>
          <a:xfrm>
            <a:off x="304800" y="4048177"/>
            <a:ext cx="4267200"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people have landline service along with internet service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CD10B59-5260-4910-5ECF-1D748D56B7AC}"/>
              </a:ext>
            </a:extLst>
          </p:cNvPr>
          <p:cNvSpPr txBox="1"/>
          <p:nvPr/>
        </p:nvSpPr>
        <p:spPr>
          <a:xfrm>
            <a:off x="5013960" y="4048177"/>
            <a:ext cx="3627120" cy="5232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most of the customers were chosen month to month plan</a:t>
            </a:r>
          </a:p>
        </p:txBody>
      </p:sp>
      <p:sp>
        <p:nvSpPr>
          <p:cNvPr id="15" name="TextBox 14">
            <a:extLst>
              <a:ext uri="{FF2B5EF4-FFF2-40B4-BE49-F238E27FC236}">
                <a16:creationId xmlns:a16="http://schemas.microsoft.com/office/drawing/2014/main" id="{2C6DBEF8-820B-6271-68E0-7C65F1886D85}"/>
              </a:ext>
            </a:extLst>
          </p:cNvPr>
          <p:cNvSpPr txBox="1"/>
          <p:nvPr/>
        </p:nvSpPr>
        <p:spPr>
          <a:xfrm>
            <a:off x="698265" y="622282"/>
            <a:ext cx="348027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Distribution of phone service column</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680A5DC-3947-6317-CBAA-5DCDB31319DC}"/>
              </a:ext>
            </a:extLst>
          </p:cNvPr>
          <p:cNvSpPr txBox="1"/>
          <p:nvPr/>
        </p:nvSpPr>
        <p:spPr>
          <a:xfrm>
            <a:off x="5659237" y="622281"/>
            <a:ext cx="258595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Distribution of contract column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71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9D3BD9-2037-7494-6FE7-16F79B6AA9D4}"/>
              </a:ext>
            </a:extLst>
          </p:cNvPr>
          <p:cNvSpPr>
            <a:spLocks noGrp="1"/>
          </p:cNvSpPr>
          <p:nvPr>
            <p:ph type="sldNum" idx="12"/>
          </p:nvPr>
        </p:nvSpPr>
        <p:spPr>
          <a:xfrm>
            <a:off x="177800" y="4442833"/>
            <a:ext cx="369900" cy="251100"/>
          </a:xfrm>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14</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ED347C-65BE-56EE-FF23-F68DC8781804}"/>
              </a:ext>
            </a:extLst>
          </p:cNvPr>
          <p:cNvPicPr>
            <a:picLocks noChangeAspect="1"/>
          </p:cNvPicPr>
          <p:nvPr/>
        </p:nvPicPr>
        <p:blipFill rotWithShape="1">
          <a:blip r:embed="rId2"/>
          <a:srcRect t="6412" b="-6412"/>
          <a:stretch/>
        </p:blipFill>
        <p:spPr>
          <a:xfrm>
            <a:off x="33020" y="979115"/>
            <a:ext cx="4716351" cy="3066048"/>
          </a:xfrm>
          <a:prstGeom prst="rect">
            <a:avLst/>
          </a:prstGeom>
        </p:spPr>
      </p:pic>
      <p:pic>
        <p:nvPicPr>
          <p:cNvPr id="6" name="Picture 5">
            <a:extLst>
              <a:ext uri="{FF2B5EF4-FFF2-40B4-BE49-F238E27FC236}">
                <a16:creationId xmlns:a16="http://schemas.microsoft.com/office/drawing/2014/main" id="{F41519BE-9DBD-DD5C-BC15-A90CFBC4DEB6}"/>
              </a:ext>
            </a:extLst>
          </p:cNvPr>
          <p:cNvPicPr>
            <a:picLocks noChangeAspect="1"/>
          </p:cNvPicPr>
          <p:nvPr/>
        </p:nvPicPr>
        <p:blipFill rotWithShape="1">
          <a:blip r:embed="rId3"/>
          <a:srcRect t="4064" b="-4064"/>
          <a:stretch/>
        </p:blipFill>
        <p:spPr>
          <a:xfrm>
            <a:off x="4665551" y="984229"/>
            <a:ext cx="4427649" cy="3066048"/>
          </a:xfrm>
          <a:prstGeom prst="rect">
            <a:avLst/>
          </a:prstGeom>
        </p:spPr>
      </p:pic>
      <p:sp>
        <p:nvSpPr>
          <p:cNvPr id="8" name="TextBox 7">
            <a:extLst>
              <a:ext uri="{FF2B5EF4-FFF2-40B4-BE49-F238E27FC236}">
                <a16:creationId xmlns:a16="http://schemas.microsoft.com/office/drawing/2014/main" id="{0C6A995E-4C39-35E6-5459-D673705C945E}"/>
              </a:ext>
            </a:extLst>
          </p:cNvPr>
          <p:cNvSpPr txBox="1"/>
          <p:nvPr/>
        </p:nvSpPr>
        <p:spPr>
          <a:xfrm>
            <a:off x="362750" y="4045163"/>
            <a:ext cx="4572000"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customers do not have dependents like children/retired parents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1AEB3FD-C4E2-16E3-717D-9346F9A6F994}"/>
              </a:ext>
            </a:extLst>
          </p:cNvPr>
          <p:cNvSpPr txBox="1"/>
          <p:nvPr/>
        </p:nvSpPr>
        <p:spPr>
          <a:xfrm>
            <a:off x="5264480" y="4045163"/>
            <a:ext cx="3600120"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customers did not opt for tech support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3B28263-602F-7B8A-4EF8-1518EA5C38AD}"/>
              </a:ext>
            </a:extLst>
          </p:cNvPr>
          <p:cNvSpPr txBox="1"/>
          <p:nvPr/>
        </p:nvSpPr>
        <p:spPr>
          <a:xfrm>
            <a:off x="855263" y="581445"/>
            <a:ext cx="290877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Distribution of Dependents column</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BEE06C8-7A31-64EB-24AE-44746F812FA5}"/>
              </a:ext>
            </a:extLst>
          </p:cNvPr>
          <p:cNvSpPr txBox="1"/>
          <p:nvPr/>
        </p:nvSpPr>
        <p:spPr>
          <a:xfrm>
            <a:off x="5324405" y="634211"/>
            <a:ext cx="348027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Distribution of </a:t>
            </a:r>
            <a:r>
              <a:rPr lang="en-US" dirty="0" err="1">
                <a:latin typeface="Times New Roman" panose="02020603050405020304" pitchFamily="18" charset="0"/>
                <a:cs typeface="Times New Roman" panose="02020603050405020304" pitchFamily="18" charset="0"/>
              </a:rPr>
              <a:t>TechSupport</a:t>
            </a:r>
            <a:r>
              <a:rPr lang="en-US" dirty="0">
                <a:latin typeface="Times New Roman" panose="02020603050405020304" pitchFamily="18" charset="0"/>
                <a:cs typeface="Times New Roman" panose="02020603050405020304" pitchFamily="18" charset="0"/>
              </a:rPr>
              <a:t> Column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97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2DC2F3-C2E6-B3B0-8817-61E3D94DB165}"/>
              </a:ext>
            </a:extLst>
          </p:cNvPr>
          <p:cNvPicPr>
            <a:picLocks noChangeAspect="1"/>
          </p:cNvPicPr>
          <p:nvPr/>
        </p:nvPicPr>
        <p:blipFill rotWithShape="1">
          <a:blip r:embed="rId2"/>
          <a:srcRect t="4662" b="-4662"/>
          <a:stretch/>
        </p:blipFill>
        <p:spPr>
          <a:xfrm>
            <a:off x="0" y="365569"/>
            <a:ext cx="6203218" cy="4412362"/>
          </a:xfrm>
          <a:prstGeom prst="rect">
            <a:avLst/>
          </a:prstGeom>
        </p:spPr>
      </p:pic>
      <p:sp>
        <p:nvSpPr>
          <p:cNvPr id="6" name="TextBox 5">
            <a:extLst>
              <a:ext uri="{FF2B5EF4-FFF2-40B4-BE49-F238E27FC236}">
                <a16:creationId xmlns:a16="http://schemas.microsoft.com/office/drawing/2014/main" id="{D952EE45-2CE0-055C-E28A-4B0BF1A7362D}"/>
              </a:ext>
            </a:extLst>
          </p:cNvPr>
          <p:cNvSpPr txBox="1"/>
          <p:nvPr/>
        </p:nvSpPr>
        <p:spPr>
          <a:xfrm>
            <a:off x="6378929" y="2048530"/>
            <a:ext cx="1998155"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customers are not senior citizen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3BF80E-30E0-5056-A2EE-C1B9DD361B9E}"/>
              </a:ext>
            </a:extLst>
          </p:cNvPr>
          <p:cNvSpPr txBox="1"/>
          <p:nvPr/>
        </p:nvSpPr>
        <p:spPr>
          <a:xfrm>
            <a:off x="3186447" y="303375"/>
            <a:ext cx="3053550" cy="261610"/>
          </a:xfrm>
          <a:prstGeom prst="rect">
            <a:avLst/>
          </a:prstGeom>
          <a:noFill/>
        </p:spPr>
        <p:txBody>
          <a:bodyPr wrap="square" tIns="0" rtlCol="0">
            <a:spAutoFit/>
          </a:bodyPr>
          <a:lstStyle/>
          <a:p>
            <a:r>
              <a:rPr lang="en-US" dirty="0">
                <a:latin typeface="Times New Roman" panose="02020603050405020304" pitchFamily="18" charset="0"/>
                <a:cs typeface="Times New Roman" panose="02020603050405020304" pitchFamily="18" charset="0"/>
              </a:rPr>
              <a:t>Distribution of Senior citizen column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33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6D0416-221B-DB29-2F0F-31A4A99F9C08}"/>
              </a:ext>
            </a:extLst>
          </p:cNvPr>
          <p:cNvSpPr>
            <a:spLocks noGrp="1"/>
          </p:cNvSpPr>
          <p:nvPr>
            <p:ph type="ctrTitle"/>
          </p:nvPr>
        </p:nvSpPr>
        <p:spPr>
          <a:xfrm>
            <a:off x="1377157" y="1942020"/>
            <a:ext cx="3001962" cy="1259460"/>
          </a:xfrm>
        </p:spPr>
        <p:txBody>
          <a:bodyPr/>
          <a:lstStyle/>
          <a:p>
            <a:r>
              <a:rPr lang="en-US" sz="4000" dirty="0">
                <a:solidFill>
                  <a:srgbClr val="000000"/>
                </a:solidFill>
                <a:latin typeface="Times New Roman" panose="02020603050405020304" pitchFamily="18" charset="0"/>
                <a:cs typeface="Times New Roman" panose="02020603050405020304" pitchFamily="18" charset="0"/>
              </a:rPr>
              <a:t>BIVARIATE </a:t>
            </a:r>
            <a:br>
              <a:rPr lang="en-US" sz="4000" dirty="0">
                <a:solidFill>
                  <a:srgbClr val="000000"/>
                </a:solidFill>
                <a:latin typeface="Times New Roman" panose="02020603050405020304" pitchFamily="18" charset="0"/>
                <a:cs typeface="Times New Roman" panose="02020603050405020304" pitchFamily="18" charset="0"/>
              </a:rPr>
            </a:br>
            <a:r>
              <a:rPr lang="en-US" sz="4000" dirty="0">
                <a:solidFill>
                  <a:srgbClr val="000000"/>
                </a:solidFill>
                <a:latin typeface="Times New Roman" panose="02020603050405020304" pitchFamily="18" charset="0"/>
                <a:cs typeface="Times New Roman" panose="02020603050405020304" pitchFamily="18" charset="0"/>
              </a:rPr>
              <a:t>ANALYSIS</a:t>
            </a:r>
            <a:endParaRPr lang="en-IN"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3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17</a:t>
            </a:fld>
            <a:endParaRPr lang="en">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61BC0D1-ECA7-E40C-37CF-8C0BF470E8E9}"/>
              </a:ext>
            </a:extLst>
          </p:cNvPr>
          <p:cNvPicPr>
            <a:picLocks noChangeAspect="1"/>
          </p:cNvPicPr>
          <p:nvPr/>
        </p:nvPicPr>
        <p:blipFill>
          <a:blip r:embed="rId2"/>
          <a:stretch>
            <a:fillRect/>
          </a:stretch>
        </p:blipFill>
        <p:spPr>
          <a:xfrm>
            <a:off x="413550" y="450646"/>
            <a:ext cx="6409347" cy="4267958"/>
          </a:xfrm>
          <a:prstGeom prst="rect">
            <a:avLst/>
          </a:prstGeom>
        </p:spPr>
      </p:pic>
      <p:sp>
        <p:nvSpPr>
          <p:cNvPr id="11" name="TextBox 10">
            <a:extLst>
              <a:ext uri="{FF2B5EF4-FFF2-40B4-BE49-F238E27FC236}">
                <a16:creationId xmlns:a16="http://schemas.microsoft.com/office/drawing/2014/main" id="{C957B1E6-A7C4-A0DA-A0BD-DAB4D67D7B67}"/>
              </a:ext>
            </a:extLst>
          </p:cNvPr>
          <p:cNvSpPr txBox="1"/>
          <p:nvPr/>
        </p:nvSpPr>
        <p:spPr>
          <a:xfrm>
            <a:off x="6923315" y="1625600"/>
            <a:ext cx="1807135" cy="95410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customers who take contract for long period are less willing to churn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8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a:xfrm>
            <a:off x="228600" y="4313023"/>
            <a:ext cx="369900" cy="251100"/>
          </a:xfrm>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18</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A62238A-2284-E6E3-E5AA-049B078F2AF2}"/>
              </a:ext>
            </a:extLst>
          </p:cNvPr>
          <p:cNvPicPr>
            <a:picLocks noChangeAspect="1"/>
          </p:cNvPicPr>
          <p:nvPr/>
        </p:nvPicPr>
        <p:blipFill>
          <a:blip r:embed="rId2"/>
          <a:stretch>
            <a:fillRect/>
          </a:stretch>
        </p:blipFill>
        <p:spPr>
          <a:xfrm>
            <a:off x="167845" y="724003"/>
            <a:ext cx="4523545" cy="3015696"/>
          </a:xfrm>
          <a:prstGeom prst="rect">
            <a:avLst/>
          </a:prstGeom>
        </p:spPr>
      </p:pic>
      <p:pic>
        <p:nvPicPr>
          <p:cNvPr id="6" name="Picture 5">
            <a:extLst>
              <a:ext uri="{FF2B5EF4-FFF2-40B4-BE49-F238E27FC236}">
                <a16:creationId xmlns:a16="http://schemas.microsoft.com/office/drawing/2014/main" id="{7A015286-FA44-447C-EB59-F64A1D90F669}"/>
              </a:ext>
            </a:extLst>
          </p:cNvPr>
          <p:cNvPicPr>
            <a:picLocks noChangeAspect="1"/>
          </p:cNvPicPr>
          <p:nvPr/>
        </p:nvPicPr>
        <p:blipFill>
          <a:blip r:embed="rId3"/>
          <a:stretch>
            <a:fillRect/>
          </a:stretch>
        </p:blipFill>
        <p:spPr>
          <a:xfrm>
            <a:off x="4636646" y="724003"/>
            <a:ext cx="4507354" cy="3099463"/>
          </a:xfrm>
          <a:prstGeom prst="rect">
            <a:avLst/>
          </a:prstGeom>
        </p:spPr>
      </p:pic>
      <p:sp>
        <p:nvSpPr>
          <p:cNvPr id="7" name="TextBox 6">
            <a:extLst>
              <a:ext uri="{FF2B5EF4-FFF2-40B4-BE49-F238E27FC236}">
                <a16:creationId xmlns:a16="http://schemas.microsoft.com/office/drawing/2014/main" id="{6A92EB86-ABEB-0FE3-59F8-9559FF04C8C6}"/>
              </a:ext>
            </a:extLst>
          </p:cNvPr>
          <p:cNvSpPr txBox="1"/>
          <p:nvPr/>
        </p:nvSpPr>
        <p:spPr>
          <a:xfrm>
            <a:off x="348343" y="3825459"/>
            <a:ext cx="3505199" cy="738664"/>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customers using phone services are willing to churn than comparing with who are not using phone services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49DBD06-8572-6B51-6FDD-A240BBC9D81C}"/>
              </a:ext>
            </a:extLst>
          </p:cNvPr>
          <p:cNvSpPr txBox="1"/>
          <p:nvPr/>
        </p:nvSpPr>
        <p:spPr>
          <a:xfrm>
            <a:off x="4826001" y="3915353"/>
            <a:ext cx="3555999" cy="523220"/>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he customers who choose paperless billing are more willing to churn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0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19</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F49196D-28B7-CC62-1073-BB5BD84DCF7F}"/>
              </a:ext>
            </a:extLst>
          </p:cNvPr>
          <p:cNvPicPr>
            <a:picLocks noChangeAspect="1"/>
          </p:cNvPicPr>
          <p:nvPr/>
        </p:nvPicPr>
        <p:blipFill>
          <a:blip r:embed="rId2"/>
          <a:stretch>
            <a:fillRect/>
          </a:stretch>
        </p:blipFill>
        <p:spPr>
          <a:xfrm>
            <a:off x="290264" y="713383"/>
            <a:ext cx="4184106" cy="2802333"/>
          </a:xfrm>
          <a:prstGeom prst="rect">
            <a:avLst/>
          </a:prstGeom>
        </p:spPr>
      </p:pic>
      <p:pic>
        <p:nvPicPr>
          <p:cNvPr id="6" name="Picture 5">
            <a:extLst>
              <a:ext uri="{FF2B5EF4-FFF2-40B4-BE49-F238E27FC236}">
                <a16:creationId xmlns:a16="http://schemas.microsoft.com/office/drawing/2014/main" id="{655346E3-E3E2-DD89-7DEB-98AA9DDE4A9E}"/>
              </a:ext>
            </a:extLst>
          </p:cNvPr>
          <p:cNvPicPr>
            <a:picLocks noChangeAspect="1"/>
          </p:cNvPicPr>
          <p:nvPr/>
        </p:nvPicPr>
        <p:blipFill>
          <a:blip r:embed="rId3"/>
          <a:stretch>
            <a:fillRect/>
          </a:stretch>
        </p:blipFill>
        <p:spPr>
          <a:xfrm>
            <a:off x="4700495" y="713383"/>
            <a:ext cx="4153241" cy="2734138"/>
          </a:xfrm>
          <a:prstGeom prst="rect">
            <a:avLst/>
          </a:prstGeom>
        </p:spPr>
      </p:pic>
      <p:sp>
        <p:nvSpPr>
          <p:cNvPr id="8" name="TextBox 7">
            <a:extLst>
              <a:ext uri="{FF2B5EF4-FFF2-40B4-BE49-F238E27FC236}">
                <a16:creationId xmlns:a16="http://schemas.microsoft.com/office/drawing/2014/main" id="{91B05595-9912-E44D-C0C5-A671C260E56F}"/>
              </a:ext>
            </a:extLst>
          </p:cNvPr>
          <p:cNvSpPr txBox="1"/>
          <p:nvPr/>
        </p:nvSpPr>
        <p:spPr>
          <a:xfrm>
            <a:off x="544285" y="3904343"/>
            <a:ext cx="3236686" cy="523220"/>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Most of the customers who have dependence are less willing to churn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9F6E53-E5D5-78D1-60A7-6C1E8EA857D5}"/>
              </a:ext>
            </a:extLst>
          </p:cNvPr>
          <p:cNvSpPr txBox="1"/>
          <p:nvPr/>
        </p:nvSpPr>
        <p:spPr>
          <a:xfrm>
            <a:off x="5100715" y="3904343"/>
            <a:ext cx="3236686" cy="523220"/>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Most of the customer who are not senior citizens are willing to churn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09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Team Presentation</a:t>
            </a:r>
            <a:endParaRPr>
              <a:latin typeface="Times New Roman" panose="02020603050405020304" pitchFamily="18" charset="0"/>
              <a:cs typeface="Times New Roman" panose="02020603050405020304" pitchFamily="18" charset="0"/>
            </a:endParaRPr>
          </a:p>
        </p:txBody>
      </p:sp>
      <p:pic>
        <p:nvPicPr>
          <p:cNvPr id="659" name="Google Shape;659;p46" descr="Smiling face with solid fill"/>
          <p:cNvPicPr preferRelativeResize="0"/>
          <p:nvPr/>
        </p:nvPicPr>
        <p:blipFill>
          <a:blip r:embed="rId3">
            <a:extLst>
              <a:ext uri="{96DAC541-7B7A-43D3-8B79-37D633B846F1}">
                <asvg:svgBlip xmlns:asvg="http://schemas.microsoft.com/office/drawing/2016/SVG/main" r:embed="rId4"/>
              </a:ext>
            </a:extLst>
          </a:blip>
          <a:srcRect/>
          <a:stretch/>
        </p:blipFill>
        <p:spPr>
          <a:xfrm>
            <a:off x="2250923" y="1759975"/>
            <a:ext cx="1318200" cy="1318200"/>
          </a:xfrm>
          <a:prstGeom prst="ellipse">
            <a:avLst/>
          </a:prstGeom>
          <a:noFill/>
          <a:ln>
            <a:noFill/>
          </a:ln>
        </p:spPr>
      </p:pic>
      <p:sp>
        <p:nvSpPr>
          <p:cNvPr id="660" name="Google Shape;660;p46"/>
          <p:cNvSpPr txBox="1"/>
          <p:nvPr/>
        </p:nvSpPr>
        <p:spPr>
          <a:xfrm>
            <a:off x="2250923" y="3193228"/>
            <a:ext cx="1318200" cy="974912"/>
          </a:xfrm>
          <a:prstGeom prst="rect">
            <a:avLst/>
          </a:prstGeom>
          <a:noFill/>
          <a:ln>
            <a:noFill/>
          </a:ln>
        </p:spPr>
        <p:txBody>
          <a:bodyPr spcFirstLastPara="1" wrap="square" lIns="0" tIns="0" rIns="0" bIns="0" anchor="t" anchorCtr="0">
            <a:noAutofit/>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Nallaparaju Renu Sathvika</a:t>
            </a:r>
            <a:endParaRPr lang="en-US" sz="900" dirty="0">
              <a:solidFill>
                <a:srgbClr val="746F7E"/>
              </a:solidFill>
              <a:latin typeface="Times New Roman" panose="02020603050405020304" pitchFamily="18" charset="0"/>
              <a:ea typeface="IBM Plex Sans"/>
              <a:cs typeface="Times New Roman" panose="02020603050405020304" pitchFamily="18" charset="0"/>
              <a:sym typeface="IBM Plex Sans"/>
            </a:endParaRPr>
          </a:p>
          <a:p>
            <a:pPr marL="0" marR="0" lvl="0" indent="0" algn="ctr" defTabSz="914400" rtl="0" eaLnBrk="1" fontAlgn="auto" latinLnBrk="0" hangingPunct="1">
              <a:lnSpc>
                <a:spcPct val="100000"/>
              </a:lnSpc>
              <a:spcBef>
                <a:spcPts val="400"/>
              </a:spcBef>
              <a:spcAft>
                <a:spcPts val="0"/>
              </a:spcAft>
              <a:buClr>
                <a:srgbClr val="000000"/>
              </a:buClr>
              <a:buSzTx/>
              <a:buFont typeface="Arial"/>
              <a:buNone/>
              <a:tabLst/>
              <a:defRPr/>
            </a:pPr>
            <a:r>
              <a:rPr lang="en-US" sz="900" dirty="0">
                <a:latin typeface="Times New Roman" panose="02020603050405020304" pitchFamily="18" charset="0"/>
                <a:ea typeface="IBM Plex Sans"/>
                <a:cs typeface="Times New Roman" panose="02020603050405020304" pitchFamily="18" charset="0"/>
                <a:sym typeface="IBM Plex Sans"/>
              </a:rPr>
              <a:t>3/4 AIDS</a:t>
            </a:r>
            <a:endParaRPr kumimoji="0" lang="en-US" sz="1400" b="0" i="0" u="none" strike="noStrike" kern="0" cap="none" spc="0" normalizeH="0" baseline="0" noProof="0" dirty="0">
              <a:ln>
                <a:noFill/>
              </a:ln>
              <a:effectLst/>
              <a:uLnTx/>
              <a:uFillTx/>
              <a:latin typeface="Times New Roman" panose="02020603050405020304" pitchFamily="18" charset="0"/>
              <a:ea typeface="IBM Plex Sans"/>
              <a:cs typeface="Times New Roman" panose="02020603050405020304" pitchFamily="18" charset="0"/>
              <a:sym typeface="IBM Plex Sans"/>
            </a:endParaRPr>
          </a:p>
          <a:p>
            <a:pPr algn="ct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ea typeface="IBM Plex Sans"/>
              <a:cs typeface="Times New Roman" panose="02020603050405020304" pitchFamily="18" charset="0"/>
              <a:sym typeface="IBM Plex Sans"/>
            </a:endParaRPr>
          </a:p>
        </p:txBody>
      </p:sp>
      <p:sp>
        <p:nvSpPr>
          <p:cNvPr id="662" name="Google Shape;662;p46"/>
          <p:cNvSpPr txBox="1"/>
          <p:nvPr/>
        </p:nvSpPr>
        <p:spPr>
          <a:xfrm>
            <a:off x="4003486" y="3193229"/>
            <a:ext cx="1318200" cy="487231"/>
          </a:xfrm>
          <a:prstGeom prst="rect">
            <a:avLst/>
          </a:prstGeom>
          <a:noFill/>
          <a:ln>
            <a:noFill/>
          </a:ln>
        </p:spPr>
        <p:txBody>
          <a:bodyPr spcFirstLastPara="1" wrap="square" lIns="0" tIns="0" rIns="0" bIns="0" anchor="t" anchorCtr="0">
            <a:noAutofit/>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Roshan Baig</a:t>
            </a:r>
            <a:br>
              <a:rPr lang="en" dirty="0">
                <a:latin typeface="Times New Roman" panose="02020603050405020304" pitchFamily="18" charset="0"/>
                <a:ea typeface="IBM Plex Sans"/>
                <a:cs typeface="Times New Roman" panose="02020603050405020304" pitchFamily="18" charset="0"/>
                <a:sym typeface="IBM Plex Sans"/>
              </a:rPr>
            </a:br>
            <a:r>
              <a:rPr lang="en" sz="900" dirty="0">
                <a:latin typeface="Times New Roman" panose="02020603050405020304" pitchFamily="18" charset="0"/>
                <a:ea typeface="IBM Plex Sans"/>
                <a:cs typeface="Times New Roman" panose="02020603050405020304" pitchFamily="18" charset="0"/>
                <a:sym typeface="IBM Plex Sans"/>
              </a:rPr>
              <a:t>3/4  CSE</a:t>
            </a:r>
            <a:endParaRPr sz="900" dirty="0">
              <a:latin typeface="Times New Roman" panose="02020603050405020304" pitchFamily="18" charset="0"/>
              <a:ea typeface="IBM Plex Sans"/>
              <a:cs typeface="Times New Roman" panose="02020603050405020304" pitchFamily="18" charset="0"/>
              <a:sym typeface="IBM Plex Sans"/>
            </a:endParaRPr>
          </a:p>
        </p:txBody>
      </p:sp>
      <p:sp>
        <p:nvSpPr>
          <p:cNvPr id="664" name="Google Shape;664;p46"/>
          <p:cNvSpPr txBox="1"/>
          <p:nvPr/>
        </p:nvSpPr>
        <p:spPr>
          <a:xfrm>
            <a:off x="5756049" y="3193229"/>
            <a:ext cx="1318200" cy="649800"/>
          </a:xfrm>
          <a:prstGeom prst="rect">
            <a:avLst/>
          </a:prstGeom>
          <a:noFill/>
          <a:ln>
            <a:noFill/>
          </a:ln>
        </p:spPr>
        <p:txBody>
          <a:bodyPr spcFirstLastPara="1" wrap="square" lIns="0" tIns="0" rIns="0" bIns="0" anchor="t" anchorCtr="0">
            <a:noAutofit/>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 V V S N Murthy</a:t>
            </a:r>
            <a:br>
              <a:rPr lang="en" dirty="0">
                <a:latin typeface="Times New Roman" panose="02020603050405020304" pitchFamily="18" charset="0"/>
                <a:ea typeface="IBM Plex Sans"/>
                <a:cs typeface="Times New Roman" panose="02020603050405020304" pitchFamily="18" charset="0"/>
                <a:sym typeface="IBM Plex Sans"/>
              </a:rPr>
            </a:br>
            <a:r>
              <a:rPr lang="en" sz="800" dirty="0">
                <a:latin typeface="Times New Roman" panose="02020603050405020304" pitchFamily="18" charset="0"/>
                <a:ea typeface="IBM Plex Sans"/>
                <a:cs typeface="Times New Roman" panose="02020603050405020304" pitchFamily="18" charset="0"/>
                <a:sym typeface="IBM Plex Sans"/>
              </a:rPr>
              <a:t>3/4  CSE</a:t>
            </a:r>
            <a:endParaRPr dirty="0">
              <a:latin typeface="Times New Roman" panose="02020603050405020304" pitchFamily="18" charset="0"/>
              <a:ea typeface="IBM Plex Sans"/>
              <a:cs typeface="Times New Roman" panose="02020603050405020304" pitchFamily="18" charset="0"/>
              <a:sym typeface="IBM Plex Sans"/>
            </a:endParaRPr>
          </a:p>
        </p:txBody>
      </p:sp>
      <p:sp>
        <p:nvSpPr>
          <p:cNvPr id="666" name="Google Shape;666;p46"/>
          <p:cNvSpPr txBox="1"/>
          <p:nvPr/>
        </p:nvSpPr>
        <p:spPr>
          <a:xfrm>
            <a:off x="7508611" y="3193229"/>
            <a:ext cx="1318200" cy="649800"/>
          </a:xfrm>
          <a:prstGeom prst="rect">
            <a:avLst/>
          </a:prstGeom>
          <a:noFill/>
          <a:ln>
            <a:noFill/>
          </a:ln>
        </p:spPr>
        <p:txBody>
          <a:bodyPr spcFirstLastPara="1" wrap="square" lIns="0" tIns="0" rIns="0" bIns="0" anchor="t" anchorCtr="0">
            <a:noAutofit/>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Kamisetty N V Satish</a:t>
            </a:r>
            <a:br>
              <a:rPr lang="en" dirty="0">
                <a:latin typeface="Times New Roman" panose="02020603050405020304" pitchFamily="18" charset="0"/>
                <a:ea typeface="IBM Plex Sans"/>
                <a:cs typeface="Times New Roman" panose="02020603050405020304" pitchFamily="18" charset="0"/>
                <a:sym typeface="IBM Plex Sans"/>
              </a:rPr>
            </a:br>
            <a:r>
              <a:rPr lang="en" sz="800" dirty="0">
                <a:latin typeface="Times New Roman" panose="02020603050405020304" pitchFamily="18" charset="0"/>
                <a:ea typeface="IBM Plex Sans"/>
                <a:cs typeface="Times New Roman" panose="02020603050405020304" pitchFamily="18" charset="0"/>
                <a:sym typeface="IBM Plex Sans"/>
              </a:rPr>
              <a:t>3/4  ECE</a:t>
            </a:r>
            <a:endParaRPr dirty="0">
              <a:latin typeface="Times New Roman" panose="02020603050405020304" pitchFamily="18" charset="0"/>
              <a:ea typeface="IBM Plex Sans"/>
              <a:cs typeface="Times New Roman" panose="02020603050405020304" pitchFamily="18" charset="0"/>
              <a:sym typeface="IBM Plex Sans"/>
            </a:endParaRPr>
          </a:p>
        </p:txBody>
      </p:sp>
      <p:pic>
        <p:nvPicPr>
          <p:cNvPr id="2" name="Picture 1">
            <a:extLst>
              <a:ext uri="{FF2B5EF4-FFF2-40B4-BE49-F238E27FC236}">
                <a16:creationId xmlns:a16="http://schemas.microsoft.com/office/drawing/2014/main" id="{A3DE4BA3-DBE2-445E-B771-7D3629A47FFE}"/>
              </a:ext>
            </a:extLst>
          </p:cNvPr>
          <p:cNvPicPr>
            <a:picLocks noChangeAspect="1"/>
          </p:cNvPicPr>
          <p:nvPr/>
        </p:nvPicPr>
        <p:blipFill>
          <a:blip r:embed="rId5"/>
          <a:stretch>
            <a:fillRect/>
          </a:stretch>
        </p:blipFill>
        <p:spPr>
          <a:xfrm>
            <a:off x="4004161" y="1759975"/>
            <a:ext cx="1316850" cy="1316850"/>
          </a:xfrm>
          <a:prstGeom prst="rect">
            <a:avLst/>
          </a:prstGeom>
        </p:spPr>
      </p:pic>
      <p:pic>
        <p:nvPicPr>
          <p:cNvPr id="4" name="Picture 3">
            <a:extLst>
              <a:ext uri="{FF2B5EF4-FFF2-40B4-BE49-F238E27FC236}">
                <a16:creationId xmlns:a16="http://schemas.microsoft.com/office/drawing/2014/main" id="{1215E1A5-9526-0F38-ECB2-8EACAE5A7785}"/>
              </a:ext>
            </a:extLst>
          </p:cNvPr>
          <p:cNvPicPr>
            <a:picLocks noChangeAspect="1"/>
          </p:cNvPicPr>
          <p:nvPr/>
        </p:nvPicPr>
        <p:blipFill>
          <a:blip r:embed="rId5"/>
          <a:stretch>
            <a:fillRect/>
          </a:stretch>
        </p:blipFill>
        <p:spPr>
          <a:xfrm>
            <a:off x="7508611" y="1759975"/>
            <a:ext cx="1316850" cy="1316850"/>
          </a:xfrm>
          <a:prstGeom prst="rect">
            <a:avLst/>
          </a:prstGeom>
        </p:spPr>
      </p:pic>
      <p:pic>
        <p:nvPicPr>
          <p:cNvPr id="5" name="Picture 4">
            <a:extLst>
              <a:ext uri="{FF2B5EF4-FFF2-40B4-BE49-F238E27FC236}">
                <a16:creationId xmlns:a16="http://schemas.microsoft.com/office/drawing/2014/main" id="{D89B829E-4395-6BB4-B5D8-6C8ACC821866}"/>
              </a:ext>
            </a:extLst>
          </p:cNvPr>
          <p:cNvPicPr>
            <a:picLocks noChangeAspect="1"/>
          </p:cNvPicPr>
          <p:nvPr/>
        </p:nvPicPr>
        <p:blipFill>
          <a:blip r:embed="rId5"/>
          <a:stretch>
            <a:fillRect/>
          </a:stretch>
        </p:blipFill>
        <p:spPr>
          <a:xfrm>
            <a:off x="5688154" y="1745687"/>
            <a:ext cx="1316850" cy="1316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20</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D73C523-58B6-7BC0-36E7-D0C364C0E11E}"/>
              </a:ext>
            </a:extLst>
          </p:cNvPr>
          <p:cNvPicPr>
            <a:picLocks noChangeAspect="1"/>
          </p:cNvPicPr>
          <p:nvPr/>
        </p:nvPicPr>
        <p:blipFill>
          <a:blip r:embed="rId2"/>
          <a:stretch>
            <a:fillRect/>
          </a:stretch>
        </p:blipFill>
        <p:spPr>
          <a:xfrm>
            <a:off x="413550" y="281741"/>
            <a:ext cx="6660457" cy="4580017"/>
          </a:xfrm>
          <a:prstGeom prst="rect">
            <a:avLst/>
          </a:prstGeom>
        </p:spPr>
      </p:pic>
      <p:sp>
        <p:nvSpPr>
          <p:cNvPr id="5" name="TextBox 4">
            <a:extLst>
              <a:ext uri="{FF2B5EF4-FFF2-40B4-BE49-F238E27FC236}">
                <a16:creationId xmlns:a16="http://schemas.microsoft.com/office/drawing/2014/main" id="{A8A1E3AA-6D08-7B43-09C9-BBDB7695DF1A}"/>
              </a:ext>
            </a:extLst>
          </p:cNvPr>
          <p:cNvSpPr txBox="1"/>
          <p:nvPr/>
        </p:nvSpPr>
        <p:spPr>
          <a:xfrm>
            <a:off x="6625878" y="1838778"/>
            <a:ext cx="2213322" cy="95410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Most of the customers who are using services in fiber optics are more willing to churn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367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21</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6024B29-A1AA-4541-6035-98358EE7B824}"/>
              </a:ext>
            </a:extLst>
          </p:cNvPr>
          <p:cNvPicPr>
            <a:picLocks noChangeAspect="1"/>
          </p:cNvPicPr>
          <p:nvPr/>
        </p:nvPicPr>
        <p:blipFill>
          <a:blip r:embed="rId2"/>
          <a:stretch>
            <a:fillRect/>
          </a:stretch>
        </p:blipFill>
        <p:spPr>
          <a:xfrm>
            <a:off x="413550" y="327465"/>
            <a:ext cx="6889077" cy="4488569"/>
          </a:xfrm>
          <a:prstGeom prst="rect">
            <a:avLst/>
          </a:prstGeom>
        </p:spPr>
      </p:pic>
      <p:sp>
        <p:nvSpPr>
          <p:cNvPr id="6" name="TextBox 5">
            <a:extLst>
              <a:ext uri="{FF2B5EF4-FFF2-40B4-BE49-F238E27FC236}">
                <a16:creationId xmlns:a16="http://schemas.microsoft.com/office/drawing/2014/main" id="{197569D0-B4BF-F5BF-3DC6-F35C512ABE2C}"/>
              </a:ext>
            </a:extLst>
          </p:cNvPr>
          <p:cNvSpPr txBox="1"/>
          <p:nvPr/>
        </p:nvSpPr>
        <p:spPr>
          <a:xfrm>
            <a:off x="6618515" y="2012369"/>
            <a:ext cx="2191657"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customers who are not having online security are less willing to churn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79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22</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AEA3BD0-8389-D002-5A91-596F121E58BD}"/>
              </a:ext>
            </a:extLst>
          </p:cNvPr>
          <p:cNvPicPr>
            <a:picLocks noChangeAspect="1"/>
          </p:cNvPicPr>
          <p:nvPr/>
        </p:nvPicPr>
        <p:blipFill>
          <a:blip r:embed="rId2"/>
          <a:stretch>
            <a:fillRect/>
          </a:stretch>
        </p:blipFill>
        <p:spPr>
          <a:xfrm>
            <a:off x="413550" y="350327"/>
            <a:ext cx="6660457" cy="4442845"/>
          </a:xfrm>
          <a:prstGeom prst="rect">
            <a:avLst/>
          </a:prstGeom>
        </p:spPr>
      </p:pic>
      <p:sp>
        <p:nvSpPr>
          <p:cNvPr id="6" name="TextBox 5">
            <a:extLst>
              <a:ext uri="{FF2B5EF4-FFF2-40B4-BE49-F238E27FC236}">
                <a16:creationId xmlns:a16="http://schemas.microsoft.com/office/drawing/2014/main" id="{4150AD72-DA71-94D6-9BF0-C44D03403F38}"/>
              </a:ext>
            </a:extLst>
          </p:cNvPr>
          <p:cNvSpPr txBox="1"/>
          <p:nvPr/>
        </p:nvSpPr>
        <p:spPr>
          <a:xfrm>
            <a:off x="6937828" y="1925283"/>
            <a:ext cx="1792621"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customers who are not having online backup are willing to churn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87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23</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848BBF5-9076-420C-B318-DC0CFB7340A8}"/>
              </a:ext>
            </a:extLst>
          </p:cNvPr>
          <p:cNvPicPr>
            <a:picLocks noChangeAspect="1"/>
          </p:cNvPicPr>
          <p:nvPr/>
        </p:nvPicPr>
        <p:blipFill>
          <a:blip r:embed="rId2"/>
          <a:stretch>
            <a:fillRect/>
          </a:stretch>
        </p:blipFill>
        <p:spPr>
          <a:xfrm>
            <a:off x="413550" y="294620"/>
            <a:ext cx="6637595" cy="4549534"/>
          </a:xfrm>
          <a:prstGeom prst="rect">
            <a:avLst/>
          </a:prstGeom>
        </p:spPr>
      </p:pic>
      <p:sp>
        <p:nvSpPr>
          <p:cNvPr id="6" name="TextBox 5">
            <a:extLst>
              <a:ext uri="{FF2B5EF4-FFF2-40B4-BE49-F238E27FC236}">
                <a16:creationId xmlns:a16="http://schemas.microsoft.com/office/drawing/2014/main" id="{7EAB1455-BB8D-468A-93CC-3CBB4C35C685}"/>
              </a:ext>
            </a:extLst>
          </p:cNvPr>
          <p:cNvSpPr txBox="1"/>
          <p:nvPr/>
        </p:nvSpPr>
        <p:spPr>
          <a:xfrm>
            <a:off x="6618515" y="2157511"/>
            <a:ext cx="1799772"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customers who are not having device protection are willing to churn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86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24</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781722C-7C94-94D0-ABF8-476B4E0FD135}"/>
              </a:ext>
            </a:extLst>
          </p:cNvPr>
          <p:cNvPicPr>
            <a:picLocks noChangeAspect="1"/>
          </p:cNvPicPr>
          <p:nvPr/>
        </p:nvPicPr>
        <p:blipFill>
          <a:blip r:embed="rId2"/>
          <a:stretch>
            <a:fillRect/>
          </a:stretch>
        </p:blipFill>
        <p:spPr>
          <a:xfrm>
            <a:off x="413550" y="294620"/>
            <a:ext cx="6645216" cy="4549534"/>
          </a:xfrm>
          <a:prstGeom prst="rect">
            <a:avLst/>
          </a:prstGeom>
        </p:spPr>
      </p:pic>
      <p:sp>
        <p:nvSpPr>
          <p:cNvPr id="6" name="TextBox 5">
            <a:extLst>
              <a:ext uri="{FF2B5EF4-FFF2-40B4-BE49-F238E27FC236}">
                <a16:creationId xmlns:a16="http://schemas.microsoft.com/office/drawing/2014/main" id="{B7FE497F-FD68-3A70-B35C-8881650D1E5B}"/>
              </a:ext>
            </a:extLst>
          </p:cNvPr>
          <p:cNvSpPr txBox="1"/>
          <p:nvPr/>
        </p:nvSpPr>
        <p:spPr>
          <a:xfrm>
            <a:off x="6567714" y="2023254"/>
            <a:ext cx="1908629"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of the customers who are not having tech support are willing to churn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038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86986D-EE38-D3DB-3BEB-B1439919C8DF}"/>
              </a:ext>
            </a:extLst>
          </p:cNvPr>
          <p:cNvSpPr>
            <a:spLocks noGrp="1"/>
          </p:cNvSpPr>
          <p:nvPr>
            <p:ph type="ctrTitle"/>
          </p:nvPr>
        </p:nvSpPr>
        <p:spPr>
          <a:xfrm>
            <a:off x="134144" y="1787350"/>
            <a:ext cx="5579270" cy="1568800"/>
          </a:xfrm>
        </p:spPr>
        <p:txBody>
          <a:bodyPr/>
          <a:lstStyle/>
          <a:p>
            <a:pPr algn="ctr"/>
            <a:r>
              <a:rPr lang="en-US" sz="4000" dirty="0">
                <a:solidFill>
                  <a:srgbClr val="000000"/>
                </a:solidFill>
                <a:latin typeface="Times New Roman" panose="02020603050405020304" pitchFamily="18" charset="0"/>
                <a:cs typeface="Times New Roman" panose="02020603050405020304" pitchFamily="18" charset="0"/>
              </a:rPr>
              <a:t>MULTIVARIATE ANALYSIS</a:t>
            </a:r>
            <a:endParaRPr lang="en-IN"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93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26</a:t>
            </a:fld>
            <a:endParaRPr lang="e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B975D64-F669-1878-8B0A-3290E0A83DE5}"/>
              </a:ext>
            </a:extLst>
          </p:cNvPr>
          <p:cNvSpPr txBox="1"/>
          <p:nvPr/>
        </p:nvSpPr>
        <p:spPr>
          <a:xfrm>
            <a:off x="413550" y="173796"/>
            <a:ext cx="4572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Correlation between numerical features</a:t>
            </a:r>
          </a:p>
        </p:txBody>
      </p:sp>
      <p:pic>
        <p:nvPicPr>
          <p:cNvPr id="7" name="Picture 6">
            <a:extLst>
              <a:ext uri="{FF2B5EF4-FFF2-40B4-BE49-F238E27FC236}">
                <a16:creationId xmlns:a16="http://schemas.microsoft.com/office/drawing/2014/main" id="{90B0F5CA-8918-B5ED-5F41-80417CE5F3C6}"/>
              </a:ext>
            </a:extLst>
          </p:cNvPr>
          <p:cNvPicPr>
            <a:picLocks noChangeAspect="1"/>
          </p:cNvPicPr>
          <p:nvPr/>
        </p:nvPicPr>
        <p:blipFill>
          <a:blip r:embed="rId2"/>
          <a:stretch>
            <a:fillRect/>
          </a:stretch>
        </p:blipFill>
        <p:spPr>
          <a:xfrm>
            <a:off x="838200" y="595312"/>
            <a:ext cx="7467600" cy="3952875"/>
          </a:xfrm>
          <a:prstGeom prst="rect">
            <a:avLst/>
          </a:prstGeom>
        </p:spPr>
      </p:pic>
      <p:sp>
        <p:nvSpPr>
          <p:cNvPr id="8" name="TextBox 7">
            <a:extLst>
              <a:ext uri="{FF2B5EF4-FFF2-40B4-BE49-F238E27FC236}">
                <a16:creationId xmlns:a16="http://schemas.microsoft.com/office/drawing/2014/main" id="{34FC0AB2-82F1-17DD-4B59-9FA6A11FB85C}"/>
              </a:ext>
            </a:extLst>
          </p:cNvPr>
          <p:cNvSpPr txBox="1"/>
          <p:nvPr/>
        </p:nvSpPr>
        <p:spPr>
          <a:xfrm>
            <a:off x="1651000" y="4645370"/>
            <a:ext cx="5842000" cy="30777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Total Charges and Tenure are highly correlated (positive correlation)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558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27</a:t>
            </a:fld>
            <a:endParaRPr lang="e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B975D64-F669-1878-8B0A-3290E0A83DE5}"/>
              </a:ext>
            </a:extLst>
          </p:cNvPr>
          <p:cNvSpPr txBox="1"/>
          <p:nvPr/>
        </p:nvSpPr>
        <p:spPr>
          <a:xfrm>
            <a:off x="361181" y="112425"/>
            <a:ext cx="4809319"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Correlation between Categorical features</a:t>
            </a:r>
          </a:p>
        </p:txBody>
      </p:sp>
      <p:pic>
        <p:nvPicPr>
          <p:cNvPr id="3" name="Picture 2">
            <a:extLst>
              <a:ext uri="{FF2B5EF4-FFF2-40B4-BE49-F238E27FC236}">
                <a16:creationId xmlns:a16="http://schemas.microsoft.com/office/drawing/2014/main" id="{CEF529EA-184C-FEE1-13EA-26F40D2F85B3}"/>
              </a:ext>
            </a:extLst>
          </p:cNvPr>
          <p:cNvPicPr>
            <a:picLocks noChangeAspect="1"/>
          </p:cNvPicPr>
          <p:nvPr/>
        </p:nvPicPr>
        <p:blipFill>
          <a:blip r:embed="rId2"/>
          <a:stretch>
            <a:fillRect/>
          </a:stretch>
        </p:blipFill>
        <p:spPr>
          <a:xfrm>
            <a:off x="934891" y="512535"/>
            <a:ext cx="7274217" cy="4118429"/>
          </a:xfrm>
          <a:prstGeom prst="rect">
            <a:avLst/>
          </a:prstGeom>
        </p:spPr>
      </p:pic>
      <p:sp>
        <p:nvSpPr>
          <p:cNvPr id="5" name="TextBox 4">
            <a:extLst>
              <a:ext uri="{FF2B5EF4-FFF2-40B4-BE49-F238E27FC236}">
                <a16:creationId xmlns:a16="http://schemas.microsoft.com/office/drawing/2014/main" id="{97513B75-1958-C87C-40C9-B995B8154972}"/>
              </a:ext>
            </a:extLst>
          </p:cNvPr>
          <p:cNvSpPr txBox="1"/>
          <p:nvPr/>
        </p:nvSpPr>
        <p:spPr>
          <a:xfrm flipH="1">
            <a:off x="2998074" y="4661927"/>
            <a:ext cx="4344852" cy="30777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No two variables are highly correlated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94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2D2577-987F-E351-37A0-9BEB62589F4A}"/>
              </a:ext>
            </a:extLst>
          </p:cNvPr>
          <p:cNvSpPr>
            <a:spLocks noGrp="1"/>
          </p:cNvSpPr>
          <p:nvPr>
            <p:ph type="ctrTitle"/>
          </p:nvPr>
        </p:nvSpPr>
        <p:spPr>
          <a:xfrm>
            <a:off x="850105" y="2011965"/>
            <a:ext cx="3721895" cy="1119570"/>
          </a:xfrm>
        </p:spPr>
        <p:txBody>
          <a:bodyPr/>
          <a:lstStyle/>
          <a:p>
            <a:pPr algn="ctr"/>
            <a:r>
              <a:rPr lang="en-US" sz="4000" dirty="0">
                <a:solidFill>
                  <a:srgbClr val="000000"/>
                </a:solidFill>
                <a:latin typeface="Times New Roman" panose="02020603050405020304" pitchFamily="18" charset="0"/>
                <a:cs typeface="Times New Roman" panose="02020603050405020304" pitchFamily="18" charset="0"/>
              </a:rPr>
              <a:t>ASSOCIATION ANALYSIS</a:t>
            </a:r>
            <a:endParaRPr lang="en-IN"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677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79C7578-097C-B013-8D09-EBE7A6E684FB}"/>
              </a:ext>
            </a:extLst>
          </p:cNvPr>
          <p:cNvPicPr>
            <a:picLocks noChangeAspect="1"/>
          </p:cNvPicPr>
          <p:nvPr/>
        </p:nvPicPr>
        <p:blipFill rotWithShape="1">
          <a:blip r:embed="rId2"/>
          <a:srcRect l="4879" t="1" r="21180" b="4659"/>
          <a:stretch/>
        </p:blipFill>
        <p:spPr>
          <a:xfrm>
            <a:off x="142670" y="1590106"/>
            <a:ext cx="2934533" cy="3011902"/>
          </a:xfrm>
          <a:prstGeom prst="rect">
            <a:avLst/>
          </a:prstGeom>
        </p:spPr>
      </p:pic>
      <p:pic>
        <p:nvPicPr>
          <p:cNvPr id="18" name="Picture 17">
            <a:extLst>
              <a:ext uri="{FF2B5EF4-FFF2-40B4-BE49-F238E27FC236}">
                <a16:creationId xmlns:a16="http://schemas.microsoft.com/office/drawing/2014/main" id="{5CF93A03-DDAD-B47B-F99A-F5609E1638A0}"/>
              </a:ext>
            </a:extLst>
          </p:cNvPr>
          <p:cNvPicPr>
            <a:picLocks noChangeAspect="1"/>
          </p:cNvPicPr>
          <p:nvPr/>
        </p:nvPicPr>
        <p:blipFill rotWithShape="1">
          <a:blip r:embed="rId3"/>
          <a:srcRect l="4524" t="2" r="21246" b="8272"/>
          <a:stretch/>
        </p:blipFill>
        <p:spPr>
          <a:xfrm>
            <a:off x="3115938" y="1590106"/>
            <a:ext cx="3015760" cy="2890069"/>
          </a:xfrm>
          <a:prstGeom prst="rect">
            <a:avLst/>
          </a:prstGeom>
        </p:spPr>
      </p:pic>
      <p:pic>
        <p:nvPicPr>
          <p:cNvPr id="20" name="Picture 19">
            <a:extLst>
              <a:ext uri="{FF2B5EF4-FFF2-40B4-BE49-F238E27FC236}">
                <a16:creationId xmlns:a16="http://schemas.microsoft.com/office/drawing/2014/main" id="{CBDAB940-BBAB-E401-A32D-830A959D5D33}"/>
              </a:ext>
            </a:extLst>
          </p:cNvPr>
          <p:cNvPicPr>
            <a:picLocks noChangeAspect="1"/>
          </p:cNvPicPr>
          <p:nvPr/>
        </p:nvPicPr>
        <p:blipFill rotWithShape="1">
          <a:blip r:embed="rId4"/>
          <a:srcRect l="3972" r="23585"/>
          <a:stretch/>
        </p:blipFill>
        <p:spPr>
          <a:xfrm>
            <a:off x="6128350" y="1590106"/>
            <a:ext cx="2822769" cy="3113814"/>
          </a:xfrm>
          <a:prstGeom prst="rect">
            <a:avLst/>
          </a:prstGeom>
        </p:spPr>
      </p:pic>
      <p:pic>
        <p:nvPicPr>
          <p:cNvPr id="22" name="Picture 21">
            <a:extLst>
              <a:ext uri="{FF2B5EF4-FFF2-40B4-BE49-F238E27FC236}">
                <a16:creationId xmlns:a16="http://schemas.microsoft.com/office/drawing/2014/main" id="{6D857AAA-2739-C7AB-B5A8-2C29065B5878}"/>
              </a:ext>
            </a:extLst>
          </p:cNvPr>
          <p:cNvPicPr>
            <a:picLocks noChangeAspect="1"/>
          </p:cNvPicPr>
          <p:nvPr/>
        </p:nvPicPr>
        <p:blipFill>
          <a:blip r:embed="rId5"/>
          <a:stretch>
            <a:fillRect/>
          </a:stretch>
        </p:blipFill>
        <p:spPr>
          <a:xfrm>
            <a:off x="7038929" y="471080"/>
            <a:ext cx="1962401" cy="857029"/>
          </a:xfrm>
          <a:prstGeom prst="rect">
            <a:avLst/>
          </a:prstGeom>
        </p:spPr>
      </p:pic>
      <p:sp>
        <p:nvSpPr>
          <p:cNvPr id="24" name="TextBox 23">
            <a:extLst>
              <a:ext uri="{FF2B5EF4-FFF2-40B4-BE49-F238E27FC236}">
                <a16:creationId xmlns:a16="http://schemas.microsoft.com/office/drawing/2014/main" id="{739D65CC-133B-F973-B556-C8594FE01BB9}"/>
              </a:ext>
            </a:extLst>
          </p:cNvPr>
          <p:cNvSpPr txBox="1"/>
          <p:nvPr/>
        </p:nvSpPr>
        <p:spPr>
          <a:xfrm>
            <a:off x="142670" y="374002"/>
            <a:ext cx="6816929" cy="95410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From the data we find association between the categories i.e., contract and services</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Customer how took two years contract are willing to take device protection , online Backup, Online security when compared to month to month contract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6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246"/>
        <p:cNvGrpSpPr/>
        <p:nvPr/>
      </p:nvGrpSpPr>
      <p:grpSpPr>
        <a:xfrm>
          <a:off x="0" y="0"/>
          <a:ext cx="0" cy="0"/>
          <a:chOff x="0" y="0"/>
          <a:chExt cx="0" cy="0"/>
        </a:xfrm>
      </p:grpSpPr>
      <p:sp>
        <p:nvSpPr>
          <p:cNvPr id="5" name="Text Placeholder 4">
            <a:extLst>
              <a:ext uri="{FF2B5EF4-FFF2-40B4-BE49-F238E27FC236}">
                <a16:creationId xmlns:a16="http://schemas.microsoft.com/office/drawing/2014/main" id="{7CE3B45B-7761-8F7F-B72C-2122AB74806C}"/>
              </a:ext>
            </a:extLst>
          </p:cNvPr>
          <p:cNvSpPr>
            <a:spLocks noGrp="1"/>
          </p:cNvSpPr>
          <p:nvPr>
            <p:ph type="body" idx="1"/>
          </p:nvPr>
        </p:nvSpPr>
        <p:spPr>
          <a:xfrm>
            <a:off x="228600" y="1066604"/>
            <a:ext cx="8549640" cy="3292036"/>
          </a:xfrm>
        </p:spPr>
        <p:txBody>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With the enormous increase in the number of customers using telephone services, the marketing division for a telco company wants to attract more new customers and avoid contract termination from existing customers (churn rate). For the telco company to expand its clientele, its growth rate (number of new customers) must exceed its churn rate (number of customers existing). Some of the factors that caused existing customers to leave their telco companies are better price offers, faster internet services, and a more secure online experience from other companies.</a:t>
            </a:r>
          </a:p>
          <a:p>
            <a:pPr marL="76200" indent="0" algn="just">
              <a:buNone/>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just"/>
            <a:r>
              <a:rPr lang="en-US" sz="1600" b="0" i="0" dirty="0">
                <a:solidFill>
                  <a:srgbClr val="000000"/>
                </a:solidFill>
                <a:effectLst/>
                <a:latin typeface="Times New Roman" panose="02020603050405020304" pitchFamily="18" charset="0"/>
                <a:cs typeface="Times New Roman" panose="02020603050405020304" pitchFamily="18" charset="0"/>
              </a:rPr>
              <a:t>A high churn rate will adversely affect a company’s profits and impede growth. Our churn prediction would be able to provide clarity to the telco company on how well it is retaining its existing customers and understand what are the underlying reasons that are causing existing customers to terminate their contract (high churn rate).</a:t>
            </a:r>
          </a:p>
          <a:p>
            <a:pPr marL="76200" indent="0" algn="just">
              <a:buNone/>
            </a:pPr>
            <a:endParaRPr lang="en-US" sz="1600" b="0" i="0" dirty="0">
              <a:solidFill>
                <a:srgbClr val="292929"/>
              </a:solidFill>
              <a:effectLst/>
              <a:latin typeface="Times New Roman" panose="02020603050405020304" pitchFamily="18" charset="0"/>
              <a:cs typeface="Times New Roman" panose="02020603050405020304" pitchFamily="18" charset="0"/>
            </a:endParaRPr>
          </a:p>
        </p:txBody>
      </p:sp>
      <p:sp>
        <p:nvSpPr>
          <p:cNvPr id="249" name="Google Shape;249;p20"/>
          <p:cNvSpPr txBox="1">
            <a:spLocks noGrp="1"/>
          </p:cNvSpPr>
          <p:nvPr>
            <p:ph type="sldNum" idx="12"/>
          </p:nvPr>
        </p:nvSpPr>
        <p:spPr>
          <a:xfrm>
            <a:off x="228600" y="4716780"/>
            <a:ext cx="369900" cy="252924"/>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93D70E9-EA12-E304-C18A-4F41C8363AB7}"/>
              </a:ext>
            </a:extLst>
          </p:cNvPr>
          <p:cNvSpPr txBox="1"/>
          <p:nvPr/>
        </p:nvSpPr>
        <p:spPr>
          <a:xfrm>
            <a:off x="228600" y="255883"/>
            <a:ext cx="204216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Background</a:t>
            </a:r>
            <a:r>
              <a:rPr lang="en-I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30</a:t>
            </a:fld>
            <a:endParaRPr lang="e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DABE1B9-F873-EC11-08FD-BF986DB6F3E2}"/>
              </a:ext>
            </a:extLst>
          </p:cNvPr>
          <p:cNvPicPr>
            <a:picLocks noChangeAspect="1"/>
          </p:cNvPicPr>
          <p:nvPr/>
        </p:nvPicPr>
        <p:blipFill rotWithShape="1">
          <a:blip r:embed="rId2"/>
          <a:srcRect l="-1" r="21402"/>
          <a:stretch/>
        </p:blipFill>
        <p:spPr>
          <a:xfrm>
            <a:off x="0" y="1961520"/>
            <a:ext cx="3158592" cy="3013882"/>
          </a:xfrm>
          <a:prstGeom prst="rect">
            <a:avLst/>
          </a:prstGeom>
        </p:spPr>
      </p:pic>
      <p:pic>
        <p:nvPicPr>
          <p:cNvPr id="6" name="Picture 5">
            <a:extLst>
              <a:ext uri="{FF2B5EF4-FFF2-40B4-BE49-F238E27FC236}">
                <a16:creationId xmlns:a16="http://schemas.microsoft.com/office/drawing/2014/main" id="{18378F99-D75E-B933-6241-6BCFADE6F845}"/>
              </a:ext>
            </a:extLst>
          </p:cNvPr>
          <p:cNvPicPr>
            <a:picLocks noChangeAspect="1"/>
          </p:cNvPicPr>
          <p:nvPr/>
        </p:nvPicPr>
        <p:blipFill rotWithShape="1">
          <a:blip r:embed="rId3"/>
          <a:srcRect l="-1" r="21402"/>
          <a:stretch/>
        </p:blipFill>
        <p:spPr>
          <a:xfrm>
            <a:off x="2910368" y="1961520"/>
            <a:ext cx="3158592" cy="3013882"/>
          </a:xfrm>
          <a:prstGeom prst="rect">
            <a:avLst/>
          </a:prstGeom>
        </p:spPr>
      </p:pic>
      <p:pic>
        <p:nvPicPr>
          <p:cNvPr id="8" name="Picture 7">
            <a:extLst>
              <a:ext uri="{FF2B5EF4-FFF2-40B4-BE49-F238E27FC236}">
                <a16:creationId xmlns:a16="http://schemas.microsoft.com/office/drawing/2014/main" id="{0847AC12-340A-66BD-12F8-B932B935B48E}"/>
              </a:ext>
            </a:extLst>
          </p:cNvPr>
          <p:cNvPicPr>
            <a:picLocks noChangeAspect="1"/>
          </p:cNvPicPr>
          <p:nvPr/>
        </p:nvPicPr>
        <p:blipFill rotWithShape="1">
          <a:blip r:embed="rId4"/>
          <a:srcRect l="-1" r="21402"/>
          <a:stretch/>
        </p:blipFill>
        <p:spPr>
          <a:xfrm>
            <a:off x="6002592" y="2004901"/>
            <a:ext cx="3067665" cy="2927121"/>
          </a:xfrm>
          <a:prstGeom prst="rect">
            <a:avLst/>
          </a:prstGeom>
        </p:spPr>
      </p:pic>
      <p:pic>
        <p:nvPicPr>
          <p:cNvPr id="10" name="Picture 9">
            <a:extLst>
              <a:ext uri="{FF2B5EF4-FFF2-40B4-BE49-F238E27FC236}">
                <a16:creationId xmlns:a16="http://schemas.microsoft.com/office/drawing/2014/main" id="{031D64A5-EFF9-827C-F11E-4F614E0A4746}"/>
              </a:ext>
            </a:extLst>
          </p:cNvPr>
          <p:cNvPicPr>
            <a:picLocks noChangeAspect="1"/>
          </p:cNvPicPr>
          <p:nvPr/>
        </p:nvPicPr>
        <p:blipFill>
          <a:blip r:embed="rId5"/>
          <a:stretch>
            <a:fillRect/>
          </a:stretch>
        </p:blipFill>
        <p:spPr>
          <a:xfrm>
            <a:off x="6810095" y="837850"/>
            <a:ext cx="1920950" cy="838926"/>
          </a:xfrm>
          <a:prstGeom prst="rect">
            <a:avLst/>
          </a:prstGeom>
        </p:spPr>
      </p:pic>
      <p:sp>
        <p:nvSpPr>
          <p:cNvPr id="12" name="TextBox 11">
            <a:extLst>
              <a:ext uri="{FF2B5EF4-FFF2-40B4-BE49-F238E27FC236}">
                <a16:creationId xmlns:a16="http://schemas.microsoft.com/office/drawing/2014/main" id="{9DC17032-3819-EFB6-10C7-C95A868011C7}"/>
              </a:ext>
            </a:extLst>
          </p:cNvPr>
          <p:cNvSpPr txBox="1"/>
          <p:nvPr/>
        </p:nvSpPr>
        <p:spPr>
          <a:xfrm>
            <a:off x="341086" y="584982"/>
            <a:ext cx="4572000" cy="738664"/>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Customer how took two years contract are willing to take services like streaming movies , Streaming TV, Tech support when compared to month to month contract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66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D36741-CA8A-2F99-8D88-51B22C06ED7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31</a:t>
            </a:fld>
            <a:endParaRPr lang="en">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87F5C29-2F73-AC0B-FE3D-12ADEE542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135" y="167303"/>
            <a:ext cx="4983265" cy="26808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1810F76-80E4-54CC-EA84-6101B6908654}"/>
              </a:ext>
            </a:extLst>
          </p:cNvPr>
          <p:cNvPicPr>
            <a:picLocks noChangeAspect="1"/>
          </p:cNvPicPr>
          <p:nvPr/>
        </p:nvPicPr>
        <p:blipFill>
          <a:blip r:embed="rId3"/>
          <a:stretch>
            <a:fillRect/>
          </a:stretch>
        </p:blipFill>
        <p:spPr>
          <a:xfrm>
            <a:off x="228600" y="2848122"/>
            <a:ext cx="4201523" cy="2260270"/>
          </a:xfrm>
          <a:prstGeom prst="rect">
            <a:avLst/>
          </a:prstGeom>
        </p:spPr>
      </p:pic>
      <p:sp>
        <p:nvSpPr>
          <p:cNvPr id="3" name="TextBox 2">
            <a:extLst>
              <a:ext uri="{FF2B5EF4-FFF2-40B4-BE49-F238E27FC236}">
                <a16:creationId xmlns:a16="http://schemas.microsoft.com/office/drawing/2014/main" id="{15A2DED5-3474-A024-959B-6D16AF4BB2BB}"/>
              </a:ext>
            </a:extLst>
          </p:cNvPr>
          <p:cNvSpPr txBox="1"/>
          <p:nvPr/>
        </p:nvSpPr>
        <p:spPr>
          <a:xfrm>
            <a:off x="413550" y="914078"/>
            <a:ext cx="2402221"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Customers who use Bank Transfer and credit card has paying high total charges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2308FF-4A6C-B54B-CAA8-640EDD062044}"/>
              </a:ext>
            </a:extLst>
          </p:cNvPr>
          <p:cNvSpPr txBox="1"/>
          <p:nvPr/>
        </p:nvSpPr>
        <p:spPr>
          <a:xfrm flipH="1">
            <a:off x="5853817" y="3417158"/>
            <a:ext cx="2073367" cy="738664"/>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Customers who has partners are paying high total chargers</a:t>
            </a:r>
            <a:endParaRPr lang="en-IN"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FD126B7B-3C2C-01E4-3CA9-FA588EE01927}"/>
              </a:ext>
            </a:extLst>
          </p:cNvPr>
          <p:cNvSpPr/>
          <p:nvPr/>
        </p:nvSpPr>
        <p:spPr>
          <a:xfrm>
            <a:off x="2943791" y="1072669"/>
            <a:ext cx="860323" cy="42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Arrow: Left 7">
            <a:extLst>
              <a:ext uri="{FF2B5EF4-FFF2-40B4-BE49-F238E27FC236}">
                <a16:creationId xmlns:a16="http://schemas.microsoft.com/office/drawing/2014/main" id="{248B7C1F-A43B-7706-6BD8-6E531E949E94}"/>
              </a:ext>
            </a:extLst>
          </p:cNvPr>
          <p:cNvSpPr/>
          <p:nvPr/>
        </p:nvSpPr>
        <p:spPr>
          <a:xfrm>
            <a:off x="4713879" y="3608925"/>
            <a:ext cx="922540" cy="3772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713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CA2A-DCEE-F286-B28B-3BF2259CBCCA}"/>
              </a:ext>
            </a:extLst>
          </p:cNvPr>
          <p:cNvSpPr>
            <a:spLocks noGrp="1"/>
          </p:cNvSpPr>
          <p:nvPr>
            <p:ph type="title"/>
          </p:nvPr>
        </p:nvSpPr>
        <p:spPr>
          <a:xfrm>
            <a:off x="2805450" y="1514656"/>
            <a:ext cx="1909425" cy="396300"/>
          </a:xfrm>
        </p:spPr>
        <p:txBody>
          <a:bodyPr/>
          <a:lstStyle/>
          <a:p>
            <a:r>
              <a:rPr lang="en-US" dirty="0">
                <a:solidFill>
                  <a:srgbClr val="000000"/>
                </a:solidFill>
                <a:latin typeface="Times New Roman" panose="02020603050405020304" pitchFamily="18" charset="0"/>
                <a:cs typeface="Times New Roman" panose="02020603050405020304" pitchFamily="18" charset="0"/>
              </a:rPr>
              <a:t>Conclusions</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6AB894C-0D8A-3A65-16EF-DDC22077BD66}"/>
              </a:ext>
            </a:extLst>
          </p:cNvPr>
          <p:cNvSpPr txBox="1"/>
          <p:nvPr/>
        </p:nvSpPr>
        <p:spPr>
          <a:xfrm>
            <a:off x="2948324" y="1994684"/>
            <a:ext cx="5174119" cy="116955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Through the plots like bar plot, histogram , we can summarise that the variables Dependents, </a:t>
            </a:r>
            <a:r>
              <a:rPr lang="en-US" dirty="0">
                <a:latin typeface="Times New Roman" panose="02020603050405020304" pitchFamily="18" charset="0"/>
                <a:cs typeface="Times New Roman" panose="02020603050405020304" pitchFamily="18" charset="0"/>
              </a:rPr>
              <a:t>Monthly Charges, Total Charges, Senior Citizen, Online Security, Online Backup, Device Protection, Tech Support</a:t>
            </a:r>
            <a:r>
              <a:rPr lang="en-IN" dirty="0">
                <a:latin typeface="Times New Roman" panose="02020603050405020304" pitchFamily="18" charset="0"/>
                <a:cs typeface="Times New Roman" panose="02020603050405020304" pitchFamily="18" charset="0"/>
              </a:rPr>
              <a:t> show major impact on  whether the customer is willing to shift to another telecom service or not.</a:t>
            </a:r>
          </a:p>
        </p:txBody>
      </p:sp>
    </p:spTree>
    <p:extLst>
      <p:ext uri="{BB962C8B-B14F-4D97-AF65-F5344CB8AC3E}">
        <p14:creationId xmlns:p14="http://schemas.microsoft.com/office/powerpoint/2010/main" val="225011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67A682-FE42-680B-6EA3-ADE68296052A}"/>
              </a:ext>
            </a:extLst>
          </p:cNvPr>
          <p:cNvSpPr>
            <a:spLocks noGrp="1"/>
          </p:cNvSpPr>
          <p:nvPr/>
        </p:nvSpPr>
        <p:spPr>
          <a:xfrm>
            <a:off x="2376721" y="653974"/>
            <a:ext cx="3205545" cy="7544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000000"/>
                </a:solidFill>
                <a:latin typeface="Times New Roman" panose="02020603050405020304" pitchFamily="18" charset="0"/>
                <a:cs typeface="Times New Roman" panose="02020603050405020304" pitchFamily="18" charset="0"/>
              </a:rPr>
              <a:t>References</a:t>
            </a:r>
            <a:r>
              <a:rPr lang="en-US" dirty="0">
                <a:solidFill>
                  <a:srgbClr val="000000"/>
                </a:solidFill>
                <a:latin typeface="Times New Roman" panose="02020603050405020304" pitchFamily="18" charset="0"/>
                <a:cs typeface="Times New Roman" panose="02020603050405020304" pitchFamily="18" charset="0"/>
              </a:rPr>
              <a:t> </a:t>
            </a:r>
          </a:p>
        </p:txBody>
      </p:sp>
      <p:sp>
        <p:nvSpPr>
          <p:cNvPr id="5" name="Content Placeholder 2">
            <a:extLst>
              <a:ext uri="{FF2B5EF4-FFF2-40B4-BE49-F238E27FC236}">
                <a16:creationId xmlns:a16="http://schemas.microsoft.com/office/drawing/2014/main" id="{70FEB841-4F4C-0A2A-1580-28165993CC0B}"/>
              </a:ext>
            </a:extLst>
          </p:cNvPr>
          <p:cNvSpPr>
            <a:spLocks noGrp="1"/>
          </p:cNvSpPr>
          <p:nvPr/>
        </p:nvSpPr>
        <p:spPr>
          <a:xfrm>
            <a:off x="2809567" y="1608008"/>
            <a:ext cx="6054213" cy="266902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https://towardsdatascience.com/5-outlier-detection-methods-that-every-data-enthusiast-must-know-f917bf439210</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383344"/>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Telco Customer ChurnRate Analysis | by Shuheng.Ma</a:t>
            </a:r>
            <a:r>
              <a:rPr lang="en-US" sz="1400" dirty="0">
                <a:solidFill>
                  <a:srgbClr val="00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 Towards Data Science</a:t>
            </a:r>
            <a:endParaRPr lang="en-US" sz="140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https://plotly.com/python/getting-started/#:~:text=The%20plotly%20Python%20library%20is,the%20Plotly%20JavaScript%20library%20(plotly.</a:t>
            </a:r>
            <a:endParaRPr lang="en-US" sz="1400" dirty="0">
              <a:solidFill>
                <a:srgbClr val="000000"/>
              </a:solidFill>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https://seaborn.pydata.org/</a:t>
            </a:r>
            <a:endParaRPr lang="en-US"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614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1"/>
        <p:cNvGrpSpPr/>
        <p:nvPr/>
      </p:nvGrpSpPr>
      <p:grpSpPr>
        <a:xfrm>
          <a:off x="0" y="0"/>
          <a:ext cx="0" cy="0"/>
          <a:chOff x="0" y="0"/>
          <a:chExt cx="0" cy="0"/>
        </a:xfrm>
      </p:grpSpPr>
      <p:sp>
        <p:nvSpPr>
          <p:cNvPr id="462" name="Google Shape;462;p36"/>
          <p:cNvSpPr txBox="1">
            <a:spLocks noGrp="1"/>
          </p:cNvSpPr>
          <p:nvPr>
            <p:ph type="ctrTitle" idx="4294967295"/>
          </p:nvPr>
        </p:nvSpPr>
        <p:spPr>
          <a:xfrm>
            <a:off x="715296" y="1592826"/>
            <a:ext cx="2967602" cy="173949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100" dirty="0">
                <a:solidFill>
                  <a:schemeClr val="lt1"/>
                </a:solidFill>
                <a:latin typeface="Times New Roman" panose="02020603050405020304" pitchFamily="18" charset="0"/>
                <a:cs typeface="Times New Roman" panose="02020603050405020304" pitchFamily="18" charset="0"/>
              </a:rPr>
              <a:t>Thank</a:t>
            </a:r>
            <a:br>
              <a:rPr lang="en" sz="6100" dirty="0">
                <a:solidFill>
                  <a:schemeClr val="lt1"/>
                </a:solidFill>
                <a:latin typeface="Times New Roman" panose="02020603050405020304" pitchFamily="18" charset="0"/>
                <a:cs typeface="Times New Roman" panose="02020603050405020304" pitchFamily="18" charset="0"/>
              </a:rPr>
            </a:br>
            <a:r>
              <a:rPr lang="en" sz="6100" dirty="0">
                <a:solidFill>
                  <a:schemeClr val="lt1"/>
                </a:solidFill>
                <a:latin typeface="Times New Roman" panose="02020603050405020304" pitchFamily="18" charset="0"/>
                <a:cs typeface="Times New Roman" panose="02020603050405020304" pitchFamily="18" charset="0"/>
              </a:rPr>
              <a:t>You</a:t>
            </a:r>
            <a:endParaRPr sz="61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E1B1E0-7D89-1B65-0240-0B23FCFBFB29}"/>
              </a:ext>
            </a:extLst>
          </p:cNvPr>
          <p:cNvSpPr>
            <a:spLocks noGrp="1"/>
          </p:cNvSpPr>
          <p:nvPr>
            <p:ph type="title"/>
          </p:nvPr>
        </p:nvSpPr>
        <p:spPr>
          <a:xfrm>
            <a:off x="372930" y="606816"/>
            <a:ext cx="8055240" cy="240418"/>
          </a:xfrm>
        </p:spPr>
        <p:txBody>
          <a:bodyPr/>
          <a:lstStyle/>
          <a:p>
            <a:pPr algn="just"/>
            <a:r>
              <a:rPr lang="en-US" sz="2000" b="1" i="0" dirty="0">
                <a:solidFill>
                  <a:srgbClr val="000000"/>
                </a:solidFill>
                <a:effectLst/>
                <a:latin typeface="Times New Roman" panose="02020603050405020304" pitchFamily="18" charset="0"/>
                <a:ea typeface="IBM Plex Serif" panose="02060503050406000203" pitchFamily="18" charset="0"/>
                <a:cs typeface="Times New Roman" panose="02020603050405020304" pitchFamily="18" charset="0"/>
              </a:rPr>
              <a:t>  Problem Statement</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65E931F-E2D8-FA74-B023-4B81FD5CF8D6}"/>
              </a:ext>
            </a:extLst>
          </p:cNvPr>
          <p:cNvSpPr>
            <a:spLocks noGrp="1"/>
          </p:cNvSpPr>
          <p:nvPr>
            <p:ph type="body" idx="1"/>
          </p:nvPr>
        </p:nvSpPr>
        <p:spPr>
          <a:xfrm>
            <a:off x="471990" y="942758"/>
            <a:ext cx="8055240" cy="613855"/>
          </a:xfrm>
        </p:spPr>
        <p:txBody>
          <a:bodyPr/>
          <a:lstStyle/>
          <a:p>
            <a:pPr marL="76200" indent="0" algn="just">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analyse whether a particular customer will switch to another telecom provider or not. In telecom terminology, this is referred to as churning and not churning, respectively.</a:t>
            </a:r>
            <a:endParaRPr lang="en-IN" sz="1600" dirty="0">
              <a:solidFill>
                <a:srgbClr val="00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F64F160-7A69-9CA0-D903-F7979733CA1A}"/>
              </a:ext>
            </a:extLst>
          </p:cNvPr>
          <p:cNvSpPr txBox="1"/>
          <p:nvPr/>
        </p:nvSpPr>
        <p:spPr>
          <a:xfrm>
            <a:off x="379329" y="2075779"/>
            <a:ext cx="7794870" cy="400110"/>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Business Objective</a:t>
            </a:r>
            <a:endParaRPr lang="en-IN"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4AADCCF-C30C-7EFF-6AF9-A9072E30FFC8}"/>
              </a:ext>
            </a:extLst>
          </p:cNvPr>
          <p:cNvSpPr txBox="1"/>
          <p:nvPr/>
        </p:nvSpPr>
        <p:spPr>
          <a:xfrm>
            <a:off x="471990" y="2475889"/>
            <a:ext cx="7956180" cy="1323439"/>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The Telcom company can use our analysis to measure if it is providing a useful product compared with the product provided by its competitors. Since the cost of acquiring new customers is much higher than retaining its existing customers, the company can use the churn rate analysis to provide discounts, special offers, and superior products to keep current customers.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03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63A5C0-C547-8E19-6FC0-98E3D8702DA1}"/>
              </a:ext>
            </a:extLst>
          </p:cNvPr>
          <p:cNvSpPr txBox="1"/>
          <p:nvPr/>
        </p:nvSpPr>
        <p:spPr>
          <a:xfrm>
            <a:off x="393383" y="2161386"/>
            <a:ext cx="8183880" cy="2277547"/>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The data set includes information about:</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Customers who left within the last month </a:t>
            </a:r>
            <a:r>
              <a:rPr lang="en-IN" dirty="0">
                <a:latin typeface="Times New Roman" panose="02020603050405020304" pitchFamily="18" charset="0"/>
                <a:cs typeface="Times New Roman" panose="02020603050405020304" pitchFamily="18" charset="0"/>
              </a:rPr>
              <a:t>– the column is called Churn Services that each customer has signed up for – phone, multiple lines, internet, online security, online backup, device protection, tech support, and streaming TV and movies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Customer account information </a:t>
            </a:r>
            <a:r>
              <a:rPr lang="en-IN" dirty="0">
                <a:latin typeface="Times New Roman" panose="02020603050405020304" pitchFamily="18" charset="0"/>
                <a:cs typeface="Times New Roman" panose="02020603050405020304" pitchFamily="18" charset="0"/>
              </a:rPr>
              <a:t>– how long they’ve been a customer, contract, payment method, paperless billing, monthly charges, and total charges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Demographic info about customers </a:t>
            </a:r>
            <a:r>
              <a:rPr lang="en-IN" dirty="0">
                <a:latin typeface="Times New Roman" panose="02020603050405020304" pitchFamily="18" charset="0"/>
                <a:cs typeface="Times New Roman" panose="02020603050405020304" pitchFamily="18" charset="0"/>
              </a:rPr>
              <a:t>– gender, if they have partners and dependents</a:t>
            </a:r>
          </a:p>
        </p:txBody>
      </p:sp>
      <p:sp>
        <p:nvSpPr>
          <p:cNvPr id="13" name="TextBox 12">
            <a:extLst>
              <a:ext uri="{FF2B5EF4-FFF2-40B4-BE49-F238E27FC236}">
                <a16:creationId xmlns:a16="http://schemas.microsoft.com/office/drawing/2014/main" id="{69314BE3-4B1C-61A6-D7F1-707882889DDA}"/>
              </a:ext>
            </a:extLst>
          </p:cNvPr>
          <p:cNvSpPr txBox="1"/>
          <p:nvPr/>
        </p:nvSpPr>
        <p:spPr>
          <a:xfrm>
            <a:off x="393383" y="1104677"/>
            <a:ext cx="6339840"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Target Variable </a:t>
            </a: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Churn</a:t>
            </a:r>
            <a:r>
              <a:rPr lang="en-US" dirty="0">
                <a:latin typeface="Times New Roman" panose="02020603050405020304" pitchFamily="18" charset="0"/>
                <a:cs typeface="Times New Roman" panose="02020603050405020304" pitchFamily="18" charset="0"/>
              </a:rPr>
              <a:t> which specifies if a customer has churned or not.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Telecom churn dataset contains </a:t>
            </a:r>
            <a:r>
              <a:rPr lang="en-US" b="1" dirty="0">
                <a:latin typeface="Times New Roman" panose="02020603050405020304" pitchFamily="18" charset="0"/>
                <a:cs typeface="Times New Roman" panose="02020603050405020304" pitchFamily="18" charset="0"/>
              </a:rPr>
              <a:t>7043 records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21 features</a:t>
            </a:r>
          </a:p>
        </p:txBody>
      </p:sp>
      <p:sp>
        <p:nvSpPr>
          <p:cNvPr id="14" name="TextBox 13">
            <a:extLst>
              <a:ext uri="{FF2B5EF4-FFF2-40B4-BE49-F238E27FC236}">
                <a16:creationId xmlns:a16="http://schemas.microsoft.com/office/drawing/2014/main" id="{4969F4AD-A6C2-09AA-9F2D-07BD4BD2BBF1}"/>
              </a:ext>
            </a:extLst>
          </p:cNvPr>
          <p:cNvSpPr txBox="1"/>
          <p:nvPr/>
        </p:nvSpPr>
        <p:spPr>
          <a:xfrm>
            <a:off x="213360" y="485775"/>
            <a:ext cx="4271963" cy="400110"/>
          </a:xfrm>
          <a:prstGeom prst="rect">
            <a:avLst/>
          </a:prstGeom>
          <a:noFill/>
        </p:spPr>
        <p:txBody>
          <a:bodyPr wrap="square" rtlCol="0">
            <a:spAutoFit/>
          </a:bodyPr>
          <a:lstStyle/>
          <a:p>
            <a:pPr algn="l"/>
            <a:r>
              <a:rPr lang="en-US" sz="2000" b="1" dirty="0">
                <a:latin typeface="Times New Roman" panose="02020603050405020304" pitchFamily="18" charset="0"/>
                <a:cs typeface="Times New Roman" panose="02020603050405020304" pitchFamily="18" charset="0"/>
              </a:rPr>
              <a:t>About the Dataset: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3454-2868-DAD4-60FE-105A5535B504}"/>
              </a:ext>
            </a:extLst>
          </p:cNvPr>
          <p:cNvSpPr>
            <a:spLocks noGrp="1"/>
          </p:cNvSpPr>
          <p:nvPr>
            <p:ph type="title"/>
          </p:nvPr>
        </p:nvSpPr>
        <p:spPr>
          <a:xfrm>
            <a:off x="2806828" y="468692"/>
            <a:ext cx="3350730" cy="396300"/>
          </a:xfrm>
        </p:spPr>
        <p:txBody>
          <a:bodyPr/>
          <a:lstStyle/>
          <a:p>
            <a:pPr algn="ctr"/>
            <a:r>
              <a:rPr lang="en-US" sz="2000" dirty="0">
                <a:solidFill>
                  <a:srgbClr val="000000"/>
                </a:solidFill>
                <a:latin typeface="Times New Roman" panose="02020603050405020304" pitchFamily="18" charset="0"/>
                <a:cs typeface="Times New Roman" panose="02020603050405020304" pitchFamily="18" charset="0"/>
              </a:rPr>
              <a:t>Exploratory Data Analysis</a:t>
            </a:r>
            <a:endParaRPr lang="en-IN" sz="200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704C173-C157-0C75-5B6D-95A699339EBB}"/>
              </a:ext>
            </a:extLst>
          </p:cNvPr>
          <p:cNvSpPr>
            <a:spLocks noGrp="1"/>
          </p:cNvSpPr>
          <p:nvPr>
            <p:ph type="body" idx="1"/>
          </p:nvPr>
        </p:nvSpPr>
        <p:spPr>
          <a:xfrm>
            <a:off x="342900" y="1506350"/>
            <a:ext cx="8278586" cy="2858700"/>
          </a:xfrm>
        </p:spPr>
        <p:txBody>
          <a:bodyPr/>
          <a:lstStyle/>
          <a:p>
            <a:pPr marL="76200" indent="0" algn="just">
              <a:buNone/>
            </a:pPr>
            <a:r>
              <a:rPr lang="en-US" sz="1200" dirty="0">
                <a:solidFill>
                  <a:srgbClr val="000000"/>
                </a:solidFill>
                <a:latin typeface="Times New Roman" panose="02020603050405020304" pitchFamily="18" charset="0"/>
                <a:cs typeface="Times New Roman" panose="02020603050405020304" pitchFamily="18" charset="0"/>
              </a:rPr>
              <a:t>Exploratory Data Analysis is an approach to analyze the data using visual techniques. It is used to discover trends, patterns, or to check assumptions with the help of statistical summary and graphical representations. . </a:t>
            </a:r>
          </a:p>
          <a:p>
            <a:pPr marL="76200" indent="0" algn="just">
              <a:buNone/>
            </a:pPr>
            <a:r>
              <a:rPr lang="en-US" sz="1200" dirty="0">
                <a:solidFill>
                  <a:srgbClr val="000000"/>
                </a:solidFill>
                <a:latin typeface="Times New Roman" panose="02020603050405020304" pitchFamily="18" charset="0"/>
                <a:cs typeface="Times New Roman" panose="02020603050405020304" pitchFamily="18" charset="0"/>
              </a:rPr>
              <a:t>Data Visualization is the process of analyzing data in the form of graphs or maps, making it a lot easier to understand the trends or patterns in the data. There are various types of visualizations – </a:t>
            </a: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300" b="1" dirty="0">
                <a:solidFill>
                  <a:srgbClr val="000000"/>
                </a:solidFill>
                <a:latin typeface="Times New Roman" panose="02020603050405020304" pitchFamily="18" charset="0"/>
                <a:cs typeface="Times New Roman" panose="02020603050405020304" pitchFamily="18" charset="0"/>
              </a:rPr>
              <a:t>Univariate analysis</a:t>
            </a:r>
            <a:r>
              <a:rPr lang="en-US" sz="1200" dirty="0">
                <a:solidFill>
                  <a:srgbClr val="000000"/>
                </a:solidFill>
                <a:latin typeface="Times New Roman" panose="02020603050405020304" pitchFamily="18" charset="0"/>
                <a:cs typeface="Times New Roman" panose="02020603050405020304" pitchFamily="18" charset="0"/>
              </a:rPr>
              <a:t>: This type of data consists of only one variable. The analysis of univariate data is thus the simplest form of analysis since the information deals with only one quantity that changes. It does not deal with causes or relationships and the main purpose of the analysis is to describe the data and find patterns that exist within it.</a:t>
            </a:r>
          </a:p>
          <a:p>
            <a:pPr lvl="1" algn="just">
              <a:buFont typeface="Arial" panose="020B0604020202020204" pitchFamily="34" charset="0"/>
              <a:buChar char="•"/>
            </a:pPr>
            <a:r>
              <a:rPr lang="en-US" sz="1300" b="1" dirty="0">
                <a:solidFill>
                  <a:srgbClr val="000000"/>
                </a:solidFill>
                <a:latin typeface="Times New Roman" panose="02020603050405020304" pitchFamily="18" charset="0"/>
                <a:cs typeface="Times New Roman" panose="02020603050405020304" pitchFamily="18" charset="0"/>
              </a:rPr>
              <a:t>Bi-Variate analysis</a:t>
            </a:r>
            <a:r>
              <a:rPr lang="en-US" sz="1200" dirty="0">
                <a:solidFill>
                  <a:srgbClr val="000000"/>
                </a:solidFill>
                <a:latin typeface="Times New Roman" panose="02020603050405020304" pitchFamily="18" charset="0"/>
                <a:cs typeface="Times New Roman" panose="02020603050405020304" pitchFamily="18" charset="0"/>
              </a:rPr>
              <a:t>: This type of data involves two different variables. The analysis of this type of data deals with causes and relationships and the analysis is done to find out the relationship among the two variables.</a:t>
            </a:r>
          </a:p>
          <a:p>
            <a:pPr lvl="1" algn="just">
              <a:buFont typeface="Arial" panose="020B0604020202020204" pitchFamily="34" charset="0"/>
              <a:buChar char="•"/>
            </a:pPr>
            <a:r>
              <a:rPr lang="en-US" sz="1300" b="1" dirty="0">
                <a:solidFill>
                  <a:srgbClr val="000000"/>
                </a:solidFill>
                <a:latin typeface="Times New Roman" panose="02020603050405020304" pitchFamily="18" charset="0"/>
                <a:cs typeface="Times New Roman" panose="02020603050405020304" pitchFamily="18" charset="0"/>
              </a:rPr>
              <a:t>Multi-Variate analysis</a:t>
            </a:r>
            <a:r>
              <a:rPr lang="en-US" sz="1200" dirty="0">
                <a:solidFill>
                  <a:srgbClr val="000000"/>
                </a:solidFill>
                <a:latin typeface="Times New Roman" panose="02020603050405020304" pitchFamily="18" charset="0"/>
                <a:cs typeface="Times New Roman" panose="02020603050405020304" pitchFamily="18" charset="0"/>
              </a:rPr>
              <a:t>: When the data involves three or more variables, it is categorized under multivariate.</a:t>
            </a: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US" sz="1200" dirty="0">
              <a:solidFill>
                <a:srgbClr val="000000"/>
              </a:solidFill>
              <a:latin typeface="Times New Roman" panose="02020603050405020304" pitchFamily="18" charset="0"/>
              <a:cs typeface="Times New Roman" panose="02020603050405020304" pitchFamily="18" charset="0"/>
            </a:endParaRPr>
          </a:p>
          <a:p>
            <a:pPr marL="76200" indent="0" algn="just">
              <a:buNone/>
            </a:pPr>
            <a:endParaRPr lang="en-IN" sz="1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86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6E31AE-8B91-FDE4-B1C9-607EEE4F45D0}"/>
              </a:ext>
            </a:extLst>
          </p:cNvPr>
          <p:cNvSpPr>
            <a:spLocks noGrp="1"/>
          </p:cNvSpPr>
          <p:nvPr>
            <p:ph type="ctrTitle"/>
          </p:nvPr>
        </p:nvSpPr>
        <p:spPr>
          <a:xfrm>
            <a:off x="534988" y="1685938"/>
            <a:ext cx="6294438" cy="1142987"/>
          </a:xfrm>
        </p:spPr>
        <p:txBody>
          <a:bodyPr/>
          <a:lstStyle/>
          <a:p>
            <a:r>
              <a:rPr lang="en-US" sz="4000" dirty="0">
                <a:solidFill>
                  <a:srgbClr val="000000"/>
                </a:solidFill>
                <a:latin typeface="Times New Roman" panose="02020603050405020304" pitchFamily="18" charset="0"/>
                <a:cs typeface="Times New Roman" panose="02020603050405020304" pitchFamily="18" charset="0"/>
              </a:rPr>
              <a:t>ANALYSIS ON NUMERICAL FEATURES</a:t>
            </a:r>
            <a:endParaRPr lang="en-IN" sz="4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71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F02C72-DF9B-AE0D-59D0-4F7CC15247BB}"/>
              </a:ext>
            </a:extLst>
          </p:cNvPr>
          <p:cNvPicPr>
            <a:picLocks noChangeAspect="1"/>
          </p:cNvPicPr>
          <p:nvPr/>
        </p:nvPicPr>
        <p:blipFill>
          <a:blip r:embed="rId2"/>
          <a:stretch>
            <a:fillRect/>
          </a:stretch>
        </p:blipFill>
        <p:spPr>
          <a:xfrm>
            <a:off x="803910" y="793630"/>
            <a:ext cx="7536180" cy="3556240"/>
          </a:xfrm>
          <a:prstGeom prst="rect">
            <a:avLst/>
          </a:prstGeom>
        </p:spPr>
      </p:pic>
      <p:sp>
        <p:nvSpPr>
          <p:cNvPr id="7" name="TextBox 6">
            <a:extLst>
              <a:ext uri="{FF2B5EF4-FFF2-40B4-BE49-F238E27FC236}">
                <a16:creationId xmlns:a16="http://schemas.microsoft.com/office/drawing/2014/main" id="{19F32126-2292-5B9B-9AE9-96ACCE9F12B3}"/>
              </a:ext>
            </a:extLst>
          </p:cNvPr>
          <p:cNvSpPr txBox="1"/>
          <p:nvPr/>
        </p:nvSpPr>
        <p:spPr>
          <a:xfrm>
            <a:off x="2982417" y="305187"/>
            <a:ext cx="317916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Churn vs Monthly Charges</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10CC95A-92C0-9C75-16A6-68F56ADDBECE}"/>
              </a:ext>
            </a:extLst>
          </p:cNvPr>
          <p:cNvSpPr txBox="1"/>
          <p:nvPr/>
        </p:nvSpPr>
        <p:spPr>
          <a:xfrm>
            <a:off x="2187457" y="4438203"/>
            <a:ext cx="4769086"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High Churning is observed when monthly charges is high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12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9D3BD9-2037-7494-6FE7-16F79B6AA9D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9</a:t>
            </a:fld>
            <a:endParaRPr lang="en">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DC7B0BF-0920-EA71-6592-75BC2FB7BAA5}"/>
              </a:ext>
            </a:extLst>
          </p:cNvPr>
          <p:cNvPicPr>
            <a:picLocks noChangeAspect="1"/>
          </p:cNvPicPr>
          <p:nvPr/>
        </p:nvPicPr>
        <p:blipFill>
          <a:blip r:embed="rId2"/>
          <a:stretch>
            <a:fillRect/>
          </a:stretch>
        </p:blipFill>
        <p:spPr>
          <a:xfrm>
            <a:off x="850106" y="680026"/>
            <a:ext cx="7443788" cy="3783447"/>
          </a:xfrm>
          <a:prstGeom prst="rect">
            <a:avLst/>
          </a:prstGeom>
        </p:spPr>
      </p:pic>
      <p:sp>
        <p:nvSpPr>
          <p:cNvPr id="5" name="TextBox 4">
            <a:extLst>
              <a:ext uri="{FF2B5EF4-FFF2-40B4-BE49-F238E27FC236}">
                <a16:creationId xmlns:a16="http://schemas.microsoft.com/office/drawing/2014/main" id="{9CD417A8-1A38-0993-3F02-81EAB291D6F2}"/>
              </a:ext>
            </a:extLst>
          </p:cNvPr>
          <p:cNvSpPr txBox="1"/>
          <p:nvPr/>
        </p:nvSpPr>
        <p:spPr>
          <a:xfrm>
            <a:off x="3165871" y="112692"/>
            <a:ext cx="2812257"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Churn vs Total Charges</a:t>
            </a:r>
          </a:p>
        </p:txBody>
      </p:sp>
      <p:sp>
        <p:nvSpPr>
          <p:cNvPr id="7" name="TextBox 6">
            <a:extLst>
              <a:ext uri="{FF2B5EF4-FFF2-40B4-BE49-F238E27FC236}">
                <a16:creationId xmlns:a16="http://schemas.microsoft.com/office/drawing/2014/main" id="{D83F62FB-6B23-00C4-3996-44C057666F5B}"/>
              </a:ext>
            </a:extLst>
          </p:cNvPr>
          <p:cNvSpPr txBox="1"/>
          <p:nvPr/>
        </p:nvSpPr>
        <p:spPr>
          <a:xfrm>
            <a:off x="2213610" y="4579094"/>
            <a:ext cx="471678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High Churning is observed when total charges is low </a:t>
            </a:r>
          </a:p>
        </p:txBody>
      </p:sp>
    </p:spTree>
    <p:extLst>
      <p:ext uri="{BB962C8B-B14F-4D97-AF65-F5344CB8AC3E}">
        <p14:creationId xmlns:p14="http://schemas.microsoft.com/office/powerpoint/2010/main" val="2735834933"/>
      </p:ext>
    </p:extLst>
  </p:cSld>
  <p:clrMapOvr>
    <a:masterClrMapping/>
  </p:clrMapOvr>
</p:sld>
</file>

<file path=ppt/theme/theme1.xml><?xml version="1.0" encoding="utf-8"?>
<a:theme xmlns:a="http://schemas.openxmlformats.org/drawingml/2006/main" name="Exeter template">
  <a:themeElements>
    <a:clrScheme name="Custom 347">
      <a:dk1>
        <a:srgbClr val="3E4655"/>
      </a:dk1>
      <a:lt1>
        <a:srgbClr val="FFFFFF"/>
      </a:lt1>
      <a:dk2>
        <a:srgbClr val="746F7E"/>
      </a:dk2>
      <a:lt2>
        <a:srgbClr val="EAECF0"/>
      </a:lt2>
      <a:accent1>
        <a:srgbClr val="FFB900"/>
      </a:accent1>
      <a:accent2>
        <a:srgbClr val="F78300"/>
      </a:accent2>
      <a:accent3>
        <a:srgbClr val="D6516E"/>
      </a:accent3>
      <a:accent4>
        <a:srgbClr val="807DAF"/>
      </a:accent4>
      <a:accent5>
        <a:srgbClr val="93AECF"/>
      </a:accent5>
      <a:accent6>
        <a:srgbClr val="7E0808"/>
      </a:accent6>
      <a:hlink>
        <a:srgbClr val="38334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1168</Words>
  <Application>Microsoft Office PowerPoint</Application>
  <PresentationFormat>On-screen Show (16:9)</PresentationFormat>
  <Paragraphs>113</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IBM Plex Sans</vt:lpstr>
      <vt:lpstr>IBM Plex Serif</vt:lpstr>
      <vt:lpstr>Times New Roman</vt:lpstr>
      <vt:lpstr>Exeter template</vt:lpstr>
      <vt:lpstr>EXPLORATORY DATA ANALYSIS ON</vt:lpstr>
      <vt:lpstr>Team Presentation</vt:lpstr>
      <vt:lpstr>PowerPoint Presentation</vt:lpstr>
      <vt:lpstr>  Problem Statement</vt:lpstr>
      <vt:lpstr>PowerPoint Presentation</vt:lpstr>
      <vt:lpstr>Exploratory Data Analysis</vt:lpstr>
      <vt:lpstr>ANALYSIS ON NUMERICAL FEATURES</vt:lpstr>
      <vt:lpstr>PowerPoint Presentation</vt:lpstr>
      <vt:lpstr>PowerPoint Presentation</vt:lpstr>
      <vt:lpstr>PowerPoint Presentation</vt:lpstr>
      <vt:lpstr>UNIVARIATE ANALYSIS ON CATEGORICAL FEATURES</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ANALYSIS</vt:lpstr>
      <vt:lpstr>PowerPoint Presentation</vt:lpstr>
      <vt:lpstr>PowerPoint Presentation</vt:lpstr>
      <vt:lpstr>ASSOCIATION ANALYSIS</vt:lpstr>
      <vt:lpstr>PowerPoint Presentation</vt:lpstr>
      <vt:lpstr>PowerPoint Presentation</vt:lpstr>
      <vt:lpstr>PowerPoint Presentation</vt:lpstr>
      <vt:lpstr>Conclusions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dc:title>
  <cp:lastModifiedBy>V V SATYANARAYANA MURTHY NIMMAKAYALA</cp:lastModifiedBy>
  <cp:revision>3</cp:revision>
  <dcterms:modified xsi:type="dcterms:W3CDTF">2023-10-12T13:43:09Z</dcterms:modified>
</cp:coreProperties>
</file>