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44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9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7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506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64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37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83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049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23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4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6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8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47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3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84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145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134912C8-A999-4BCB-96F4-53DDE59390F0}" type="datetimeFigureOut">
              <a:rPr lang="en-US" smtClean="0"/>
              <a:pPr/>
              <a:t>10/27/2021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54A1CE99-26B0-467C-A07E-67A540F6FF2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27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bilenumbertracker.com/" TargetMode="External"/><Relationship Id="rId2" Type="http://schemas.openxmlformats.org/officeDocument/2006/relationships/hyperlink" Target="http://www.apsrtclivetrack.com/#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upport.google.com/accounts/answer/3118687?hl=e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ACCC08F4-6649-4752-A49D-EC2C8E965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CCBFAE1-A7B8-4741-A1BD-1D22BE1B9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8DFBA0E-2986-4121-92BD-9ADBE9F79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6B514A6-1440-4614-B316-443C485A1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7C4B390-CACA-4CE0-A179-19E2CAADF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9330A14-E127-4084-BA51-D86B9568B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47AD4CB-E128-49E9-A8C2-AC0CEA98F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Freeform 5">
              <a:extLst>
                <a:ext uri="{FF2B5EF4-FFF2-40B4-BE49-F238E27FC236}">
                  <a16:creationId xmlns:a16="http://schemas.microsoft.com/office/drawing/2014/main" id="{D76D76C3-9DFE-4C5F-8F74-D65651A74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7FC72400-C794-438B-90D7-5F6E0302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4" name="Freeform 5">
              <a:extLst>
                <a:ext uri="{FF2B5EF4-FFF2-40B4-BE49-F238E27FC236}">
                  <a16:creationId xmlns:a16="http://schemas.microsoft.com/office/drawing/2014/main" id="{AD24BDB9-26CF-4AAC-B31C-95E190D55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E4947D45-3E3A-4249-A3DB-5B907C17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92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620146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323" y="629265"/>
            <a:ext cx="4554582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Bus Tracking Application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using Android Studio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27BB58C-077C-4407-9ABF-8A4AF234E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"/>
          <a:stretch/>
        </p:blipFill>
        <p:spPr bwMode="auto">
          <a:xfrm>
            <a:off x="5159286" y="480059"/>
            <a:ext cx="3618955" cy="3611435"/>
          </a:xfrm>
          <a:custGeom>
            <a:avLst/>
            <a:gdLst/>
            <a:ahLst/>
            <a:cxnLst/>
            <a:rect l="l" t="t" r="r" b="b"/>
            <a:pathLst>
              <a:path w="4825273" h="2948940">
                <a:moveTo>
                  <a:pt x="0" y="0"/>
                </a:moveTo>
                <a:lnTo>
                  <a:pt x="2646616" y="0"/>
                </a:lnTo>
                <a:lnTo>
                  <a:pt x="4664497" y="0"/>
                </a:lnTo>
                <a:lnTo>
                  <a:pt x="4825273" y="0"/>
                </a:lnTo>
                <a:lnTo>
                  <a:pt x="4825273" y="2948940"/>
                </a:lnTo>
                <a:lnTo>
                  <a:pt x="221394" y="2948940"/>
                </a:lnTo>
                <a:lnTo>
                  <a:pt x="221394" y="2876858"/>
                </a:lnTo>
                <a:lnTo>
                  <a:pt x="222335" y="2750941"/>
                </a:lnTo>
                <a:lnTo>
                  <a:pt x="221394" y="2623814"/>
                </a:lnTo>
                <a:lnTo>
                  <a:pt x="219512" y="2494871"/>
                </a:lnTo>
                <a:lnTo>
                  <a:pt x="217787" y="2365928"/>
                </a:lnTo>
                <a:lnTo>
                  <a:pt x="214023" y="2235169"/>
                </a:lnTo>
                <a:lnTo>
                  <a:pt x="210103" y="2103199"/>
                </a:lnTo>
                <a:lnTo>
                  <a:pt x="205555" y="1971229"/>
                </a:lnTo>
                <a:lnTo>
                  <a:pt x="199125" y="1838048"/>
                </a:lnTo>
                <a:lnTo>
                  <a:pt x="191441" y="1703656"/>
                </a:lnTo>
                <a:lnTo>
                  <a:pt x="184071" y="1568660"/>
                </a:lnTo>
                <a:lnTo>
                  <a:pt x="174662" y="1433663"/>
                </a:lnTo>
                <a:lnTo>
                  <a:pt x="163371" y="1296850"/>
                </a:lnTo>
                <a:lnTo>
                  <a:pt x="152080" y="1161853"/>
                </a:lnTo>
                <a:lnTo>
                  <a:pt x="139063" y="1024435"/>
                </a:lnTo>
                <a:lnTo>
                  <a:pt x="124793" y="886411"/>
                </a:lnTo>
                <a:lnTo>
                  <a:pt x="109738" y="750203"/>
                </a:lnTo>
                <a:lnTo>
                  <a:pt x="92174" y="612180"/>
                </a:lnTo>
                <a:lnTo>
                  <a:pt x="73356" y="474761"/>
                </a:lnTo>
                <a:lnTo>
                  <a:pt x="54694" y="336738"/>
                </a:lnTo>
                <a:lnTo>
                  <a:pt x="32897" y="199320"/>
                </a:lnTo>
                <a:lnTo>
                  <a:pt x="10628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314325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177165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323" y="2418735"/>
            <a:ext cx="4554582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By 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180030929    </a:t>
            </a:r>
            <a:r>
              <a:rPr lang="en-US" dirty="0" err="1">
                <a:solidFill>
                  <a:srgbClr val="FFFFFF"/>
                </a:solidFill>
              </a:rPr>
              <a:t>K.V.V.S.N.Murthy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180030942 </a:t>
            </a:r>
            <a:r>
              <a:rPr lang="en-US" dirty="0" err="1">
                <a:solidFill>
                  <a:srgbClr val="FFFFFF"/>
                </a:solidFill>
              </a:rPr>
              <a:t>G.vinay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perreddy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180030433 </a:t>
            </a:r>
            <a:r>
              <a:rPr lang="en-US">
                <a:solidFill>
                  <a:srgbClr val="FFFFFF"/>
                </a:solidFill>
              </a:rPr>
              <a:t>M.sandeep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Guide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B. </a:t>
            </a:r>
            <a:r>
              <a:rPr lang="en-US" dirty="0" err="1">
                <a:solidFill>
                  <a:srgbClr val="FFFFFF"/>
                </a:solidFill>
              </a:rPr>
              <a:t>Umamaheswara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rao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047E25-3A7E-4340-AB63-E435CF184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" r="-4" b="9231"/>
          <a:stretch/>
        </p:blipFill>
        <p:spPr bwMode="auto">
          <a:xfrm>
            <a:off x="5080882" y="3429000"/>
            <a:ext cx="3697356" cy="2948940"/>
          </a:xfrm>
          <a:custGeom>
            <a:avLst/>
            <a:gdLst/>
            <a:ahLst/>
            <a:cxnLst/>
            <a:rect l="l" t="t" r="r" b="b"/>
            <a:pathLst>
              <a:path w="4929808" h="2948940">
                <a:moveTo>
                  <a:pt x="325929" y="0"/>
                </a:moveTo>
                <a:lnTo>
                  <a:pt x="4929808" y="0"/>
                </a:lnTo>
                <a:lnTo>
                  <a:pt x="4929808" y="2948940"/>
                </a:lnTo>
                <a:lnTo>
                  <a:pt x="4769032" y="2948940"/>
                </a:lnTo>
                <a:lnTo>
                  <a:pt x="2751151" y="2948940"/>
                </a:lnTo>
                <a:lnTo>
                  <a:pt x="0" y="2948940"/>
                </a:lnTo>
                <a:lnTo>
                  <a:pt x="0" y="2948045"/>
                </a:lnTo>
                <a:lnTo>
                  <a:pt x="103291" y="2948045"/>
                </a:lnTo>
                <a:lnTo>
                  <a:pt x="112340" y="2889373"/>
                </a:lnTo>
                <a:lnTo>
                  <a:pt x="123631" y="2813097"/>
                </a:lnTo>
                <a:lnTo>
                  <a:pt x="135550" y="2722292"/>
                </a:lnTo>
                <a:lnTo>
                  <a:pt x="149820" y="2614536"/>
                </a:lnTo>
                <a:lnTo>
                  <a:pt x="164875" y="2495279"/>
                </a:lnTo>
                <a:lnTo>
                  <a:pt x="180714" y="2360888"/>
                </a:lnTo>
                <a:lnTo>
                  <a:pt x="197494" y="2214389"/>
                </a:lnTo>
                <a:lnTo>
                  <a:pt x="214273" y="2055177"/>
                </a:lnTo>
                <a:lnTo>
                  <a:pt x="231367" y="1885675"/>
                </a:lnTo>
                <a:lnTo>
                  <a:pt x="247205" y="1702854"/>
                </a:lnTo>
                <a:lnTo>
                  <a:pt x="262417" y="1511558"/>
                </a:lnTo>
                <a:lnTo>
                  <a:pt x="276217" y="1309365"/>
                </a:lnTo>
                <a:lnTo>
                  <a:pt x="289390" y="1098697"/>
                </a:lnTo>
                <a:lnTo>
                  <a:pt x="301779" y="878949"/>
                </a:lnTo>
                <a:lnTo>
                  <a:pt x="306170" y="766351"/>
                </a:lnTo>
                <a:lnTo>
                  <a:pt x="311031" y="651331"/>
                </a:lnTo>
                <a:lnTo>
                  <a:pt x="315579" y="534495"/>
                </a:lnTo>
                <a:lnTo>
                  <a:pt x="318558" y="417054"/>
                </a:lnTo>
                <a:lnTo>
                  <a:pt x="321224" y="297191"/>
                </a:lnTo>
                <a:lnTo>
                  <a:pt x="324047" y="176118"/>
                </a:lnTo>
                <a:lnTo>
                  <a:pt x="325929" y="5262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A6FD-3EDF-439F-9B19-26296B21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529A-46BD-45ED-8107-451BF7290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6216" y="2603500"/>
            <a:ext cx="7491602" cy="2169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With this application we can track the bus location in google  maps which is familiar to the android users which uses mobile </a:t>
            </a:r>
            <a:r>
              <a:rPr lang="en-US" dirty="0" err="1"/>
              <a:t>gps</a:t>
            </a:r>
            <a:r>
              <a:rPr lang="en-US" dirty="0"/>
              <a:t> services in android devices.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A5DB21-9ADE-427B-B7D4-4887A754E1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73" b="2"/>
          <a:stretch/>
        </p:blipFill>
        <p:spPr bwMode="auto">
          <a:xfrm>
            <a:off x="3738717" y="2775951"/>
            <a:ext cx="4619101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7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DEF9-A04B-4F6F-87F8-D40C6193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8491-C1C9-421A-A931-E4E213159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hlinkClick r:id="rId2"/>
              </a:rPr>
              <a:t>http://www.apsrtclivetrack.com/#/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hlinkClick r:id="rId3"/>
              </a:rPr>
              <a:t>Singla, </a:t>
            </a:r>
            <a:r>
              <a:rPr lang="en-IN" dirty="0" err="1">
                <a:hlinkClick r:id="rId3"/>
              </a:rPr>
              <a:t>Leeza</a:t>
            </a:r>
            <a:r>
              <a:rPr lang="en-IN" dirty="0">
                <a:hlinkClick r:id="rId3"/>
              </a:rPr>
              <a:t> &amp; Bhatia, </a:t>
            </a:r>
            <a:r>
              <a:rPr lang="en-IN" dirty="0" err="1">
                <a:hlinkClick r:id="rId3"/>
              </a:rPr>
              <a:t>Parteek</a:t>
            </a:r>
            <a:r>
              <a:rPr lang="en-IN" dirty="0">
                <a:hlinkClick r:id="rId3"/>
              </a:rPr>
              <a:t>.:https://mobilenumbertracker.com/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hlinkClick r:id="rId4"/>
              </a:rPr>
              <a:t>https://support.google.com/accounts/answer/3118687?hl=en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https://developer.android.com/training/location</a:t>
            </a:r>
          </a:p>
        </p:txBody>
      </p:sp>
    </p:spTree>
    <p:extLst>
      <p:ext uri="{BB962C8B-B14F-4D97-AF65-F5344CB8AC3E}">
        <p14:creationId xmlns:p14="http://schemas.microsoft.com/office/powerpoint/2010/main" val="9979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029B63C-B277-41C0-B191-AEA7C7ED8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278" y="2996952"/>
            <a:ext cx="4243444" cy="238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54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IN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4797985" cy="3416300"/>
          </a:xfrm>
        </p:spPr>
        <p:txBody>
          <a:bodyPr anchor="ctr">
            <a:normAutofit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OVERVIEW </a:t>
            </a:r>
          </a:p>
          <a:p>
            <a:r>
              <a:rPr lang="en-IN" dirty="0"/>
              <a:t>EXISTING SYSTEM &amp; DISADVANTAGES</a:t>
            </a:r>
          </a:p>
          <a:p>
            <a:r>
              <a:rPr lang="en-IN" dirty="0"/>
              <a:t>PROPOSAL &amp; ADVANTAGES</a:t>
            </a:r>
          </a:p>
          <a:p>
            <a:r>
              <a:rPr lang="en-IN" dirty="0"/>
              <a:t>ALGORITHM METHODS</a:t>
            </a:r>
          </a:p>
          <a:p>
            <a:r>
              <a:rPr lang="en-IN" dirty="0"/>
              <a:t>SAMPLE APPLICATION PICTURES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</a:t>
            </a:r>
          </a:p>
        </p:txBody>
      </p:sp>
      <p:pic>
        <p:nvPicPr>
          <p:cNvPr id="2050" name="Picture 2" descr="Twitter precise location tagging being dropped (w. workaround) - 9to5Mac">
            <a:extLst>
              <a:ext uri="{FF2B5EF4-FFF2-40B4-BE49-F238E27FC236}">
                <a16:creationId xmlns:a16="http://schemas.microsoft.com/office/drawing/2014/main" id="{BCF0EFED-8F58-447D-9C00-BC9F781E5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7" r="26265" b="-2"/>
          <a:stretch/>
        </p:blipFill>
        <p:spPr bwMode="auto">
          <a:xfrm>
            <a:off x="6015428" y="2775951"/>
            <a:ext cx="2310036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89200"/>
            <a:ext cx="7992888" cy="3530600"/>
          </a:xfrm>
        </p:spPr>
        <p:txBody>
          <a:bodyPr>
            <a:normAutofit/>
          </a:bodyPr>
          <a:lstStyle/>
          <a:p>
            <a:r>
              <a:rPr lang="en-IN" dirty="0"/>
              <a:t>Generally Bus tracking is done with a special device installed in every bus.</a:t>
            </a:r>
          </a:p>
          <a:p>
            <a:r>
              <a:rPr lang="en-IN" dirty="0"/>
              <a:t>But now a days every one uses a smartphone .This application gives the location of bus by using the location of driver’s mobile or conductor’s mobile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Android Studio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489200"/>
            <a:ext cx="7992888" cy="353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    </a:t>
            </a:r>
            <a:r>
              <a:rPr lang="en-IN" dirty="0"/>
              <a:t>Android Studio is the official IDE for Android application development.</a:t>
            </a:r>
          </a:p>
          <a:p>
            <a:pPr>
              <a:buNone/>
            </a:pPr>
            <a:r>
              <a:rPr lang="en-IN" sz="1800" dirty="0"/>
              <a:t>      </a:t>
            </a:r>
            <a:r>
              <a:rPr lang="en-IN" sz="2400" dirty="0"/>
              <a:t>On top of the capabilities you expect from Android Studio , it  offers:</a:t>
            </a:r>
          </a:p>
          <a:p>
            <a:pPr>
              <a:buNone/>
            </a:pPr>
            <a:r>
              <a:rPr lang="en-IN" sz="2400" dirty="0"/>
              <a:t>      1.) Flexible </a:t>
            </a:r>
            <a:r>
              <a:rPr lang="en-IN" sz="2400" dirty="0" err="1"/>
              <a:t>Gradle</a:t>
            </a:r>
            <a:r>
              <a:rPr lang="en-IN" sz="2400" dirty="0"/>
              <a:t>-based build system</a:t>
            </a:r>
          </a:p>
          <a:p>
            <a:pPr>
              <a:buNone/>
            </a:pPr>
            <a:r>
              <a:rPr lang="en-IN" sz="2400" dirty="0"/>
              <a:t>      2.) Build variants and multiple </a:t>
            </a:r>
            <a:r>
              <a:rPr lang="en-IN" sz="2400" dirty="0" err="1"/>
              <a:t>apk</a:t>
            </a:r>
            <a:r>
              <a:rPr lang="en-IN" sz="2400" dirty="0"/>
              <a:t> file generation</a:t>
            </a:r>
          </a:p>
          <a:p>
            <a:pPr>
              <a:buNone/>
            </a:pPr>
            <a:r>
              <a:rPr lang="en-IN" sz="2400" dirty="0"/>
              <a:t>      3.) Code templates to help you build common app features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700">
                <a:solidFill>
                  <a:srgbClr val="EBEBEB"/>
                </a:solidFill>
              </a:rPr>
              <a:t>EXISTING SYSTEM &amp;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4797985" cy="3416300"/>
          </a:xfrm>
        </p:spPr>
        <p:txBody>
          <a:bodyPr anchor="ctr">
            <a:normAutofit/>
          </a:bodyPr>
          <a:lstStyle/>
          <a:p>
            <a:r>
              <a:rPr lang="en-IN" dirty="0"/>
              <a:t>As of now there is no proper application for tracking bus</a:t>
            </a:r>
          </a:p>
          <a:p>
            <a:r>
              <a:rPr lang="en-IN" dirty="0"/>
              <a:t>There are some online bus tracking sites but they doesn’t work properly </a:t>
            </a:r>
          </a:p>
          <a:p>
            <a:r>
              <a:rPr lang="en-IN" dirty="0"/>
              <a:t>they doesn’t show the exact location of bus they will just show the name of the area </a:t>
            </a:r>
          </a:p>
        </p:txBody>
      </p:sp>
      <p:pic>
        <p:nvPicPr>
          <p:cNvPr id="3074" name="Picture 2" descr="Smart Mini Gps Tracker Car Gps Locator Strong Real Time Magnetic Small GPS  Tracking Device Car Motorcycle Truck Kids Teens Old|GPS Trackers| -  AliExpress">
            <a:extLst>
              <a:ext uri="{FF2B5EF4-FFF2-40B4-BE49-F238E27FC236}">
                <a16:creationId xmlns:a16="http://schemas.microsoft.com/office/drawing/2014/main" id="{C830C219-10BA-447E-B6C2-3BC71C103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5428" y="3154514"/>
            <a:ext cx="2310036" cy="2310036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IN"/>
              <a:t>Proposal &amp;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2603500"/>
            <a:ext cx="4797985" cy="3416300"/>
          </a:xfrm>
        </p:spPr>
        <p:txBody>
          <a:bodyPr anchor="ctr">
            <a:normAutofit/>
          </a:bodyPr>
          <a:lstStyle/>
          <a:p>
            <a:r>
              <a:rPr lang="en-IN"/>
              <a:t>Now, we are developing the application using android studio</a:t>
            </a:r>
          </a:p>
          <a:p>
            <a:r>
              <a:rPr lang="en-IN"/>
              <a:t>It is one of the good studio to develop mobile application</a:t>
            </a:r>
          </a:p>
          <a:p>
            <a:r>
              <a:rPr lang="en-IN"/>
              <a:t>Android Studio provides the fastest possible turnaround on coding and running workflow</a:t>
            </a:r>
          </a:p>
          <a:p>
            <a:r>
              <a:rPr lang="en-IN"/>
              <a:t>It uses google gps services to track the bus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2DB68E2-19C1-4F7E-BFB0-3CDCCE574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6" r="22262" b="2"/>
          <a:stretch/>
        </p:blipFill>
        <p:spPr bwMode="auto">
          <a:xfrm>
            <a:off x="6015428" y="2775951"/>
            <a:ext cx="2310036" cy="3067163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V-CLIQUE algorithm</a:t>
            </a:r>
          </a:p>
          <a:p>
            <a:pPr>
              <a:buNone/>
            </a:pPr>
            <a:r>
              <a:rPr lang="en-IN" dirty="0"/>
              <a:t>   - </a:t>
            </a:r>
            <a:r>
              <a:rPr lang="en-IN" sz="1800" dirty="0"/>
              <a:t>Predicting Bus Arrival Time on the Basis of Global Positioning System Data.</a:t>
            </a:r>
          </a:p>
          <a:p>
            <a:pPr>
              <a:buNone/>
            </a:pPr>
            <a:r>
              <a:rPr lang="en-IN" sz="1800" dirty="0"/>
              <a:t> </a:t>
            </a:r>
            <a:r>
              <a:rPr lang="en-IN" dirty="0"/>
              <a:t>The Advanced </a:t>
            </a:r>
            <a:r>
              <a:rPr lang="en-IN" dirty="0" err="1"/>
              <a:t>Traveler</a:t>
            </a:r>
            <a:r>
              <a:rPr lang="en-IN" dirty="0"/>
              <a:t> Information Systems (ATIS)</a:t>
            </a:r>
          </a:p>
          <a:p>
            <a:pPr>
              <a:buNone/>
            </a:pPr>
            <a:r>
              <a:rPr lang="en-IN" dirty="0"/>
              <a:t>   - </a:t>
            </a:r>
            <a:r>
              <a:rPr lang="en-IN" sz="1600" dirty="0"/>
              <a:t>which provide real-time information about public transit to the commuters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801794"/>
            <a:ext cx="8250178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52E5C59F-7985-4154-B283-6D6429C4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62" y="1284394"/>
            <a:ext cx="4122451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7A3E-302A-4AA7-BB72-5DB0C596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1EC0-EE75-45A1-A6CF-C739F271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6440" y="3068961"/>
            <a:ext cx="6422005" cy="29559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Singla, </a:t>
            </a:r>
            <a:r>
              <a:rPr lang="en-US" dirty="0" err="1"/>
              <a:t>Leeza</a:t>
            </a:r>
            <a:r>
              <a:rPr lang="en-US" dirty="0"/>
              <a:t> &amp; Bhatia, </a:t>
            </a:r>
            <a:r>
              <a:rPr lang="en-US" dirty="0" err="1"/>
              <a:t>Parteek</a:t>
            </a:r>
            <a:r>
              <a:rPr lang="en-US" dirty="0"/>
              <a:t>. (2015). </a:t>
            </a:r>
          </a:p>
          <a:p>
            <a:r>
              <a:rPr lang="en-US" dirty="0"/>
              <a:t>GPS based bus tracking system. In this fast life, everyone is in hurry to reach their destinations.</a:t>
            </a:r>
          </a:p>
          <a:p>
            <a:r>
              <a:rPr lang="en-US" dirty="0"/>
              <a:t> In this case waiting for the buses is not reliable. </a:t>
            </a:r>
          </a:p>
          <a:p>
            <a:r>
              <a:rPr lang="en-US" dirty="0"/>
              <a:t>People who rely on the public transport their major concern is to know the real time location </a:t>
            </a:r>
          </a:p>
          <a:p>
            <a:r>
              <a:rPr lang="en-US" dirty="0"/>
              <a:t>of the bus for which they are waiting for and the time it will take to reach their bus stop. </a:t>
            </a:r>
          </a:p>
          <a:p>
            <a:r>
              <a:rPr lang="en-US" dirty="0"/>
              <a:t>This information helps people in making better travelling decisions.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533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824</TotalTime>
  <Words>454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Ion Boardroom</vt:lpstr>
      <vt:lpstr>Bus Tracking Application using Android Studio</vt:lpstr>
      <vt:lpstr>INDEX</vt:lpstr>
      <vt:lpstr>Introduction</vt:lpstr>
      <vt:lpstr>Overview of Android Studio </vt:lpstr>
      <vt:lpstr>EXISTING SYSTEM &amp; DISADVANTAGES</vt:lpstr>
      <vt:lpstr>Proposal &amp; Advantages</vt:lpstr>
      <vt:lpstr>ALgorithms</vt:lpstr>
      <vt:lpstr>PowerPoint Presentation</vt:lpstr>
      <vt:lpstr>Literature Survey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Rainfall prediction using BigData Analytics</dc:title>
  <dc:creator>dell</dc:creator>
  <cp:lastModifiedBy>180030929 kvvsnmurthy</cp:lastModifiedBy>
  <cp:revision>51</cp:revision>
  <dcterms:created xsi:type="dcterms:W3CDTF">2021-04-05T01:38:09Z</dcterms:created>
  <dcterms:modified xsi:type="dcterms:W3CDTF">2021-10-27T04:10:22Z</dcterms:modified>
</cp:coreProperties>
</file>