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0"/>
  </p:notesMasterIdLst>
  <p:sldIdLst>
    <p:sldId id="258" r:id="rId2"/>
    <p:sldId id="286" r:id="rId3"/>
    <p:sldId id="259" r:id="rId4"/>
    <p:sldId id="289" r:id="rId5"/>
    <p:sldId id="288" r:id="rId6"/>
    <p:sldId id="287" r:id="rId7"/>
    <p:sldId id="297" r:id="rId8"/>
    <p:sldId id="299" r:id="rId9"/>
    <p:sldId id="315" r:id="rId10"/>
    <p:sldId id="302" r:id="rId11"/>
    <p:sldId id="301" r:id="rId12"/>
    <p:sldId id="304" r:id="rId13"/>
    <p:sldId id="312" r:id="rId14"/>
    <p:sldId id="306" r:id="rId15"/>
    <p:sldId id="303" r:id="rId16"/>
    <p:sldId id="309" r:id="rId17"/>
    <p:sldId id="310" r:id="rId18"/>
    <p:sldId id="311" r:id="rId19"/>
    <p:sldId id="318" r:id="rId20"/>
    <p:sldId id="317" r:id="rId21"/>
    <p:sldId id="322" r:id="rId22"/>
    <p:sldId id="319" r:id="rId23"/>
    <p:sldId id="320" r:id="rId24"/>
    <p:sldId id="321" r:id="rId25"/>
    <p:sldId id="293" r:id="rId26"/>
    <p:sldId id="294" r:id="rId27"/>
    <p:sldId id="262" r:id="rId28"/>
    <p:sldId id="263" r:id="rId29"/>
  </p:sldIdLst>
  <p:sldSz cx="12192000" cy="6858000"/>
  <p:notesSz cx="6858000" cy="9144000"/>
  <p:embeddedFontLst>
    <p:embeddedFont>
      <p:font typeface="Arial Black" panose="020B0A04020102020204" pitchFamily="34" charset="0"/>
      <p:bold r:id="rId31"/>
    </p:embeddedFont>
    <p:embeddedFont>
      <p:font typeface="나눔고딕 ExtraBold" panose="020D0904000000000000" pitchFamily="50" charset="-127"/>
      <p:bold r:id="rId32"/>
    </p:embeddedFont>
    <p:embeddedFont>
      <p:font typeface="나눔스퀘어 Bold" panose="020B0600000101010101" pitchFamily="50" charset="-127"/>
      <p:bold r:id="rId33"/>
    </p:embeddedFont>
    <p:embeddedFont>
      <p:font typeface="나눔스퀘어 ExtraBold" panose="020B0600000101010101" pitchFamily="50" charset="-127"/>
      <p:bold r:id="rId34"/>
    </p:embeddedFon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5ACBF0"/>
          </p15:clr>
        </p15:guide>
        <p15:guide id="2" orient="horz" pos="2160">
          <p15:clr>
            <a:srgbClr val="A4A3A4"/>
          </p15:clr>
        </p15:guide>
        <p15:guide id="3" pos="7469" userDrawn="1">
          <p15:clr>
            <a:srgbClr val="A4A3A4"/>
          </p15:clr>
        </p15:guide>
        <p15:guide id="5" orient="horz" pos="3974" userDrawn="1">
          <p15:clr>
            <a:srgbClr val="F26B43"/>
          </p15:clr>
        </p15:guide>
        <p15:guide id="6" orient="horz" pos="2092" userDrawn="1">
          <p15:clr>
            <a:srgbClr val="A4A3A4"/>
          </p15:clr>
        </p15:guide>
        <p15:guide id="8" pos="3840" userDrawn="1">
          <p15:clr>
            <a:srgbClr val="5ACBF0"/>
          </p15:clr>
        </p15:guide>
        <p15:guide id="10" pos="665" userDrawn="1">
          <p15:clr>
            <a:srgbClr val="5ACBF0"/>
          </p15:clr>
        </p15:guide>
        <p15:guide id="11" orient="horz" pos="1434" userDrawn="1">
          <p15:clr>
            <a:srgbClr val="A4A3A4"/>
          </p15:clr>
        </p15:guide>
        <p15:guide id="12" orient="horz" pos="1525" userDrawn="1">
          <p15:clr>
            <a:srgbClr val="F26B43"/>
          </p15:clr>
        </p15:guide>
        <p15:guide id="14" pos="7287" userDrawn="1">
          <p15:clr>
            <a:srgbClr val="5ACBF0"/>
          </p15:clr>
        </p15:guide>
        <p15:guide id="18" orient="horz" pos="3385" userDrawn="1">
          <p15:clr>
            <a:srgbClr val="F26B43"/>
          </p15:clr>
        </p15:guide>
        <p15:guide id="19" orient="horz" pos="3634" userDrawn="1">
          <p15:clr>
            <a:srgbClr val="A4A3A4"/>
          </p15:clr>
        </p15:guide>
        <p15:guide id="20" pos="4294" userDrawn="1">
          <p15:clr>
            <a:srgbClr val="5ACBF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9ADC"/>
    <a:srgbClr val="A03434"/>
    <a:srgbClr val="E18C8C"/>
    <a:srgbClr val="E18A8A"/>
    <a:srgbClr val="3B75AF"/>
    <a:srgbClr val="CDD1D1"/>
    <a:srgbClr val="295357"/>
    <a:srgbClr val="76AEB4"/>
    <a:srgbClr val="ACD9DE"/>
    <a:srgbClr val="9F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0515" autoAdjust="0"/>
  </p:normalViewPr>
  <p:slideViewPr>
    <p:cSldViewPr snapToGrid="0">
      <p:cViewPr>
        <p:scale>
          <a:sx n="125" d="100"/>
          <a:sy n="125" d="100"/>
        </p:scale>
        <p:origin x="90" y="-1116"/>
      </p:cViewPr>
      <p:guideLst>
        <p:guide pos="483"/>
        <p:guide orient="horz" pos="2160"/>
        <p:guide pos="7469"/>
        <p:guide orient="horz" pos="3974"/>
        <p:guide orient="horz" pos="2092"/>
        <p:guide pos="3840"/>
        <p:guide pos="665"/>
        <p:guide orient="horz" pos="1434"/>
        <p:guide orient="horz" pos="1525"/>
        <p:guide pos="7287"/>
        <p:guide orient="horz" pos="3385"/>
        <p:guide orient="horz" pos="3634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jinju" userId="6070410da57cddc4" providerId="LiveId" clId="{37219EF6-E918-4642-BB77-B5A4C8D9E1EB}"/>
    <pc:docChg chg="undo custSel modSld">
      <pc:chgData name="kim jinju" userId="6070410da57cddc4" providerId="LiveId" clId="{37219EF6-E918-4642-BB77-B5A4C8D9E1EB}" dt="2021-08-23T06:28:30.706" v="596" actId="1036"/>
      <pc:docMkLst>
        <pc:docMk/>
      </pc:docMkLst>
      <pc:sldChg chg="modSp mod">
        <pc:chgData name="kim jinju" userId="6070410da57cddc4" providerId="LiveId" clId="{37219EF6-E918-4642-BB77-B5A4C8D9E1EB}" dt="2021-08-23T06:15:23.272" v="423" actId="20577"/>
        <pc:sldMkLst>
          <pc:docMk/>
          <pc:sldMk cId="1331865742" sldId="293"/>
        </pc:sldMkLst>
        <pc:spChg chg="mod">
          <ac:chgData name="kim jinju" userId="6070410da57cddc4" providerId="LiveId" clId="{37219EF6-E918-4642-BB77-B5A4C8D9E1EB}" dt="2021-08-23T06:15:23.272" v="423" actId="20577"/>
          <ac:spMkLst>
            <pc:docMk/>
            <pc:sldMk cId="1331865742" sldId="293"/>
            <ac:spMk id="65" creationId="{8C62771C-4AB8-40E2-ACFD-EDFA3278B333}"/>
          </ac:spMkLst>
        </pc:spChg>
      </pc:sldChg>
      <pc:sldChg chg="addSp delSp modSp mod">
        <pc:chgData name="kim jinju" userId="6070410da57cddc4" providerId="LiveId" clId="{37219EF6-E918-4642-BB77-B5A4C8D9E1EB}" dt="2021-08-23T06:24:09.437" v="536" actId="14100"/>
        <pc:sldMkLst>
          <pc:docMk/>
          <pc:sldMk cId="140382192" sldId="303"/>
        </pc:sldMkLst>
        <pc:picChg chg="add mod">
          <ac:chgData name="kim jinju" userId="6070410da57cddc4" providerId="LiveId" clId="{37219EF6-E918-4642-BB77-B5A4C8D9E1EB}" dt="2021-08-23T06:24:09.437" v="536" actId="14100"/>
          <ac:picMkLst>
            <pc:docMk/>
            <pc:sldMk cId="140382192" sldId="303"/>
            <ac:picMk id="5" creationId="{35BAD28E-A5D5-4A49-9EE3-5F4D412EF71F}"/>
          </ac:picMkLst>
        </pc:picChg>
        <pc:picChg chg="del">
          <ac:chgData name="kim jinju" userId="6070410da57cddc4" providerId="LiveId" clId="{37219EF6-E918-4642-BB77-B5A4C8D9E1EB}" dt="2021-08-23T06:13:34.529" v="253" actId="478"/>
          <ac:picMkLst>
            <pc:docMk/>
            <pc:sldMk cId="140382192" sldId="303"/>
            <ac:picMk id="3090" creationId="{25083132-E206-4EA3-8A40-D334CD3FE105}"/>
          </ac:picMkLst>
        </pc:picChg>
      </pc:sldChg>
      <pc:sldChg chg="addSp delSp modSp mod">
        <pc:chgData name="kim jinju" userId="6070410da57cddc4" providerId="LiveId" clId="{37219EF6-E918-4642-BB77-B5A4C8D9E1EB}" dt="2021-08-23T06:27:46.134" v="595" actId="14100"/>
        <pc:sldMkLst>
          <pc:docMk/>
          <pc:sldMk cId="2220562756" sldId="304"/>
        </pc:sldMkLst>
        <pc:spChg chg="mod">
          <ac:chgData name="kim jinju" userId="6070410da57cddc4" providerId="LiveId" clId="{37219EF6-E918-4642-BB77-B5A4C8D9E1EB}" dt="2021-08-23T06:25:46.600" v="563" actId="1038"/>
          <ac:spMkLst>
            <pc:docMk/>
            <pc:sldMk cId="2220562756" sldId="304"/>
            <ac:spMk id="58" creationId="{FB704746-B189-465C-93DA-94261F713E5C}"/>
          </ac:spMkLst>
        </pc:spChg>
        <pc:grpChg chg="mod">
          <ac:chgData name="kim jinju" userId="6070410da57cddc4" providerId="LiveId" clId="{37219EF6-E918-4642-BB77-B5A4C8D9E1EB}" dt="2021-08-23T06:25:46.803" v="564" actId="1038"/>
          <ac:grpSpMkLst>
            <pc:docMk/>
            <pc:sldMk cId="2220562756" sldId="304"/>
            <ac:grpSpMk id="5" creationId="{46CF3443-B534-46DB-89D6-1501157AAFA5}"/>
          </ac:grpSpMkLst>
        </pc:grpChg>
        <pc:grpChg chg="mod">
          <ac:chgData name="kim jinju" userId="6070410da57cddc4" providerId="LiveId" clId="{37219EF6-E918-4642-BB77-B5A4C8D9E1EB}" dt="2021-08-23T06:26:06.671" v="584" actId="1076"/>
          <ac:grpSpMkLst>
            <pc:docMk/>
            <pc:sldMk cId="2220562756" sldId="304"/>
            <ac:grpSpMk id="6" creationId="{097DDC8A-8FB6-425E-AF98-66ABD48A7C09}"/>
          </ac:grpSpMkLst>
        </pc:grpChg>
        <pc:picChg chg="del">
          <ac:chgData name="kim jinju" userId="6070410da57cddc4" providerId="LiveId" clId="{37219EF6-E918-4642-BB77-B5A4C8D9E1EB}" dt="2021-08-23T06:27:22.726" v="585" actId="478"/>
          <ac:picMkLst>
            <pc:docMk/>
            <pc:sldMk cId="2220562756" sldId="304"/>
            <ac:picMk id="8" creationId="{5276819F-9BEA-476B-A8FC-2329C26BDC1C}"/>
          </ac:picMkLst>
        </pc:picChg>
        <pc:picChg chg="del">
          <ac:chgData name="kim jinju" userId="6070410da57cddc4" providerId="LiveId" clId="{37219EF6-E918-4642-BB77-B5A4C8D9E1EB}" dt="2021-08-23T06:19:58.115" v="451" actId="478"/>
          <ac:picMkLst>
            <pc:docMk/>
            <pc:sldMk cId="2220562756" sldId="304"/>
            <ac:picMk id="10" creationId="{16F7FE3D-497E-4117-AB61-20ACF14108B4}"/>
          </ac:picMkLst>
        </pc:picChg>
        <pc:picChg chg="add mod">
          <ac:chgData name="kim jinju" userId="6070410da57cddc4" providerId="LiveId" clId="{37219EF6-E918-4642-BB77-B5A4C8D9E1EB}" dt="2021-08-23T06:20:08.959" v="460" actId="14100"/>
          <ac:picMkLst>
            <pc:docMk/>
            <pc:sldMk cId="2220562756" sldId="304"/>
            <ac:picMk id="16" creationId="{9F5D074B-B10A-4B09-8CD3-D4AD485892B6}"/>
          </ac:picMkLst>
        </pc:picChg>
        <pc:picChg chg="add mod">
          <ac:chgData name="kim jinju" userId="6070410da57cddc4" providerId="LiveId" clId="{37219EF6-E918-4642-BB77-B5A4C8D9E1EB}" dt="2021-08-23T06:27:46.134" v="595" actId="14100"/>
          <ac:picMkLst>
            <pc:docMk/>
            <pc:sldMk cId="2220562756" sldId="304"/>
            <ac:picMk id="18" creationId="{1D6B617E-C866-43E4-9D15-F7BBF41EBA54}"/>
          </ac:picMkLst>
        </pc:picChg>
        <pc:cxnChg chg="add del mod">
          <ac:chgData name="kim jinju" userId="6070410da57cddc4" providerId="LiveId" clId="{37219EF6-E918-4642-BB77-B5A4C8D9E1EB}" dt="2021-08-23T06:14:37.855" v="279" actId="478"/>
          <ac:cxnSpMkLst>
            <pc:docMk/>
            <pc:sldMk cId="2220562756" sldId="304"/>
            <ac:cxnSpMk id="7" creationId="{63DBA60C-A118-4148-A1FA-EDAACAC270DD}"/>
          </ac:cxnSpMkLst>
        </pc:cxnChg>
        <pc:cxnChg chg="add del mod">
          <ac:chgData name="kim jinju" userId="6070410da57cddc4" providerId="LiveId" clId="{37219EF6-E918-4642-BB77-B5A4C8D9E1EB}" dt="2021-08-23T05:07:19.030" v="128" actId="478"/>
          <ac:cxnSpMkLst>
            <pc:docMk/>
            <pc:sldMk cId="2220562756" sldId="304"/>
            <ac:cxnSpMk id="21" creationId="{70B86F70-BE18-40BD-9ABD-28C28F0F85D2}"/>
          </ac:cxnSpMkLst>
        </pc:cxnChg>
        <pc:cxnChg chg="add del mod">
          <ac:chgData name="kim jinju" userId="6070410da57cddc4" providerId="LiveId" clId="{37219EF6-E918-4642-BB77-B5A4C8D9E1EB}" dt="2021-08-23T05:07:22.904" v="133" actId="478"/>
          <ac:cxnSpMkLst>
            <pc:docMk/>
            <pc:sldMk cId="2220562756" sldId="304"/>
            <ac:cxnSpMk id="22" creationId="{D92466A9-8B54-485A-B2AD-B24D9FAA5C60}"/>
          </ac:cxnSpMkLst>
        </pc:cxnChg>
        <pc:cxnChg chg="add del mod">
          <ac:chgData name="kim jinju" userId="6070410da57cddc4" providerId="LiveId" clId="{37219EF6-E918-4642-BB77-B5A4C8D9E1EB}" dt="2021-08-23T05:07:19.882" v="129" actId="478"/>
          <ac:cxnSpMkLst>
            <pc:docMk/>
            <pc:sldMk cId="2220562756" sldId="304"/>
            <ac:cxnSpMk id="24" creationId="{41E288A9-1694-4C5D-A6DE-0536FE4E7B2C}"/>
          </ac:cxnSpMkLst>
        </pc:cxnChg>
        <pc:cxnChg chg="add del mod">
          <ac:chgData name="kim jinju" userId="6070410da57cddc4" providerId="LiveId" clId="{37219EF6-E918-4642-BB77-B5A4C8D9E1EB}" dt="2021-08-23T05:07:20.662" v="130" actId="478"/>
          <ac:cxnSpMkLst>
            <pc:docMk/>
            <pc:sldMk cId="2220562756" sldId="304"/>
            <ac:cxnSpMk id="29" creationId="{912C8C55-4777-4C5D-8CBA-84E1678E7353}"/>
          </ac:cxnSpMkLst>
        </pc:cxnChg>
        <pc:cxnChg chg="add del mod">
          <ac:chgData name="kim jinju" userId="6070410da57cddc4" providerId="LiveId" clId="{37219EF6-E918-4642-BB77-B5A4C8D9E1EB}" dt="2021-08-23T05:07:22.177" v="132" actId="478"/>
          <ac:cxnSpMkLst>
            <pc:docMk/>
            <pc:sldMk cId="2220562756" sldId="304"/>
            <ac:cxnSpMk id="30" creationId="{FA2A15AE-6A62-412C-8C41-B0C52286B6CB}"/>
          </ac:cxnSpMkLst>
        </pc:cxnChg>
        <pc:cxnChg chg="add del mod">
          <ac:chgData name="kim jinju" userId="6070410da57cddc4" providerId="LiveId" clId="{37219EF6-E918-4642-BB77-B5A4C8D9E1EB}" dt="2021-08-23T05:07:21.198" v="131" actId="478"/>
          <ac:cxnSpMkLst>
            <pc:docMk/>
            <pc:sldMk cId="2220562756" sldId="304"/>
            <ac:cxnSpMk id="31" creationId="{D8CF1CEC-4CA4-44DD-B99B-D8BEA082B6BB}"/>
          </ac:cxnSpMkLst>
        </pc:cxnChg>
        <pc:cxnChg chg="add del mod">
          <ac:chgData name="kim jinju" userId="6070410da57cddc4" providerId="LiveId" clId="{37219EF6-E918-4642-BB77-B5A4C8D9E1EB}" dt="2021-08-23T06:14:36.378" v="277" actId="478"/>
          <ac:cxnSpMkLst>
            <pc:docMk/>
            <pc:sldMk cId="2220562756" sldId="304"/>
            <ac:cxnSpMk id="32" creationId="{1E2A8AA0-BC8C-4EB4-A58F-617D1EA63613}"/>
          </ac:cxnSpMkLst>
        </pc:cxnChg>
        <pc:cxnChg chg="add del mod">
          <ac:chgData name="kim jinju" userId="6070410da57cddc4" providerId="LiveId" clId="{37219EF6-E918-4642-BB77-B5A4C8D9E1EB}" dt="2021-08-23T06:14:37.226" v="278" actId="478"/>
          <ac:cxnSpMkLst>
            <pc:docMk/>
            <pc:sldMk cId="2220562756" sldId="304"/>
            <ac:cxnSpMk id="33" creationId="{3A85B8CC-8C85-40EC-AA7D-E2E620014BCA}"/>
          </ac:cxnSpMkLst>
        </pc:cxnChg>
        <pc:cxnChg chg="add del mod">
          <ac:chgData name="kim jinju" userId="6070410da57cddc4" providerId="LiveId" clId="{37219EF6-E918-4642-BB77-B5A4C8D9E1EB}" dt="2021-08-23T06:14:39.195" v="281" actId="478"/>
          <ac:cxnSpMkLst>
            <pc:docMk/>
            <pc:sldMk cId="2220562756" sldId="304"/>
            <ac:cxnSpMk id="34" creationId="{FD74B2BD-1E2F-407E-9412-019D08F894FD}"/>
          </ac:cxnSpMkLst>
        </pc:cxnChg>
        <pc:cxnChg chg="add del mod">
          <ac:chgData name="kim jinju" userId="6070410da57cddc4" providerId="LiveId" clId="{37219EF6-E918-4642-BB77-B5A4C8D9E1EB}" dt="2021-08-23T06:14:38.359" v="280" actId="478"/>
          <ac:cxnSpMkLst>
            <pc:docMk/>
            <pc:sldMk cId="2220562756" sldId="304"/>
            <ac:cxnSpMk id="35" creationId="{B5783493-5955-40D6-94A2-777A6D7744A0}"/>
          </ac:cxnSpMkLst>
        </pc:cxnChg>
        <pc:cxnChg chg="add del mod">
          <ac:chgData name="kim jinju" userId="6070410da57cddc4" providerId="LiveId" clId="{37219EF6-E918-4642-BB77-B5A4C8D9E1EB}" dt="2021-08-23T06:14:40.342" v="282" actId="478"/>
          <ac:cxnSpMkLst>
            <pc:docMk/>
            <pc:sldMk cId="2220562756" sldId="304"/>
            <ac:cxnSpMk id="36" creationId="{4B57F6E2-C39A-4813-9383-07EE301C4779}"/>
          </ac:cxnSpMkLst>
        </pc:cxnChg>
        <pc:cxnChg chg="add del mod">
          <ac:chgData name="kim jinju" userId="6070410da57cddc4" providerId="LiveId" clId="{37219EF6-E918-4642-BB77-B5A4C8D9E1EB}" dt="2021-08-23T06:14:41.070" v="283" actId="478"/>
          <ac:cxnSpMkLst>
            <pc:docMk/>
            <pc:sldMk cId="2220562756" sldId="304"/>
            <ac:cxnSpMk id="37" creationId="{7A2FF73B-3B80-4870-922E-8C6CCE892F28}"/>
          </ac:cxnSpMkLst>
        </pc:cxnChg>
        <pc:cxnChg chg="add del mod">
          <ac:chgData name="kim jinju" userId="6070410da57cddc4" providerId="LiveId" clId="{37219EF6-E918-4642-BB77-B5A4C8D9E1EB}" dt="2021-08-23T05:39:18.382" v="141" actId="478"/>
          <ac:cxnSpMkLst>
            <pc:docMk/>
            <pc:sldMk cId="2220562756" sldId="304"/>
            <ac:cxnSpMk id="38" creationId="{17720B33-9F4B-4DC4-BAE2-BF4227CB5BCC}"/>
          </ac:cxnSpMkLst>
        </pc:cxnChg>
      </pc:sldChg>
      <pc:sldChg chg="addSp delSp modSp mod">
        <pc:chgData name="kim jinju" userId="6070410da57cddc4" providerId="LiveId" clId="{37219EF6-E918-4642-BB77-B5A4C8D9E1EB}" dt="2021-08-23T06:17:49.932" v="446" actId="14100"/>
        <pc:sldMkLst>
          <pc:docMk/>
          <pc:sldMk cId="801842186" sldId="306"/>
        </pc:sldMkLst>
        <pc:spChg chg="add mod">
          <ac:chgData name="kim jinju" userId="6070410da57cddc4" providerId="LiveId" clId="{37219EF6-E918-4642-BB77-B5A4C8D9E1EB}" dt="2021-08-23T06:17:07.246" v="443" actId="164"/>
          <ac:spMkLst>
            <pc:docMk/>
            <pc:sldMk cId="801842186" sldId="306"/>
            <ac:spMk id="6" creationId="{A6CFBE43-83DC-474C-B9BE-792D687D3854}"/>
          </ac:spMkLst>
        </pc:spChg>
        <pc:grpChg chg="add mod">
          <ac:chgData name="kim jinju" userId="6070410da57cddc4" providerId="LiveId" clId="{37219EF6-E918-4642-BB77-B5A4C8D9E1EB}" dt="2021-08-23T06:17:49.932" v="446" actId="14100"/>
          <ac:grpSpMkLst>
            <pc:docMk/>
            <pc:sldMk cId="801842186" sldId="306"/>
            <ac:grpSpMk id="7" creationId="{77B69DD8-90DA-41BD-A98E-39D1A92CDCFF}"/>
          </ac:grpSpMkLst>
        </pc:grpChg>
        <pc:picChg chg="add mod modCrop">
          <ac:chgData name="kim jinju" userId="6070410da57cddc4" providerId="LiveId" clId="{37219EF6-E918-4642-BB77-B5A4C8D9E1EB}" dt="2021-08-23T06:17:07.246" v="443" actId="164"/>
          <ac:picMkLst>
            <pc:docMk/>
            <pc:sldMk cId="801842186" sldId="306"/>
            <ac:picMk id="5" creationId="{65758C9F-4FA7-4F41-8F77-4CC1288F81AE}"/>
          </ac:picMkLst>
        </pc:picChg>
        <pc:picChg chg="del">
          <ac:chgData name="kim jinju" userId="6070410da57cddc4" providerId="LiveId" clId="{37219EF6-E918-4642-BB77-B5A4C8D9E1EB}" dt="2021-08-23T06:14:30.046" v="276" actId="478"/>
          <ac:picMkLst>
            <pc:docMk/>
            <pc:sldMk cId="801842186" sldId="306"/>
            <ac:picMk id="2070" creationId="{39221C10-ED63-4DCF-B8AF-B560D869C11D}"/>
          </ac:picMkLst>
        </pc:picChg>
      </pc:sldChg>
      <pc:sldChg chg="modSp mod">
        <pc:chgData name="kim jinju" userId="6070410da57cddc4" providerId="LiveId" clId="{37219EF6-E918-4642-BB77-B5A4C8D9E1EB}" dt="2021-08-23T06:28:30.706" v="596" actId="1036"/>
        <pc:sldMkLst>
          <pc:docMk/>
          <pc:sldMk cId="2161444132" sldId="310"/>
        </pc:sldMkLst>
        <pc:picChg chg="mod">
          <ac:chgData name="kim jinju" userId="6070410da57cddc4" providerId="LiveId" clId="{37219EF6-E918-4642-BB77-B5A4C8D9E1EB}" dt="2021-08-23T06:28:30.706" v="596" actId="1036"/>
          <ac:picMkLst>
            <pc:docMk/>
            <pc:sldMk cId="2161444132" sldId="310"/>
            <ac:picMk id="11" creationId="{5CD652AF-38C0-4D4D-8CB0-6F4C151F28CC}"/>
          </ac:picMkLst>
        </pc:picChg>
      </pc:sldChg>
      <pc:sldChg chg="addSp delSp modSp mod">
        <pc:chgData name="kim jinju" userId="6070410da57cddc4" providerId="LiveId" clId="{37219EF6-E918-4642-BB77-B5A4C8D9E1EB}" dt="2021-08-23T06:23:58.177" v="535" actId="14100"/>
        <pc:sldMkLst>
          <pc:docMk/>
          <pc:sldMk cId="1789587471" sldId="312"/>
        </pc:sldMkLst>
        <pc:picChg chg="add mod">
          <ac:chgData name="kim jinju" userId="6070410da57cddc4" providerId="LiveId" clId="{37219EF6-E918-4642-BB77-B5A4C8D9E1EB}" dt="2021-08-23T06:23:58.177" v="535" actId="14100"/>
          <ac:picMkLst>
            <pc:docMk/>
            <pc:sldMk cId="1789587471" sldId="312"/>
            <ac:picMk id="5" creationId="{43F4CD97-AB5A-4E1D-BDFF-5449CDC0F314}"/>
          </ac:picMkLst>
        </pc:picChg>
        <pc:picChg chg="add mod">
          <ac:chgData name="kim jinju" userId="6070410da57cddc4" providerId="LiveId" clId="{37219EF6-E918-4642-BB77-B5A4C8D9E1EB}" dt="2021-08-23T06:21:12.471" v="520" actId="14100"/>
          <ac:picMkLst>
            <pc:docMk/>
            <pc:sldMk cId="1789587471" sldId="312"/>
            <ac:picMk id="8" creationId="{78DC00E2-CA45-4323-9019-43541AD81F76}"/>
          </ac:picMkLst>
        </pc:picChg>
        <pc:picChg chg="del">
          <ac:chgData name="kim jinju" userId="6070410da57cddc4" providerId="LiveId" clId="{37219EF6-E918-4642-BB77-B5A4C8D9E1EB}" dt="2021-08-23T06:20:49.910" v="492" actId="478"/>
          <ac:picMkLst>
            <pc:docMk/>
            <pc:sldMk cId="1789587471" sldId="312"/>
            <ac:picMk id="10" creationId="{7E4CD69A-37F7-4C60-8BEA-64C09B4A9C23}"/>
          </ac:picMkLst>
        </pc:picChg>
        <pc:picChg chg="del">
          <ac:chgData name="kim jinju" userId="6070410da57cddc4" providerId="LiveId" clId="{37219EF6-E918-4642-BB77-B5A4C8D9E1EB}" dt="2021-08-23T06:20:19.623" v="461" actId="478"/>
          <ac:picMkLst>
            <pc:docMk/>
            <pc:sldMk cId="1789587471" sldId="312"/>
            <ac:picMk id="13" creationId="{2B52D978-7838-4EB6-9569-F11AEBCAEB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58A41-4FD8-418C-85AF-1AB8EF66D8EF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F8794E-0CBD-4201-BFA0-0374590B79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76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86233C-48BF-4DF0-A88C-25C2246C9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5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62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71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82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212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883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7919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4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27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437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898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F8794E-0CBD-4201-BFA0-0374590B795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426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A7040-E045-483E-A819-5D8D610B3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352827-A4F8-4416-8068-BCE338F88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7BD784-FE8A-411E-8E89-4A95EFEA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BA459-6ADC-4C4B-9A04-32B8792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4FF8D-8A5D-4551-BB23-D38A14543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87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6CCF6-5D64-459A-9024-BC719C24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F7CF6-D01F-46AA-B8F7-ECEEBC9A3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4AB65-CCDD-4DA6-BF4F-B2354FAB6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0EBBC-E36C-435A-8E19-293B4F9B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D4C62-961E-40C3-BE00-3FA0C0A6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57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1A6D6B-E4A9-4E12-8EAB-B44CB0A29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0A748A-E24D-4904-8B89-BA5B157B9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E253EE-27A8-4FAE-BE14-3D057B971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E1179D-DA44-4832-B1CB-5CE7CB8B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5483C-FBA5-4692-9D85-5B7C529F3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17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A8CC98-8C83-4B5F-BF74-337EDBD0D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26965-5451-4FB6-A5AB-F57D2D94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B1984-DFF7-4266-892C-450E1CA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54453B-9AF7-4B8C-B8BC-A77BE5C25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97FA83-4AD9-425A-865C-9D957A06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87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87E83-85DB-47EE-8434-CD6661C14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3F437-9C02-49ED-BCB8-6A0771B51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59D10E-7A00-4BD8-9D5F-DF318E56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D320C4-82A6-4FA9-89C3-8B529F6A2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B0F775-C956-4DDF-8E89-AF682273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82C8-24AA-4583-877D-41BE6F5C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2945C6-AB52-4D51-8462-078BD77F2C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0BA361-4162-4BEB-B240-810DF23BA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83CF6-214E-4EBA-8320-B9727664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D0DAD-D3D1-46B6-B27C-C64415E4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18D1A7-9909-4CD2-A789-F4BBD5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0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79334-7C2F-4A93-9B14-391A278E2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6B4D9D-013D-41E5-BAB9-046DC57CB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10A866-D9C2-4C9D-88F1-B88FDBBD0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0AB4A6-3F09-4407-8D45-2D998219A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ADA6C8-8574-4B57-ACBE-43E8CDD76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909A4-39C3-4537-BAAA-3EC406F6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2EE01D-A3F4-4390-97C3-17D945941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975FCE-9296-4EE8-9B1F-D2112F33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58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7FE2EE-AF26-447A-BE20-4AEAC990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2964E0-2894-4F18-86CF-59F553AD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035C24-3206-46EA-A9CE-846C4351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E13040-1817-457F-A67E-4B959965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96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0BB40B-E703-440B-ACF2-5628D71A2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1FAEB-B749-4FDC-9535-07E51EA3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B1174-A38B-47B9-A4F4-F0DAB40D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1859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14CFA-001A-4D37-B964-C4681C25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DC0BE5-EEE7-4D06-8418-2DEB8227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87BC7-BE56-4155-AA8A-6CCA4EF24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4FD8EC-D596-4914-961B-2366B242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E2864-630C-4702-82BC-29A323E1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A9565-88A4-4000-B02A-1EA036AD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9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0C4CC-01DC-49A0-B324-D633192A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12AD2F-C93F-473C-806A-105F0260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21E02F-9B2A-443C-A085-424E62740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74DBA4-5F9D-460F-8F4A-F9685BB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75B5497-F307-4ABD-BA98-1AA14EDF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103FD5-1637-445A-BD8E-59A400F7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62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7DC74F-4BB3-4801-9B54-F0656116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A374A0-3F71-4062-A063-9FE2E611D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B6BCB-E64B-4E0E-9CB3-1AF0E21BE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45EE-144F-41F2-A8DF-1DB2554B84D4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128E62-6CDC-4E0C-914D-90CC33F9F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36ECC-5BC7-4068-8414-45860A167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151D-3018-46F8-9D2E-DC1C602AC0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54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obis.or.kr/kobis/business/stat/them/findAreaShareList.do" TargetMode="External"/><Relationship Id="rId2" Type="http://schemas.openxmlformats.org/officeDocument/2006/relationships/hyperlink" Target="https://github.com/vvspearlvvs/MultiCampus_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ata.go.kr/data/15077756/openapi.d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hyperlink" Target="https://github.com/vvspearlvvs/MultiCampus_Project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E3366B6E-7579-4479-917F-D2FB5A03D6E4}"/>
              </a:ext>
            </a:extLst>
          </p:cNvPr>
          <p:cNvSpPr/>
          <p:nvPr/>
        </p:nvSpPr>
        <p:spPr>
          <a:xfrm>
            <a:off x="6565900" y="1117600"/>
            <a:ext cx="6819900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200656" y="3035090"/>
                  <a:pt x="2642616" y="2541314"/>
                </a:cubicBezTo>
                <a:cubicBezTo>
                  <a:pt x="3084576" y="2047538"/>
                  <a:pt x="3002280" y="1597958"/>
                  <a:pt x="3310128" y="1233722"/>
                </a:cubicBezTo>
                <a:cubicBezTo>
                  <a:pt x="3617976" y="869486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accent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6D301AF-509A-4F33-9F89-CE3738909FCB}"/>
              </a:ext>
            </a:extLst>
          </p:cNvPr>
          <p:cNvSpPr/>
          <p:nvPr/>
        </p:nvSpPr>
        <p:spPr>
          <a:xfrm>
            <a:off x="5710377" y="1773637"/>
            <a:ext cx="8127999" cy="6324600"/>
          </a:xfrm>
          <a:custGeom>
            <a:avLst/>
            <a:gdLst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310128 w 4892040"/>
              <a:gd name="connsiteY50" fmla="*/ 1233722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493580 w 4892040"/>
              <a:gd name="connsiteY50" fmla="*/ 1022841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  <a:gd name="connsiteX0" fmla="*/ 4808806 w 4892040"/>
              <a:gd name="connsiteY0" fmla="*/ 630 h 5834375"/>
              <a:gd name="connsiteX1" fmla="*/ 4892040 w 4892040"/>
              <a:gd name="connsiteY1" fmla="*/ 474770 h 5834375"/>
              <a:gd name="connsiteX2" fmla="*/ 4794333 w 4892040"/>
              <a:gd name="connsiteY2" fmla="*/ 578504 h 5834375"/>
              <a:gd name="connsiteX3" fmla="*/ 4818820 w 4892040"/>
              <a:gd name="connsiteY3" fmla="*/ 594829 h 5834375"/>
              <a:gd name="connsiteX4" fmla="*/ 4837108 w 4892040"/>
              <a:gd name="connsiteY4" fmla="*/ 731989 h 5834375"/>
              <a:gd name="connsiteX5" fmla="*/ 4855396 w 4892040"/>
              <a:gd name="connsiteY5" fmla="*/ 814285 h 5834375"/>
              <a:gd name="connsiteX6" fmla="*/ 4864540 w 4892040"/>
              <a:gd name="connsiteY6" fmla="*/ 869149 h 5834375"/>
              <a:gd name="connsiteX7" fmla="*/ 4882828 w 4892040"/>
              <a:gd name="connsiteY7" fmla="*/ 2542501 h 5834375"/>
              <a:gd name="connsiteX8" fmla="*/ 4864540 w 4892040"/>
              <a:gd name="connsiteY8" fmla="*/ 2917405 h 5834375"/>
              <a:gd name="connsiteX9" fmla="*/ 4855396 w 4892040"/>
              <a:gd name="connsiteY9" fmla="*/ 3118573 h 5834375"/>
              <a:gd name="connsiteX10" fmla="*/ 4809676 w 4892040"/>
              <a:gd name="connsiteY10" fmla="*/ 3402037 h 5834375"/>
              <a:gd name="connsiteX11" fmla="*/ 4791388 w 4892040"/>
              <a:gd name="connsiteY11" fmla="*/ 3557485 h 5834375"/>
              <a:gd name="connsiteX12" fmla="*/ 4782244 w 4892040"/>
              <a:gd name="connsiteY12" fmla="*/ 3712933 h 5834375"/>
              <a:gd name="connsiteX13" fmla="*/ 4791388 w 4892040"/>
              <a:gd name="connsiteY13" fmla="*/ 4078693 h 5834375"/>
              <a:gd name="connsiteX14" fmla="*/ 4800532 w 4892040"/>
              <a:gd name="connsiteY14" fmla="*/ 4325581 h 5834375"/>
              <a:gd name="connsiteX15" fmla="*/ 4782244 w 4892040"/>
              <a:gd name="connsiteY15" fmla="*/ 4590757 h 5834375"/>
              <a:gd name="connsiteX16" fmla="*/ 4791388 w 4892040"/>
              <a:gd name="connsiteY16" fmla="*/ 5258269 h 5834375"/>
              <a:gd name="connsiteX17" fmla="*/ 4782244 w 4892040"/>
              <a:gd name="connsiteY17" fmla="*/ 5596597 h 5834375"/>
              <a:gd name="connsiteX18" fmla="*/ 4754812 w 4892040"/>
              <a:gd name="connsiteY18" fmla="*/ 5624029 h 5834375"/>
              <a:gd name="connsiteX19" fmla="*/ 4727380 w 4892040"/>
              <a:gd name="connsiteY19" fmla="*/ 5660605 h 5834375"/>
              <a:gd name="connsiteX20" fmla="*/ 4690804 w 4892040"/>
              <a:gd name="connsiteY20" fmla="*/ 5697181 h 5834375"/>
              <a:gd name="connsiteX21" fmla="*/ 4507924 w 4892040"/>
              <a:gd name="connsiteY21" fmla="*/ 5742901 h 5834375"/>
              <a:gd name="connsiteX22" fmla="*/ 4315900 w 4892040"/>
              <a:gd name="connsiteY22" fmla="*/ 5770333 h 5834375"/>
              <a:gd name="connsiteX23" fmla="*/ 4242748 w 4892040"/>
              <a:gd name="connsiteY23" fmla="*/ 5788621 h 5834375"/>
              <a:gd name="connsiteX24" fmla="*/ 3922708 w 4892040"/>
              <a:gd name="connsiteY24" fmla="*/ 5816053 h 5834375"/>
              <a:gd name="connsiteX25" fmla="*/ 3739828 w 4892040"/>
              <a:gd name="connsiteY25" fmla="*/ 5834341 h 5834375"/>
              <a:gd name="connsiteX26" fmla="*/ 3410644 w 4892040"/>
              <a:gd name="connsiteY26" fmla="*/ 5816053 h 5834375"/>
              <a:gd name="connsiteX27" fmla="*/ 3218620 w 4892040"/>
              <a:gd name="connsiteY27" fmla="*/ 5761189 h 5834375"/>
              <a:gd name="connsiteX28" fmla="*/ 3099748 w 4892040"/>
              <a:gd name="connsiteY28" fmla="*/ 5706325 h 5834375"/>
              <a:gd name="connsiteX29" fmla="*/ 2944300 w 4892040"/>
              <a:gd name="connsiteY29" fmla="*/ 5669749 h 5834375"/>
              <a:gd name="connsiteX30" fmla="*/ 2733988 w 4892040"/>
              <a:gd name="connsiteY30" fmla="*/ 5678893 h 5834375"/>
              <a:gd name="connsiteX31" fmla="*/ 2633404 w 4892040"/>
              <a:gd name="connsiteY31" fmla="*/ 5706325 h 5834375"/>
              <a:gd name="connsiteX32" fmla="*/ 2514532 w 4892040"/>
              <a:gd name="connsiteY32" fmla="*/ 5733757 h 5834375"/>
              <a:gd name="connsiteX33" fmla="*/ 2084764 w 4892040"/>
              <a:gd name="connsiteY33" fmla="*/ 5724613 h 5834375"/>
              <a:gd name="connsiteX34" fmla="*/ 1993324 w 4892040"/>
              <a:gd name="connsiteY34" fmla="*/ 5715469 h 5834375"/>
              <a:gd name="connsiteX35" fmla="*/ 1865308 w 4892040"/>
              <a:gd name="connsiteY35" fmla="*/ 5706325 h 5834375"/>
              <a:gd name="connsiteX36" fmla="*/ 1526980 w 4892040"/>
              <a:gd name="connsiteY36" fmla="*/ 5697181 h 5834375"/>
              <a:gd name="connsiteX37" fmla="*/ 1334956 w 4892040"/>
              <a:gd name="connsiteY37" fmla="*/ 5669749 h 5834375"/>
              <a:gd name="connsiteX38" fmla="*/ 1225228 w 4892040"/>
              <a:gd name="connsiteY38" fmla="*/ 5651461 h 5834375"/>
              <a:gd name="connsiteX39" fmla="*/ 795460 w 4892040"/>
              <a:gd name="connsiteY39" fmla="*/ 5614885 h 5834375"/>
              <a:gd name="connsiteX40" fmla="*/ 457132 w 4892040"/>
              <a:gd name="connsiteY40" fmla="*/ 5642317 h 5834375"/>
              <a:gd name="connsiteX41" fmla="*/ 301684 w 4892040"/>
              <a:gd name="connsiteY41" fmla="*/ 5633173 h 5834375"/>
              <a:gd name="connsiteX42" fmla="*/ 255964 w 4892040"/>
              <a:gd name="connsiteY42" fmla="*/ 5624029 h 5834375"/>
              <a:gd name="connsiteX43" fmla="*/ 201100 w 4892040"/>
              <a:gd name="connsiteY43" fmla="*/ 5605741 h 5834375"/>
              <a:gd name="connsiteX44" fmla="*/ 146236 w 4892040"/>
              <a:gd name="connsiteY44" fmla="*/ 5596597 h 5834375"/>
              <a:gd name="connsiteX45" fmla="*/ 108724 w 4892040"/>
              <a:gd name="connsiteY45" fmla="*/ 5553772 h 5834375"/>
              <a:gd name="connsiteX46" fmla="*/ 108471 w 4892040"/>
              <a:gd name="connsiteY46" fmla="*/ 5553401 h 5834375"/>
              <a:gd name="connsiteX47" fmla="*/ 0 w 4892040"/>
              <a:gd name="connsiteY47" fmla="*/ 5668562 h 5834375"/>
              <a:gd name="connsiteX48" fmla="*/ 658368 w 4892040"/>
              <a:gd name="connsiteY48" fmla="*/ 4196378 h 5834375"/>
              <a:gd name="connsiteX49" fmla="*/ 2642616 w 4892040"/>
              <a:gd name="connsiteY49" fmla="*/ 2541314 h 5834375"/>
              <a:gd name="connsiteX50" fmla="*/ 3539443 w 4892040"/>
              <a:gd name="connsiteY50" fmla="*/ 952548 h 5834375"/>
              <a:gd name="connsiteX51" fmla="*/ 4489704 w 4892040"/>
              <a:gd name="connsiteY51" fmla="*/ 355898 h 5834375"/>
              <a:gd name="connsiteX52" fmla="*/ 4808806 w 4892040"/>
              <a:gd name="connsiteY52" fmla="*/ 630 h 5834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4892040" h="5834375">
                <a:moveTo>
                  <a:pt x="4808806" y="630"/>
                </a:moveTo>
                <a:cubicBezTo>
                  <a:pt x="4845391" y="10212"/>
                  <a:pt x="4870323" y="130727"/>
                  <a:pt x="4892040" y="474770"/>
                </a:cubicBezTo>
                <a:lnTo>
                  <a:pt x="4794333" y="578504"/>
                </a:lnTo>
                <a:lnTo>
                  <a:pt x="4818820" y="594829"/>
                </a:lnTo>
                <a:cubicBezTo>
                  <a:pt x="4842366" y="689014"/>
                  <a:pt x="4810118" y="552058"/>
                  <a:pt x="4837108" y="731989"/>
                </a:cubicBezTo>
                <a:cubicBezTo>
                  <a:pt x="4841277" y="759779"/>
                  <a:pt x="4849885" y="786730"/>
                  <a:pt x="4855396" y="814285"/>
                </a:cubicBezTo>
                <a:cubicBezTo>
                  <a:pt x="4859032" y="832465"/>
                  <a:pt x="4861492" y="850861"/>
                  <a:pt x="4864540" y="869149"/>
                </a:cubicBezTo>
                <a:cubicBezTo>
                  <a:pt x="4885963" y="1726086"/>
                  <a:pt x="4903452" y="1827533"/>
                  <a:pt x="4882828" y="2542501"/>
                </a:cubicBezTo>
                <a:cubicBezTo>
                  <a:pt x="4879220" y="2667566"/>
                  <a:pt x="4870491" y="2792430"/>
                  <a:pt x="4864540" y="2917405"/>
                </a:cubicBezTo>
                <a:cubicBezTo>
                  <a:pt x="4861347" y="2984454"/>
                  <a:pt x="4868560" y="3052751"/>
                  <a:pt x="4855396" y="3118573"/>
                </a:cubicBezTo>
                <a:cubicBezTo>
                  <a:pt x="4827959" y="3255760"/>
                  <a:pt x="4834159" y="3215966"/>
                  <a:pt x="4809676" y="3402037"/>
                </a:cubicBezTo>
                <a:cubicBezTo>
                  <a:pt x="4802870" y="3453764"/>
                  <a:pt x="4795974" y="3505514"/>
                  <a:pt x="4791388" y="3557485"/>
                </a:cubicBezTo>
                <a:cubicBezTo>
                  <a:pt x="4786826" y="3609190"/>
                  <a:pt x="4785292" y="3661117"/>
                  <a:pt x="4782244" y="3712933"/>
                </a:cubicBezTo>
                <a:cubicBezTo>
                  <a:pt x="4785292" y="3834853"/>
                  <a:pt x="4787749" y="3956789"/>
                  <a:pt x="4791388" y="4078693"/>
                </a:cubicBezTo>
                <a:cubicBezTo>
                  <a:pt x="4793845" y="4161009"/>
                  <a:pt x="4800532" y="4243229"/>
                  <a:pt x="4800532" y="4325581"/>
                </a:cubicBezTo>
                <a:cubicBezTo>
                  <a:pt x="4800532" y="4382077"/>
                  <a:pt x="4787709" y="4525180"/>
                  <a:pt x="4782244" y="4590757"/>
                </a:cubicBezTo>
                <a:cubicBezTo>
                  <a:pt x="4785292" y="4813261"/>
                  <a:pt x="4786274" y="5035803"/>
                  <a:pt x="4791388" y="5258269"/>
                </a:cubicBezTo>
                <a:cubicBezTo>
                  <a:pt x="4795240" y="5425825"/>
                  <a:pt x="4821190" y="5394080"/>
                  <a:pt x="4782244" y="5596597"/>
                </a:cubicBezTo>
                <a:cubicBezTo>
                  <a:pt x="4779802" y="5609296"/>
                  <a:pt x="4763228" y="5614211"/>
                  <a:pt x="4754812" y="5624029"/>
                </a:cubicBezTo>
                <a:cubicBezTo>
                  <a:pt x="4744894" y="5635600"/>
                  <a:pt x="4737416" y="5649136"/>
                  <a:pt x="4727380" y="5660605"/>
                </a:cubicBezTo>
                <a:cubicBezTo>
                  <a:pt x="4716026" y="5673581"/>
                  <a:pt x="4705985" y="5689007"/>
                  <a:pt x="4690804" y="5697181"/>
                </a:cubicBezTo>
                <a:cubicBezTo>
                  <a:pt x="4641023" y="5723986"/>
                  <a:pt x="4560538" y="5732879"/>
                  <a:pt x="4507924" y="5742901"/>
                </a:cubicBezTo>
                <a:cubicBezTo>
                  <a:pt x="4371567" y="5768874"/>
                  <a:pt x="4460333" y="5757203"/>
                  <a:pt x="4315900" y="5770333"/>
                </a:cubicBezTo>
                <a:cubicBezTo>
                  <a:pt x="4291516" y="5776429"/>
                  <a:pt x="4267540" y="5784489"/>
                  <a:pt x="4242748" y="5788621"/>
                </a:cubicBezTo>
                <a:cubicBezTo>
                  <a:pt x="4113383" y="5810182"/>
                  <a:pt x="4057637" y="5808951"/>
                  <a:pt x="3922708" y="5816053"/>
                </a:cubicBezTo>
                <a:cubicBezTo>
                  <a:pt x="3877324" y="5821726"/>
                  <a:pt x="3778176" y="5835140"/>
                  <a:pt x="3739828" y="5834341"/>
                </a:cubicBezTo>
                <a:cubicBezTo>
                  <a:pt x="3629955" y="5832052"/>
                  <a:pt x="3520372" y="5822149"/>
                  <a:pt x="3410644" y="5816053"/>
                </a:cubicBezTo>
                <a:cubicBezTo>
                  <a:pt x="3346636" y="5797765"/>
                  <a:pt x="3281394" y="5783345"/>
                  <a:pt x="3218620" y="5761189"/>
                </a:cubicBezTo>
                <a:cubicBezTo>
                  <a:pt x="3177467" y="5746664"/>
                  <a:pt x="3140267" y="5722533"/>
                  <a:pt x="3099748" y="5706325"/>
                </a:cubicBezTo>
                <a:cubicBezTo>
                  <a:pt x="3059507" y="5690229"/>
                  <a:pt x="2982339" y="5677357"/>
                  <a:pt x="2944300" y="5669749"/>
                </a:cubicBezTo>
                <a:cubicBezTo>
                  <a:pt x="2874196" y="5672797"/>
                  <a:pt x="2803678" y="5670694"/>
                  <a:pt x="2733988" y="5678893"/>
                </a:cubicBezTo>
                <a:cubicBezTo>
                  <a:pt x="2699473" y="5682954"/>
                  <a:pt x="2667119" y="5697896"/>
                  <a:pt x="2633404" y="5706325"/>
                </a:cubicBezTo>
                <a:cubicBezTo>
                  <a:pt x="2593953" y="5716188"/>
                  <a:pt x="2554156" y="5724613"/>
                  <a:pt x="2514532" y="5733757"/>
                </a:cubicBezTo>
                <a:lnTo>
                  <a:pt x="2084764" y="5724613"/>
                </a:lnTo>
                <a:cubicBezTo>
                  <a:pt x="2054151" y="5723539"/>
                  <a:pt x="2023850" y="5718013"/>
                  <a:pt x="1993324" y="5715469"/>
                </a:cubicBezTo>
                <a:cubicBezTo>
                  <a:pt x="1950691" y="5711916"/>
                  <a:pt x="1908056" y="5708001"/>
                  <a:pt x="1865308" y="5706325"/>
                </a:cubicBezTo>
                <a:cubicBezTo>
                  <a:pt x="1752577" y="5701904"/>
                  <a:pt x="1639756" y="5700229"/>
                  <a:pt x="1526980" y="5697181"/>
                </a:cubicBezTo>
                <a:lnTo>
                  <a:pt x="1334956" y="5669749"/>
                </a:lnTo>
                <a:cubicBezTo>
                  <a:pt x="1298294" y="5664194"/>
                  <a:pt x="1262118" y="5655213"/>
                  <a:pt x="1225228" y="5651461"/>
                </a:cubicBezTo>
                <a:cubicBezTo>
                  <a:pt x="1082192" y="5636915"/>
                  <a:pt x="795460" y="5614885"/>
                  <a:pt x="795460" y="5614885"/>
                </a:cubicBezTo>
                <a:cubicBezTo>
                  <a:pt x="691656" y="5625812"/>
                  <a:pt x="562312" y="5642317"/>
                  <a:pt x="457132" y="5642317"/>
                </a:cubicBezTo>
                <a:cubicBezTo>
                  <a:pt x="405226" y="5642317"/>
                  <a:pt x="353500" y="5636221"/>
                  <a:pt x="301684" y="5633173"/>
                </a:cubicBezTo>
                <a:cubicBezTo>
                  <a:pt x="286444" y="5630125"/>
                  <a:pt x="270958" y="5628118"/>
                  <a:pt x="255964" y="5624029"/>
                </a:cubicBezTo>
                <a:cubicBezTo>
                  <a:pt x="237366" y="5618957"/>
                  <a:pt x="220115" y="5608910"/>
                  <a:pt x="201100" y="5605741"/>
                </a:cubicBezTo>
                <a:lnTo>
                  <a:pt x="146236" y="5596597"/>
                </a:lnTo>
                <a:cubicBezTo>
                  <a:pt x="134768" y="5594512"/>
                  <a:pt x="119071" y="5569837"/>
                  <a:pt x="108724" y="5553772"/>
                </a:cubicBezTo>
                <a:lnTo>
                  <a:pt x="108471" y="5553401"/>
                </a:lnTo>
                <a:lnTo>
                  <a:pt x="0" y="5668562"/>
                </a:lnTo>
                <a:cubicBezTo>
                  <a:pt x="108966" y="5193074"/>
                  <a:pt x="217932" y="4717586"/>
                  <a:pt x="658368" y="4196378"/>
                </a:cubicBezTo>
                <a:cubicBezTo>
                  <a:pt x="1098804" y="3675170"/>
                  <a:pt x="2162437" y="3081952"/>
                  <a:pt x="2642616" y="2541314"/>
                </a:cubicBezTo>
                <a:cubicBezTo>
                  <a:pt x="3122795" y="2000676"/>
                  <a:pt x="3231595" y="1316784"/>
                  <a:pt x="3539443" y="952548"/>
                </a:cubicBezTo>
                <a:cubicBezTo>
                  <a:pt x="3847291" y="588312"/>
                  <a:pt x="4226052" y="482390"/>
                  <a:pt x="4489704" y="355898"/>
                </a:cubicBezTo>
                <a:cubicBezTo>
                  <a:pt x="4654486" y="276841"/>
                  <a:pt x="4747831" y="-15339"/>
                  <a:pt x="4808806" y="630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530636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최종 포트폴리오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D12B3-6A66-41CF-9720-E4F0A8827104}"/>
              </a:ext>
            </a:extLst>
          </p:cNvPr>
          <p:cNvSpPr txBox="1"/>
          <p:nvPr/>
        </p:nvSpPr>
        <p:spPr>
          <a:xfrm>
            <a:off x="2734284" y="3858400"/>
            <a:ext cx="6723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4(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회적거리두기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조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_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권성구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김용호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김진주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이대경</a:t>
            </a:r>
            <a:r>
              <a:rPr lang="en-US" altLang="ko-KR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황수빈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Picture 2" descr="새로운 CI 공개한 멀티캠퍼스, “콘텐츠 크리에이터 기업으로 도약할 것” : 네이버 포스트">
            <a:extLst>
              <a:ext uri="{FF2B5EF4-FFF2-40B4-BE49-F238E27FC236}">
                <a16:creationId xmlns:a16="http://schemas.microsoft.com/office/drawing/2014/main" id="{FFCD5B10-C331-4942-99E8-663837B9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8257" y="6340520"/>
            <a:ext cx="2635395" cy="4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334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2BE48EE-C023-49B9-93E0-A42B5F905D2B}"/>
              </a:ext>
            </a:extLst>
          </p:cNvPr>
          <p:cNvGrpSpPr/>
          <p:nvPr/>
        </p:nvGrpSpPr>
        <p:grpSpPr>
          <a:xfrm>
            <a:off x="5585699" y="3242504"/>
            <a:ext cx="1351652" cy="868020"/>
            <a:chOff x="4626720" y="3308495"/>
            <a:chExt cx="1351652" cy="868020"/>
          </a:xfrm>
        </p:grpSpPr>
        <p:sp>
          <p:nvSpPr>
            <p:cNvPr id="31" name="화살표: 오른쪽 30">
              <a:extLst>
                <a:ext uri="{FF2B5EF4-FFF2-40B4-BE49-F238E27FC236}">
                  <a16:creationId xmlns:a16="http://schemas.microsoft.com/office/drawing/2014/main" id="{B227BF4E-1F71-4974-870F-4E6A8AFFC8D4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838A3A6-629C-4EAF-8A5E-2A60F1A888C7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F3C566E-A2BB-402E-A8A7-C09FBF20637D}"/>
              </a:ext>
            </a:extLst>
          </p:cNvPr>
          <p:cNvGrpSpPr/>
          <p:nvPr/>
        </p:nvGrpSpPr>
        <p:grpSpPr>
          <a:xfrm>
            <a:off x="1042498" y="2551766"/>
            <a:ext cx="4386752" cy="3064653"/>
            <a:chOff x="1033069" y="2118134"/>
            <a:chExt cx="5105120" cy="3489145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DB50D46-D7B1-4294-AE9C-36DE1C5FB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1464" y="2118134"/>
              <a:ext cx="5037105" cy="1617354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382DC975-900E-4438-8EBE-B368BB5167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59598"/>
            <a:stretch/>
          </p:blipFill>
          <p:spPr>
            <a:xfrm>
              <a:off x="1033069" y="3883254"/>
              <a:ext cx="2600325" cy="1724025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3EEA20E0-6277-49C6-8F1D-BB23AFCAA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7454"/>
            <a:stretch/>
          </p:blipFill>
          <p:spPr>
            <a:xfrm>
              <a:off x="3612257" y="3911634"/>
              <a:ext cx="2525932" cy="1631327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850B6BC-BD7C-43F1-BB0F-EC9DFC818E55}"/>
              </a:ext>
            </a:extLst>
          </p:cNvPr>
          <p:cNvGrpSpPr/>
          <p:nvPr/>
        </p:nvGrpSpPr>
        <p:grpSpPr>
          <a:xfrm>
            <a:off x="7103342" y="2105519"/>
            <a:ext cx="4478764" cy="3904756"/>
            <a:chOff x="6122956" y="1973540"/>
            <a:chExt cx="4444492" cy="4048736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AE7B677C-CE00-4EBF-B97B-1305C804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191938" y="1973540"/>
              <a:ext cx="4309447" cy="1914525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A0D7C68-401E-448A-9690-8C980AF369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34864"/>
            <a:stretch/>
          </p:blipFill>
          <p:spPr>
            <a:xfrm>
              <a:off x="6122956" y="3978111"/>
              <a:ext cx="4444492" cy="2044165"/>
            </a:xfrm>
            <a:prstGeom prst="rect">
              <a:avLst/>
            </a:prstGeom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3AF2D2E-C2AF-4EEF-B832-AF823406D079}"/>
              </a:ext>
            </a:extLst>
          </p:cNvPr>
          <p:cNvSpPr txBox="1"/>
          <p:nvPr/>
        </p:nvSpPr>
        <p:spPr>
          <a:xfrm>
            <a:off x="1043647" y="1940760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매출액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결측치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처리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3C84F67-4080-40EE-AC96-6DCC9BB61A22}"/>
              </a:ext>
            </a:extLst>
          </p:cNvPr>
          <p:cNvSpPr/>
          <p:nvPr/>
        </p:nvSpPr>
        <p:spPr>
          <a:xfrm>
            <a:off x="7135990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DF9ABB40-70A7-46A4-99B2-797E2D53320E}"/>
              </a:ext>
            </a:extLst>
          </p:cNvPr>
          <p:cNvSpPr/>
          <p:nvPr/>
        </p:nvSpPr>
        <p:spPr>
          <a:xfrm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D30E01D-508E-4BB8-87B2-0CA52612324F}"/>
              </a:ext>
            </a:extLst>
          </p:cNvPr>
          <p:cNvSpPr/>
          <p:nvPr/>
        </p:nvSpPr>
        <p:spPr>
          <a:xfrm>
            <a:off x="1055688" y="3148259"/>
            <a:ext cx="4360685" cy="833191"/>
          </a:xfrm>
          <a:prstGeom prst="rect">
            <a:avLst/>
          </a:prstGeom>
          <a:noFill/>
          <a:ln w="38100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72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3390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탐색 및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전처리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96DAB-51BA-440E-A88E-9F1DCF2C17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363"/>
          <a:stretch/>
        </p:blipFill>
        <p:spPr>
          <a:xfrm>
            <a:off x="6028606" y="4297860"/>
            <a:ext cx="5353768" cy="1606064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53B2B79C-2468-4CDA-8917-6777816EEE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075"/>
          <a:stretch/>
        </p:blipFill>
        <p:spPr>
          <a:xfrm>
            <a:off x="5995493" y="2112974"/>
            <a:ext cx="5353768" cy="199334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9B2CF53-D86A-4501-A043-AD6FAC73E54D}"/>
              </a:ext>
            </a:extLst>
          </p:cNvPr>
          <p:cNvSpPr txBox="1"/>
          <p:nvPr/>
        </p:nvSpPr>
        <p:spPr>
          <a:xfrm>
            <a:off x="1043647" y="1940760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및 접종데이터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통합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700F123-55C1-42BE-BB1D-C3F16CF7FEF7}"/>
              </a:ext>
            </a:extLst>
          </p:cNvPr>
          <p:cNvGrpSpPr/>
          <p:nvPr/>
        </p:nvGrpSpPr>
        <p:grpSpPr>
          <a:xfrm>
            <a:off x="4625243" y="3515884"/>
            <a:ext cx="1351652" cy="868020"/>
            <a:chOff x="4626720" y="3308495"/>
            <a:chExt cx="1351652" cy="868020"/>
          </a:xfrm>
        </p:grpSpPr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72CA499E-1DB5-48BF-8BBE-9644D4BF6108}"/>
                </a:ext>
              </a:extLst>
            </p:cNvPr>
            <p:cNvSpPr/>
            <p:nvPr/>
          </p:nvSpPr>
          <p:spPr>
            <a:xfrm>
              <a:off x="4869212" y="3308495"/>
              <a:ext cx="891009" cy="477309"/>
            </a:xfrm>
            <a:prstGeom prst="rightArrow">
              <a:avLst/>
            </a:prstGeom>
            <a:solidFill>
              <a:schemeClr val="tx1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38F7F4A-8648-4AEA-93AF-13BCE65AC71C}"/>
                </a:ext>
              </a:extLst>
            </p:cNvPr>
            <p:cNvSpPr txBox="1"/>
            <p:nvPr/>
          </p:nvSpPr>
          <p:spPr>
            <a:xfrm>
              <a:off x="4626720" y="3837961"/>
              <a:ext cx="13516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</a:t>
              </a:r>
              <a:r>
                <a:rPr lang="ko-KR" altLang="en-US" sz="1600" b="1" dirty="0" err="1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전처리</a:t>
              </a:r>
              <a:endPara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2E18A-0D3C-42E4-BAE7-49985693C4AE}"/>
              </a:ext>
            </a:extLst>
          </p:cNvPr>
          <p:cNvSpPr/>
          <p:nvPr/>
        </p:nvSpPr>
        <p:spPr>
          <a:xfrm>
            <a:off x="9389097" y="2066410"/>
            <a:ext cx="1819373" cy="1995061"/>
          </a:xfrm>
          <a:prstGeom prst="rect">
            <a:avLst/>
          </a:prstGeom>
          <a:noFill/>
          <a:ln w="38100">
            <a:solidFill>
              <a:srgbClr val="FF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F0513-4489-4A75-A2BD-9475E2DDF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478968" y="3852220"/>
            <a:ext cx="196591" cy="676273"/>
          </a:xfrm>
          <a:prstGeom prst="rect">
            <a:avLst/>
          </a:prstGeom>
        </p:spPr>
      </p:pic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3845B9-B071-4E53-AE42-5E7403A41D5D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E015BD-27AD-4E13-80A6-ADA93D264665}"/>
              </a:ext>
            </a:extLst>
          </p:cNvPr>
          <p:cNvGrpSpPr/>
          <p:nvPr/>
        </p:nvGrpSpPr>
        <p:grpSpPr>
          <a:xfrm>
            <a:off x="1234361" y="2292586"/>
            <a:ext cx="3553396" cy="3657974"/>
            <a:chOff x="1447800" y="1947863"/>
            <a:chExt cx="4048125" cy="491013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454EB88-ED7B-4B7C-B5B5-332AEB48F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3588" y="1947863"/>
              <a:ext cx="2723072" cy="3252788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563266-AD72-4572-89CA-6DE5958FB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7800" y="5392300"/>
              <a:ext cx="4048125" cy="1465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9610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6C0ABB-B55C-4E13-84D3-9AC2641F4C41}"/>
              </a:ext>
            </a:extLst>
          </p:cNvPr>
          <p:cNvSpPr txBox="1"/>
          <p:nvPr/>
        </p:nvSpPr>
        <p:spPr>
          <a:xfrm>
            <a:off x="1043647" y="1940760"/>
            <a:ext cx="462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백신접종자수 및 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 현황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6CF3443-B534-46DB-89D6-1501157AAFA5}"/>
              </a:ext>
            </a:extLst>
          </p:cNvPr>
          <p:cNvGrpSpPr/>
          <p:nvPr/>
        </p:nvGrpSpPr>
        <p:grpSpPr>
          <a:xfrm>
            <a:off x="2141220" y="5925944"/>
            <a:ext cx="2763656" cy="386499"/>
            <a:chOff x="1874520" y="5925944"/>
            <a:chExt cx="2763656" cy="38649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2CC3C5C-F4E3-484F-B03E-F9A2D669AB06}"/>
                </a:ext>
              </a:extLst>
            </p:cNvPr>
            <p:cNvSpPr txBox="1"/>
            <p:nvPr/>
          </p:nvSpPr>
          <p:spPr>
            <a:xfrm>
              <a:off x="1874520" y="5929820"/>
              <a:ext cx="24235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DFA1E971-670F-48B0-8567-FD0A15AD0BF1}"/>
                </a:ext>
              </a:extLst>
            </p:cNvPr>
            <p:cNvSpPr/>
            <p:nvPr/>
          </p:nvSpPr>
          <p:spPr>
            <a:xfrm>
              <a:off x="1901464" y="5925944"/>
              <a:ext cx="2726125" cy="386499"/>
            </a:xfrm>
            <a:prstGeom prst="roundRect">
              <a:avLst/>
            </a:prstGeom>
            <a:solidFill>
              <a:srgbClr val="E1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8ED085-1A4E-4D26-9BC0-C69CB79F8169}"/>
                </a:ext>
              </a:extLst>
            </p:cNvPr>
            <p:cNvSpPr txBox="1"/>
            <p:nvPr/>
          </p:nvSpPr>
          <p:spPr>
            <a:xfrm>
              <a:off x="190019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97DDC8A-8FB6-425E-AF98-66ABD48A7C09}"/>
              </a:ext>
            </a:extLst>
          </p:cNvPr>
          <p:cNvGrpSpPr/>
          <p:nvPr/>
        </p:nvGrpSpPr>
        <p:grpSpPr>
          <a:xfrm>
            <a:off x="7899038" y="5922226"/>
            <a:ext cx="2737983" cy="386499"/>
            <a:chOff x="7651388" y="5925944"/>
            <a:chExt cx="2737983" cy="386499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D9702FE1-40DE-4ABD-8B5B-8DD6B7AA8E94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B704746-B189-465C-93DA-94261F713E5C}"/>
                </a:ext>
              </a:extLst>
            </p:cNvPr>
            <p:cNvSpPr txBox="1"/>
            <p:nvPr/>
          </p:nvSpPr>
          <p:spPr>
            <a:xfrm>
              <a:off x="7651388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백신접종자 수 및 관객수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F5D074B-B10A-4B09-8CD3-D4AD48589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515" y="2377906"/>
            <a:ext cx="5472113" cy="33910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D6B617E-C866-43E4-9D15-F7BBF41EB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3" y="2420938"/>
            <a:ext cx="5329237" cy="33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6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988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대비 코로나이후 매출액 비율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[ 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 비율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=  (</a:t>
            </a:r>
            <a:r>
              <a:rPr lang="ko-KR" altLang="en-US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주별 매출액 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 </a:t>
            </a:r>
            <a:r>
              <a:rPr lang="en-US" altLang="ko-KR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400" b="1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주 평균</a:t>
            </a:r>
            <a:r>
              <a:rPr lang="en-US" altLang="ko-KR" sz="1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*100 ]</a:t>
            </a:r>
            <a:endParaRPr lang="ko-KR" altLang="en-US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E2BAE98-E867-4747-8DF2-A6353B8A952F}"/>
              </a:ext>
            </a:extLst>
          </p:cNvPr>
          <p:cNvGrpSpPr/>
          <p:nvPr/>
        </p:nvGrpSpPr>
        <p:grpSpPr>
          <a:xfrm>
            <a:off x="1254813" y="5925924"/>
            <a:ext cx="4804837" cy="377326"/>
            <a:chOff x="1088136" y="5925944"/>
            <a:chExt cx="4921640" cy="38649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0AA937-7AE4-46B7-A4AC-4961BEA6C997}"/>
                </a:ext>
              </a:extLst>
            </p:cNvPr>
            <p:cNvSpPr txBox="1"/>
            <p:nvPr/>
          </p:nvSpPr>
          <p:spPr>
            <a:xfrm>
              <a:off x="1088136" y="5929820"/>
              <a:ext cx="431596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 대비 코로나이후 매출액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E9EE2351-8999-4811-9511-21E861123BEF}"/>
                </a:ext>
              </a:extLst>
            </p:cNvPr>
            <p:cNvGrpSpPr/>
            <p:nvPr/>
          </p:nvGrpSpPr>
          <p:grpSpPr>
            <a:xfrm>
              <a:off x="1133856" y="5925944"/>
              <a:ext cx="4875920" cy="386499"/>
              <a:chOff x="987552" y="6325385"/>
              <a:chExt cx="4875921" cy="386499"/>
            </a:xfrm>
            <a:solidFill>
              <a:srgbClr val="066A06"/>
            </a:solidFill>
          </p:grpSpPr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C740D2D7-7690-4730-B5D9-D1C82E2DA393}"/>
                  </a:ext>
                </a:extLst>
              </p:cNvPr>
              <p:cNvSpPr/>
              <p:nvPr/>
            </p:nvSpPr>
            <p:spPr>
              <a:xfrm>
                <a:off x="989815" y="6325385"/>
                <a:ext cx="4854804" cy="38649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78C54F-8070-4FDC-BD90-2B2E40555AB2}"/>
                  </a:ext>
                </a:extLst>
              </p:cNvPr>
              <p:cNvSpPr txBox="1"/>
              <p:nvPr/>
            </p:nvSpPr>
            <p:spPr>
              <a:xfrm>
                <a:off x="987552" y="6356693"/>
                <a:ext cx="48759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latinLnBrk="1"/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</a:t>
                </a:r>
                <a:r>
                  <a:rPr lang="en-US" altLang="ko-KR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2019</a:t>
                </a:r>
                <a:r>
                  <a:rPr lang="ko-KR" altLang="en-US" sz="16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매출액 평균대비 코로나이후 매출액 </a:t>
                </a:r>
                <a:endPara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03180BC-8FD0-4B5C-8AE5-C0C3BC60B6E2}"/>
              </a:ext>
            </a:extLst>
          </p:cNvPr>
          <p:cNvGrpSpPr/>
          <p:nvPr/>
        </p:nvGrpSpPr>
        <p:grpSpPr>
          <a:xfrm>
            <a:off x="6744912" y="5925924"/>
            <a:ext cx="4760202" cy="377326"/>
            <a:chOff x="987552" y="6325385"/>
            <a:chExt cx="4875921" cy="386499"/>
          </a:xfrm>
          <a:solidFill>
            <a:srgbClr val="DF9C20"/>
          </a:solidFill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90520792-3A4D-4CE0-9333-FCBB903F6659}"/>
                </a:ext>
              </a:extLst>
            </p:cNvPr>
            <p:cNvSpPr/>
            <p:nvPr/>
          </p:nvSpPr>
          <p:spPr>
            <a:xfrm>
              <a:off x="989815" y="6325385"/>
              <a:ext cx="4854804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FD25612-83FC-4A5C-8B2A-CA5D480FABC2}"/>
                </a:ext>
              </a:extLst>
            </p:cNvPr>
            <p:cNvSpPr txBox="1"/>
            <p:nvPr/>
          </p:nvSpPr>
          <p:spPr>
            <a:xfrm>
              <a:off x="987552" y="6356693"/>
              <a:ext cx="4875921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 </a:t>
              </a:r>
              <a:r>
                <a:rPr lang="en-US" altLang="ko-KR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2019</a:t>
              </a:r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매출액 평균대비 코로나이후 매출액 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3F4CD97-AB5A-4E1D-BDFF-5449CDC0F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1267" y="2420938"/>
            <a:ext cx="5529265" cy="34059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DC00E2-CA45-4323-9019-43541AD81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58" y="2384053"/>
            <a:ext cx="5363041" cy="33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58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370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6E7717D-C957-4189-BE9E-D14B0CBE253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CBEA55C-E1D8-4CB6-847E-8A500D148B0D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0D1BCF-656A-4314-A000-F393D60CA20C}"/>
              </a:ext>
            </a:extLst>
          </p:cNvPr>
          <p:cNvSpPr txBox="1"/>
          <p:nvPr/>
        </p:nvSpPr>
        <p:spPr>
          <a:xfrm>
            <a:off x="146779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84F2AB-D836-485C-9477-5C148139F32E}"/>
              </a:ext>
            </a:extLst>
          </p:cNvPr>
          <p:cNvSpPr txBox="1"/>
          <p:nvPr/>
        </p:nvSpPr>
        <p:spPr>
          <a:xfrm>
            <a:off x="6973249" y="5957252"/>
            <a:ext cx="420910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2068" name="Picture 20">
            <a:extLst>
              <a:ext uri="{FF2B5EF4-FFF2-40B4-BE49-F238E27FC236}">
                <a16:creationId xmlns:a16="http://schemas.microsoft.com/office/drawing/2014/main" id="{81095941-1401-4F9B-896F-A75B0E82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52674"/>
            <a:ext cx="54864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B69DD8-90DA-41BD-A98E-39D1A92CDCFF}"/>
              </a:ext>
            </a:extLst>
          </p:cNvPr>
          <p:cNvGrpSpPr/>
          <p:nvPr/>
        </p:nvGrpSpPr>
        <p:grpSpPr>
          <a:xfrm>
            <a:off x="6096000" y="2175641"/>
            <a:ext cx="5723949" cy="3687925"/>
            <a:chOff x="6096000" y="2276475"/>
            <a:chExt cx="5723949" cy="35765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5758C9F-4FA7-4F41-8F77-4CC1288F8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360556"/>
              <a:ext cx="5723949" cy="34925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CFBE43-83DC-474C-B9BE-792D687D3854}"/>
                </a:ext>
              </a:extLst>
            </p:cNvPr>
            <p:cNvSpPr/>
            <p:nvPr/>
          </p:nvSpPr>
          <p:spPr>
            <a:xfrm>
              <a:off x="7882759" y="2276475"/>
              <a:ext cx="2354317" cy="23549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01842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FC85A-E7FA-4933-B2DA-17475092F187}"/>
              </a:ext>
            </a:extLst>
          </p:cNvPr>
          <p:cNvSpPr txBox="1"/>
          <p:nvPr/>
        </p:nvSpPr>
        <p:spPr>
          <a:xfrm>
            <a:off x="1043647" y="1940760"/>
            <a:ext cx="5312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 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거리두기에 따른 매출액 비교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7F897E-CF2F-4404-83F5-0C4E1348C721}"/>
              </a:ext>
            </a:extLst>
          </p:cNvPr>
          <p:cNvSpPr/>
          <p:nvPr/>
        </p:nvSpPr>
        <p:spPr>
          <a:xfrm>
            <a:off x="2724150" y="2312988"/>
            <a:ext cx="1847850" cy="1730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4D72793-334B-4ED8-8D53-CE3C05F9AA10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0EFAC39B-C1F6-4634-8E86-3804331F449B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3FFE20-2B90-4734-980C-09C254497E7A}"/>
              </a:ext>
            </a:extLst>
          </p:cNvPr>
          <p:cNvSpPr txBox="1"/>
          <p:nvPr/>
        </p:nvSpPr>
        <p:spPr>
          <a:xfrm>
            <a:off x="154370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5B40CB-4350-4469-B7F0-A4EE641A16FF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이후 거리두기 현황 및 매출액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92" name="Picture 20">
            <a:extLst>
              <a:ext uri="{FF2B5EF4-FFF2-40B4-BE49-F238E27FC236}">
                <a16:creationId xmlns:a16="http://schemas.microsoft.com/office/drawing/2014/main" id="{DE7E92D2-5CD2-4C97-B955-96700DCF9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363787"/>
            <a:ext cx="5476875" cy="349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5BAD28E-A5D5-4A49-9EE3-5F4D412EF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540" y="2276476"/>
            <a:ext cx="5736827" cy="361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2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4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및 부산 백신접종 전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비교 </a:t>
            </a:r>
            <a:r>
              <a:rPr lang="en-US" altLang="ko-KR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BoxPlot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EFABBF9-A551-4510-AD8E-A869DD09C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30462"/>
            <a:ext cx="5010150" cy="3341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31F206E-7AE3-4D9F-9B3B-271AF4E7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49" y="2430461"/>
            <a:ext cx="5414963" cy="3338513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837B26E-0EEC-4A5C-A53D-347037C03321}"/>
              </a:ext>
            </a:extLst>
          </p:cNvPr>
          <p:cNvSpPr/>
          <p:nvPr/>
        </p:nvSpPr>
        <p:spPr>
          <a:xfrm>
            <a:off x="1545624" y="5925944"/>
            <a:ext cx="4115294" cy="386499"/>
          </a:xfrm>
          <a:prstGeom prst="roundRect">
            <a:avLst/>
          </a:prstGeom>
          <a:solidFill>
            <a:srgbClr val="A034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5C17411-67AD-48CA-BBC6-ECB9B294DE32}"/>
              </a:ext>
            </a:extLst>
          </p:cNvPr>
          <p:cNvSpPr/>
          <p:nvPr/>
        </p:nvSpPr>
        <p:spPr>
          <a:xfrm>
            <a:off x="7051074" y="5925944"/>
            <a:ext cx="4115294" cy="386499"/>
          </a:xfrm>
          <a:prstGeom prst="roundRect">
            <a:avLst/>
          </a:prstGeom>
          <a:solidFill>
            <a:srgbClr val="3B7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7EFFE0-0949-453B-8B73-3F76142AEA28}"/>
              </a:ext>
            </a:extLst>
          </p:cNvPr>
          <p:cNvSpPr txBox="1"/>
          <p:nvPr/>
        </p:nvSpPr>
        <p:spPr>
          <a:xfrm>
            <a:off x="7049155" y="5957252"/>
            <a:ext cx="413319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 백신 접종 전</a:t>
            </a:r>
            <a:r>
              <a: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 매출액 비교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48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CD652AF-38C0-4D4D-8CB0-6F4C151F2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725" y="2428557"/>
            <a:ext cx="4751388" cy="38877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4649BCA-1EE3-492D-8A46-34FBF6C73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262" y="2420938"/>
            <a:ext cx="4962526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3020291-19DC-4A47-9A4B-E4AAABF5E752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76BB3C5E-5DB4-43B3-8A9E-4B16DA1BDA96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44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5E0A6E-1A1F-478F-B052-B4C1DA549446}"/>
              </a:ext>
            </a:extLst>
          </p:cNvPr>
          <p:cNvSpPr txBox="1"/>
          <p:nvPr/>
        </p:nvSpPr>
        <p:spPr>
          <a:xfrm>
            <a:off x="1043647" y="1940760"/>
            <a:ext cx="5197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누적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5DDAD73-BA0D-4B0F-9BE5-D33FCC03E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38" y="2420938"/>
            <a:ext cx="5021262" cy="3905654"/>
          </a:xfrm>
          <a:prstGeom prst="rect">
            <a:avLst/>
          </a:prstGeom>
        </p:spPr>
      </p:pic>
      <p:grpSp>
        <p:nvGrpSpPr>
          <p:cNvPr id="50" name="그룹 49">
            <a:extLst>
              <a:ext uri="{FF2B5EF4-FFF2-40B4-BE49-F238E27FC236}">
                <a16:creationId xmlns:a16="http://schemas.microsoft.com/office/drawing/2014/main" id="{447D0819-1497-4860-A4FF-63A443291C44}"/>
              </a:ext>
            </a:extLst>
          </p:cNvPr>
          <p:cNvGrpSpPr/>
          <p:nvPr/>
        </p:nvGrpSpPr>
        <p:grpSpPr>
          <a:xfrm>
            <a:off x="6496369" y="3955506"/>
            <a:ext cx="3990656" cy="2569119"/>
            <a:chOff x="6553518" y="4288881"/>
            <a:chExt cx="3930187" cy="2569119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7808C4-E52E-4AF4-A817-CFC98BDB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3518" y="4502729"/>
              <a:ext cx="3930187" cy="2355271"/>
            </a:xfrm>
            <a:prstGeom prst="rect">
              <a:avLst/>
            </a:prstGeom>
          </p:spPr>
        </p:pic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B0323E3E-F981-4CB9-A444-9C628BA2FF5C}"/>
                </a:ext>
              </a:extLst>
            </p:cNvPr>
            <p:cNvSpPr/>
            <p:nvPr/>
          </p:nvSpPr>
          <p:spPr>
            <a:xfrm>
              <a:off x="7167691" y="4288881"/>
              <a:ext cx="3083518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주간접종률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B208A2C-E002-4669-BFC4-8EDAEE44CCC1}"/>
              </a:ext>
            </a:extLst>
          </p:cNvPr>
          <p:cNvGrpSpPr/>
          <p:nvPr/>
        </p:nvGrpSpPr>
        <p:grpSpPr>
          <a:xfrm>
            <a:off x="6505575" y="1276350"/>
            <a:ext cx="3952875" cy="2600325"/>
            <a:chOff x="6448425" y="1276350"/>
            <a:chExt cx="4324350" cy="2600325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E55F83BD-59AE-4777-BA7C-F61E78672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48425" y="1500497"/>
              <a:ext cx="4324350" cy="2376178"/>
            </a:xfrm>
            <a:prstGeom prst="rect">
              <a:avLst/>
            </a:prstGeom>
          </p:spPr>
        </p:pic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2B04F86-2197-4068-BB44-C2CA0055C3F5}"/>
                </a:ext>
              </a:extLst>
            </p:cNvPr>
            <p:cNvSpPr/>
            <p:nvPr/>
          </p:nvSpPr>
          <p:spPr>
            <a:xfrm>
              <a:off x="7172325" y="1276350"/>
              <a:ext cx="3298266" cy="349943"/>
            </a:xfrm>
            <a:prstGeom prst="roundRect">
              <a:avLst/>
            </a:prstGeom>
            <a:solidFill>
              <a:srgbClr val="E18A8A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영화 매출액과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누적접종률</a:t>
              </a:r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600" dirty="0" err="1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산점도</a:t>
              </a:r>
              <a:endPara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76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647" y="1940760"/>
            <a:ext cx="461857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종합산점도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1CC1F6-F40A-449A-835E-9D99919C7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2420938"/>
            <a:ext cx="5040311" cy="38877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A39BE8-A6BB-4568-BE43-0B9CB6FD3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37" y="2276476"/>
            <a:ext cx="5597963" cy="4032250"/>
          </a:xfrm>
          <a:prstGeom prst="rect">
            <a:avLst/>
          </a:prstGeom>
        </p:spPr>
      </p:pic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029130C-91CF-4944-B22A-6EA6B4E0A538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495236F-6531-42F1-B246-7E4A46AF0D7C}"/>
              </a:ext>
            </a:extLst>
          </p:cNvPr>
          <p:cNvGrpSpPr/>
          <p:nvPr/>
        </p:nvGrpSpPr>
        <p:grpSpPr>
          <a:xfrm>
            <a:off x="6215958" y="1405135"/>
            <a:ext cx="3502882" cy="3785175"/>
            <a:chOff x="6031319" y="1097405"/>
            <a:chExt cx="3502882" cy="378517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1257BD-393A-469C-8A7A-82682579AA0B}"/>
                </a:ext>
              </a:extLst>
            </p:cNvPr>
            <p:cNvSpPr txBox="1"/>
            <p:nvPr/>
          </p:nvSpPr>
          <p:spPr>
            <a:xfrm>
              <a:off x="6031319" y="1097405"/>
              <a:ext cx="3026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프로젝트 배경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AF71D4D-6ABD-415F-B7B4-F7D807299151}"/>
                </a:ext>
              </a:extLst>
            </p:cNvPr>
            <p:cNvSpPr txBox="1"/>
            <p:nvPr/>
          </p:nvSpPr>
          <p:spPr>
            <a:xfrm>
              <a:off x="6031319" y="1897505"/>
              <a:ext cx="323197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팀 구성 및 역할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887205-8C66-44B5-85A8-E07A05501FC1}"/>
                </a:ext>
              </a:extLst>
            </p:cNvPr>
            <p:cNvSpPr txBox="1"/>
            <p:nvPr/>
          </p:nvSpPr>
          <p:spPr>
            <a:xfrm>
              <a:off x="6031319" y="26976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02AA99-3051-4E58-8FA4-75451D994B12}"/>
                </a:ext>
              </a:extLst>
            </p:cNvPr>
            <p:cNvSpPr txBox="1"/>
            <p:nvPr/>
          </p:nvSpPr>
          <p:spPr>
            <a:xfrm>
              <a:off x="6031319" y="3497705"/>
              <a:ext cx="35028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</a:t>
              </a:r>
              <a:r>
                <a:rPr lang="ko-KR" altLang="en-US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향후 과제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4F74F5-B4C3-4AD2-8AD0-1A0206AF6993}"/>
                </a:ext>
              </a:extLst>
            </p:cNvPr>
            <p:cNvSpPr txBox="1"/>
            <p:nvPr/>
          </p:nvSpPr>
          <p:spPr>
            <a:xfrm>
              <a:off x="6031319" y="4297805"/>
              <a:ext cx="170110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</a:t>
              </a:r>
              <a:r>
                <a:rPr lang="ko-KR" altLang="en-US" sz="3200" b="1" dirty="0" err="1">
                  <a:solidFill>
                    <a:schemeClr val="accent2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느낀점</a:t>
              </a:r>
              <a:endPara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6FC1986-9D04-47F6-8148-2E4195CF515A}"/>
              </a:ext>
            </a:extLst>
          </p:cNvPr>
          <p:cNvGrpSpPr/>
          <p:nvPr/>
        </p:nvGrpSpPr>
        <p:grpSpPr>
          <a:xfrm flipH="1">
            <a:off x="-1871192" y="3566317"/>
            <a:ext cx="9395941" cy="4706357"/>
            <a:chOff x="5595177" y="1117600"/>
            <a:chExt cx="8127999" cy="7094633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E4954E49-1616-479A-833D-32283CF10F19}"/>
                </a:ext>
              </a:extLst>
            </p:cNvPr>
            <p:cNvSpPr/>
            <p:nvPr/>
          </p:nvSpPr>
          <p:spPr>
            <a:xfrm>
              <a:off x="6565900" y="1117600"/>
              <a:ext cx="6819900" cy="6324600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200656" y="3035090"/>
                    <a:pt x="2642616" y="2541314"/>
                  </a:cubicBezTo>
                  <a:cubicBezTo>
                    <a:pt x="3084576" y="2047538"/>
                    <a:pt x="3002280" y="1597958"/>
                    <a:pt x="3310128" y="1233722"/>
                  </a:cubicBezTo>
                  <a:cubicBezTo>
                    <a:pt x="3617976" y="869486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accent2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A6D9827-7AEE-44E3-B356-FA75E6207F09}"/>
                </a:ext>
              </a:extLst>
            </p:cNvPr>
            <p:cNvSpPr/>
            <p:nvPr/>
          </p:nvSpPr>
          <p:spPr>
            <a:xfrm>
              <a:off x="5595177" y="1887631"/>
              <a:ext cx="8127999" cy="6324602"/>
            </a:xfrm>
            <a:custGeom>
              <a:avLst/>
              <a:gdLst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310128 w 4892040"/>
                <a:gd name="connsiteY50" fmla="*/ 1233722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493580 w 4892040"/>
                <a:gd name="connsiteY50" fmla="*/ 1022841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  <a:gd name="connsiteX0" fmla="*/ 4808806 w 4892040"/>
                <a:gd name="connsiteY0" fmla="*/ 630 h 5834375"/>
                <a:gd name="connsiteX1" fmla="*/ 4892040 w 4892040"/>
                <a:gd name="connsiteY1" fmla="*/ 474770 h 5834375"/>
                <a:gd name="connsiteX2" fmla="*/ 4794333 w 4892040"/>
                <a:gd name="connsiteY2" fmla="*/ 578504 h 5834375"/>
                <a:gd name="connsiteX3" fmla="*/ 4818820 w 4892040"/>
                <a:gd name="connsiteY3" fmla="*/ 594829 h 5834375"/>
                <a:gd name="connsiteX4" fmla="*/ 4837108 w 4892040"/>
                <a:gd name="connsiteY4" fmla="*/ 731989 h 5834375"/>
                <a:gd name="connsiteX5" fmla="*/ 4855396 w 4892040"/>
                <a:gd name="connsiteY5" fmla="*/ 814285 h 5834375"/>
                <a:gd name="connsiteX6" fmla="*/ 4864540 w 4892040"/>
                <a:gd name="connsiteY6" fmla="*/ 869149 h 5834375"/>
                <a:gd name="connsiteX7" fmla="*/ 4882828 w 4892040"/>
                <a:gd name="connsiteY7" fmla="*/ 2542501 h 5834375"/>
                <a:gd name="connsiteX8" fmla="*/ 4864540 w 4892040"/>
                <a:gd name="connsiteY8" fmla="*/ 2917405 h 5834375"/>
                <a:gd name="connsiteX9" fmla="*/ 4855396 w 4892040"/>
                <a:gd name="connsiteY9" fmla="*/ 3118573 h 5834375"/>
                <a:gd name="connsiteX10" fmla="*/ 4809676 w 4892040"/>
                <a:gd name="connsiteY10" fmla="*/ 3402037 h 5834375"/>
                <a:gd name="connsiteX11" fmla="*/ 4791388 w 4892040"/>
                <a:gd name="connsiteY11" fmla="*/ 3557485 h 5834375"/>
                <a:gd name="connsiteX12" fmla="*/ 4782244 w 4892040"/>
                <a:gd name="connsiteY12" fmla="*/ 3712933 h 5834375"/>
                <a:gd name="connsiteX13" fmla="*/ 4791388 w 4892040"/>
                <a:gd name="connsiteY13" fmla="*/ 4078693 h 5834375"/>
                <a:gd name="connsiteX14" fmla="*/ 4800532 w 4892040"/>
                <a:gd name="connsiteY14" fmla="*/ 4325581 h 5834375"/>
                <a:gd name="connsiteX15" fmla="*/ 4782244 w 4892040"/>
                <a:gd name="connsiteY15" fmla="*/ 4590757 h 5834375"/>
                <a:gd name="connsiteX16" fmla="*/ 4791388 w 4892040"/>
                <a:gd name="connsiteY16" fmla="*/ 5258269 h 5834375"/>
                <a:gd name="connsiteX17" fmla="*/ 4782244 w 4892040"/>
                <a:gd name="connsiteY17" fmla="*/ 5596597 h 5834375"/>
                <a:gd name="connsiteX18" fmla="*/ 4754812 w 4892040"/>
                <a:gd name="connsiteY18" fmla="*/ 5624029 h 5834375"/>
                <a:gd name="connsiteX19" fmla="*/ 4727380 w 4892040"/>
                <a:gd name="connsiteY19" fmla="*/ 5660605 h 5834375"/>
                <a:gd name="connsiteX20" fmla="*/ 4690804 w 4892040"/>
                <a:gd name="connsiteY20" fmla="*/ 5697181 h 5834375"/>
                <a:gd name="connsiteX21" fmla="*/ 4507924 w 4892040"/>
                <a:gd name="connsiteY21" fmla="*/ 5742901 h 5834375"/>
                <a:gd name="connsiteX22" fmla="*/ 4315900 w 4892040"/>
                <a:gd name="connsiteY22" fmla="*/ 5770333 h 5834375"/>
                <a:gd name="connsiteX23" fmla="*/ 4242748 w 4892040"/>
                <a:gd name="connsiteY23" fmla="*/ 5788621 h 5834375"/>
                <a:gd name="connsiteX24" fmla="*/ 3922708 w 4892040"/>
                <a:gd name="connsiteY24" fmla="*/ 5816053 h 5834375"/>
                <a:gd name="connsiteX25" fmla="*/ 3739828 w 4892040"/>
                <a:gd name="connsiteY25" fmla="*/ 5834341 h 5834375"/>
                <a:gd name="connsiteX26" fmla="*/ 3410644 w 4892040"/>
                <a:gd name="connsiteY26" fmla="*/ 5816053 h 5834375"/>
                <a:gd name="connsiteX27" fmla="*/ 3218620 w 4892040"/>
                <a:gd name="connsiteY27" fmla="*/ 5761189 h 5834375"/>
                <a:gd name="connsiteX28" fmla="*/ 3099748 w 4892040"/>
                <a:gd name="connsiteY28" fmla="*/ 5706325 h 5834375"/>
                <a:gd name="connsiteX29" fmla="*/ 2944300 w 4892040"/>
                <a:gd name="connsiteY29" fmla="*/ 5669749 h 5834375"/>
                <a:gd name="connsiteX30" fmla="*/ 2733988 w 4892040"/>
                <a:gd name="connsiteY30" fmla="*/ 5678893 h 5834375"/>
                <a:gd name="connsiteX31" fmla="*/ 2633404 w 4892040"/>
                <a:gd name="connsiteY31" fmla="*/ 5706325 h 5834375"/>
                <a:gd name="connsiteX32" fmla="*/ 2514532 w 4892040"/>
                <a:gd name="connsiteY32" fmla="*/ 5733757 h 5834375"/>
                <a:gd name="connsiteX33" fmla="*/ 2084764 w 4892040"/>
                <a:gd name="connsiteY33" fmla="*/ 5724613 h 5834375"/>
                <a:gd name="connsiteX34" fmla="*/ 1993324 w 4892040"/>
                <a:gd name="connsiteY34" fmla="*/ 5715469 h 5834375"/>
                <a:gd name="connsiteX35" fmla="*/ 1865308 w 4892040"/>
                <a:gd name="connsiteY35" fmla="*/ 5706325 h 5834375"/>
                <a:gd name="connsiteX36" fmla="*/ 1526980 w 4892040"/>
                <a:gd name="connsiteY36" fmla="*/ 5697181 h 5834375"/>
                <a:gd name="connsiteX37" fmla="*/ 1334956 w 4892040"/>
                <a:gd name="connsiteY37" fmla="*/ 5669749 h 5834375"/>
                <a:gd name="connsiteX38" fmla="*/ 1225228 w 4892040"/>
                <a:gd name="connsiteY38" fmla="*/ 5651461 h 5834375"/>
                <a:gd name="connsiteX39" fmla="*/ 795460 w 4892040"/>
                <a:gd name="connsiteY39" fmla="*/ 5614885 h 5834375"/>
                <a:gd name="connsiteX40" fmla="*/ 457132 w 4892040"/>
                <a:gd name="connsiteY40" fmla="*/ 5642317 h 5834375"/>
                <a:gd name="connsiteX41" fmla="*/ 301684 w 4892040"/>
                <a:gd name="connsiteY41" fmla="*/ 5633173 h 5834375"/>
                <a:gd name="connsiteX42" fmla="*/ 255964 w 4892040"/>
                <a:gd name="connsiteY42" fmla="*/ 5624029 h 5834375"/>
                <a:gd name="connsiteX43" fmla="*/ 201100 w 4892040"/>
                <a:gd name="connsiteY43" fmla="*/ 5605741 h 5834375"/>
                <a:gd name="connsiteX44" fmla="*/ 146236 w 4892040"/>
                <a:gd name="connsiteY44" fmla="*/ 5596597 h 5834375"/>
                <a:gd name="connsiteX45" fmla="*/ 108724 w 4892040"/>
                <a:gd name="connsiteY45" fmla="*/ 5553772 h 5834375"/>
                <a:gd name="connsiteX46" fmla="*/ 108471 w 4892040"/>
                <a:gd name="connsiteY46" fmla="*/ 5553401 h 5834375"/>
                <a:gd name="connsiteX47" fmla="*/ 0 w 4892040"/>
                <a:gd name="connsiteY47" fmla="*/ 5668562 h 5834375"/>
                <a:gd name="connsiteX48" fmla="*/ 658368 w 4892040"/>
                <a:gd name="connsiteY48" fmla="*/ 4196378 h 5834375"/>
                <a:gd name="connsiteX49" fmla="*/ 2642616 w 4892040"/>
                <a:gd name="connsiteY49" fmla="*/ 2541314 h 5834375"/>
                <a:gd name="connsiteX50" fmla="*/ 3539443 w 4892040"/>
                <a:gd name="connsiteY50" fmla="*/ 952548 h 5834375"/>
                <a:gd name="connsiteX51" fmla="*/ 4489704 w 4892040"/>
                <a:gd name="connsiteY51" fmla="*/ 355898 h 5834375"/>
                <a:gd name="connsiteX52" fmla="*/ 4808806 w 4892040"/>
                <a:gd name="connsiteY52" fmla="*/ 630 h 583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4892040" h="5834375">
                  <a:moveTo>
                    <a:pt x="4808806" y="630"/>
                  </a:moveTo>
                  <a:cubicBezTo>
                    <a:pt x="4845391" y="10212"/>
                    <a:pt x="4870323" y="130727"/>
                    <a:pt x="4892040" y="474770"/>
                  </a:cubicBezTo>
                  <a:lnTo>
                    <a:pt x="4794333" y="578504"/>
                  </a:lnTo>
                  <a:lnTo>
                    <a:pt x="4818820" y="594829"/>
                  </a:lnTo>
                  <a:cubicBezTo>
                    <a:pt x="4842366" y="689014"/>
                    <a:pt x="4810118" y="552058"/>
                    <a:pt x="4837108" y="731989"/>
                  </a:cubicBezTo>
                  <a:cubicBezTo>
                    <a:pt x="4841277" y="759779"/>
                    <a:pt x="4849885" y="786730"/>
                    <a:pt x="4855396" y="814285"/>
                  </a:cubicBezTo>
                  <a:cubicBezTo>
                    <a:pt x="4859032" y="832465"/>
                    <a:pt x="4861492" y="850861"/>
                    <a:pt x="4864540" y="869149"/>
                  </a:cubicBezTo>
                  <a:cubicBezTo>
                    <a:pt x="4885963" y="1726086"/>
                    <a:pt x="4903452" y="1827533"/>
                    <a:pt x="4882828" y="2542501"/>
                  </a:cubicBezTo>
                  <a:cubicBezTo>
                    <a:pt x="4879220" y="2667566"/>
                    <a:pt x="4870491" y="2792430"/>
                    <a:pt x="4864540" y="2917405"/>
                  </a:cubicBezTo>
                  <a:cubicBezTo>
                    <a:pt x="4861347" y="2984454"/>
                    <a:pt x="4868560" y="3052751"/>
                    <a:pt x="4855396" y="3118573"/>
                  </a:cubicBezTo>
                  <a:cubicBezTo>
                    <a:pt x="4827959" y="3255760"/>
                    <a:pt x="4834159" y="3215966"/>
                    <a:pt x="4809676" y="3402037"/>
                  </a:cubicBezTo>
                  <a:cubicBezTo>
                    <a:pt x="4802870" y="3453764"/>
                    <a:pt x="4795974" y="3505514"/>
                    <a:pt x="4791388" y="3557485"/>
                  </a:cubicBezTo>
                  <a:cubicBezTo>
                    <a:pt x="4786826" y="3609190"/>
                    <a:pt x="4785292" y="3661117"/>
                    <a:pt x="4782244" y="3712933"/>
                  </a:cubicBezTo>
                  <a:cubicBezTo>
                    <a:pt x="4785292" y="3834853"/>
                    <a:pt x="4787749" y="3956789"/>
                    <a:pt x="4791388" y="4078693"/>
                  </a:cubicBezTo>
                  <a:cubicBezTo>
                    <a:pt x="4793845" y="4161009"/>
                    <a:pt x="4800532" y="4243229"/>
                    <a:pt x="4800532" y="4325581"/>
                  </a:cubicBezTo>
                  <a:cubicBezTo>
                    <a:pt x="4800532" y="4382077"/>
                    <a:pt x="4787709" y="4525180"/>
                    <a:pt x="4782244" y="4590757"/>
                  </a:cubicBezTo>
                  <a:cubicBezTo>
                    <a:pt x="4785292" y="4813261"/>
                    <a:pt x="4786274" y="5035803"/>
                    <a:pt x="4791388" y="5258269"/>
                  </a:cubicBezTo>
                  <a:cubicBezTo>
                    <a:pt x="4795240" y="5425825"/>
                    <a:pt x="4821190" y="5394080"/>
                    <a:pt x="4782244" y="5596597"/>
                  </a:cubicBezTo>
                  <a:cubicBezTo>
                    <a:pt x="4779802" y="5609296"/>
                    <a:pt x="4763228" y="5614211"/>
                    <a:pt x="4754812" y="5624029"/>
                  </a:cubicBezTo>
                  <a:cubicBezTo>
                    <a:pt x="4744894" y="5635600"/>
                    <a:pt x="4737416" y="5649136"/>
                    <a:pt x="4727380" y="5660605"/>
                  </a:cubicBezTo>
                  <a:cubicBezTo>
                    <a:pt x="4716026" y="5673581"/>
                    <a:pt x="4705985" y="5689007"/>
                    <a:pt x="4690804" y="5697181"/>
                  </a:cubicBezTo>
                  <a:cubicBezTo>
                    <a:pt x="4641023" y="5723986"/>
                    <a:pt x="4560538" y="5732879"/>
                    <a:pt x="4507924" y="5742901"/>
                  </a:cubicBezTo>
                  <a:cubicBezTo>
                    <a:pt x="4371567" y="5768874"/>
                    <a:pt x="4460333" y="5757203"/>
                    <a:pt x="4315900" y="5770333"/>
                  </a:cubicBezTo>
                  <a:cubicBezTo>
                    <a:pt x="4291516" y="5776429"/>
                    <a:pt x="4267540" y="5784489"/>
                    <a:pt x="4242748" y="5788621"/>
                  </a:cubicBezTo>
                  <a:cubicBezTo>
                    <a:pt x="4113383" y="5810182"/>
                    <a:pt x="4057637" y="5808951"/>
                    <a:pt x="3922708" y="5816053"/>
                  </a:cubicBezTo>
                  <a:cubicBezTo>
                    <a:pt x="3877324" y="5821726"/>
                    <a:pt x="3778176" y="5835140"/>
                    <a:pt x="3739828" y="5834341"/>
                  </a:cubicBezTo>
                  <a:cubicBezTo>
                    <a:pt x="3629955" y="5832052"/>
                    <a:pt x="3520372" y="5822149"/>
                    <a:pt x="3410644" y="5816053"/>
                  </a:cubicBezTo>
                  <a:cubicBezTo>
                    <a:pt x="3346636" y="5797765"/>
                    <a:pt x="3281394" y="5783345"/>
                    <a:pt x="3218620" y="5761189"/>
                  </a:cubicBezTo>
                  <a:cubicBezTo>
                    <a:pt x="3177467" y="5746664"/>
                    <a:pt x="3140267" y="5722533"/>
                    <a:pt x="3099748" y="5706325"/>
                  </a:cubicBezTo>
                  <a:cubicBezTo>
                    <a:pt x="3059507" y="5690229"/>
                    <a:pt x="2982339" y="5677357"/>
                    <a:pt x="2944300" y="5669749"/>
                  </a:cubicBezTo>
                  <a:cubicBezTo>
                    <a:pt x="2874196" y="5672797"/>
                    <a:pt x="2803678" y="5670694"/>
                    <a:pt x="2733988" y="5678893"/>
                  </a:cubicBezTo>
                  <a:cubicBezTo>
                    <a:pt x="2699473" y="5682954"/>
                    <a:pt x="2667119" y="5697896"/>
                    <a:pt x="2633404" y="5706325"/>
                  </a:cubicBezTo>
                  <a:cubicBezTo>
                    <a:pt x="2593953" y="5716188"/>
                    <a:pt x="2554156" y="5724613"/>
                    <a:pt x="2514532" y="5733757"/>
                  </a:cubicBezTo>
                  <a:lnTo>
                    <a:pt x="2084764" y="5724613"/>
                  </a:lnTo>
                  <a:cubicBezTo>
                    <a:pt x="2054151" y="5723539"/>
                    <a:pt x="2023850" y="5718013"/>
                    <a:pt x="1993324" y="5715469"/>
                  </a:cubicBezTo>
                  <a:cubicBezTo>
                    <a:pt x="1950691" y="5711916"/>
                    <a:pt x="1908056" y="5708001"/>
                    <a:pt x="1865308" y="5706325"/>
                  </a:cubicBezTo>
                  <a:cubicBezTo>
                    <a:pt x="1752577" y="5701904"/>
                    <a:pt x="1639756" y="5700229"/>
                    <a:pt x="1526980" y="5697181"/>
                  </a:cubicBezTo>
                  <a:lnTo>
                    <a:pt x="1334956" y="5669749"/>
                  </a:lnTo>
                  <a:cubicBezTo>
                    <a:pt x="1298294" y="5664194"/>
                    <a:pt x="1262118" y="5655213"/>
                    <a:pt x="1225228" y="5651461"/>
                  </a:cubicBezTo>
                  <a:cubicBezTo>
                    <a:pt x="1082192" y="5636915"/>
                    <a:pt x="795460" y="5614885"/>
                    <a:pt x="795460" y="5614885"/>
                  </a:cubicBezTo>
                  <a:cubicBezTo>
                    <a:pt x="691656" y="5625812"/>
                    <a:pt x="562312" y="5642317"/>
                    <a:pt x="457132" y="5642317"/>
                  </a:cubicBezTo>
                  <a:cubicBezTo>
                    <a:pt x="405226" y="5642317"/>
                    <a:pt x="353500" y="5636221"/>
                    <a:pt x="301684" y="5633173"/>
                  </a:cubicBezTo>
                  <a:cubicBezTo>
                    <a:pt x="286444" y="5630125"/>
                    <a:pt x="270958" y="5628118"/>
                    <a:pt x="255964" y="5624029"/>
                  </a:cubicBezTo>
                  <a:cubicBezTo>
                    <a:pt x="237366" y="5618957"/>
                    <a:pt x="220115" y="5608910"/>
                    <a:pt x="201100" y="5605741"/>
                  </a:cubicBezTo>
                  <a:lnTo>
                    <a:pt x="146236" y="5596597"/>
                  </a:lnTo>
                  <a:cubicBezTo>
                    <a:pt x="134768" y="5594512"/>
                    <a:pt x="119071" y="5569837"/>
                    <a:pt x="108724" y="5553772"/>
                  </a:cubicBezTo>
                  <a:lnTo>
                    <a:pt x="108471" y="5553401"/>
                  </a:lnTo>
                  <a:lnTo>
                    <a:pt x="0" y="5668562"/>
                  </a:lnTo>
                  <a:cubicBezTo>
                    <a:pt x="108966" y="5193074"/>
                    <a:pt x="217932" y="4717586"/>
                    <a:pt x="658368" y="4196378"/>
                  </a:cubicBezTo>
                  <a:cubicBezTo>
                    <a:pt x="1098804" y="3675170"/>
                    <a:pt x="2162437" y="3081952"/>
                    <a:pt x="2642616" y="2541314"/>
                  </a:cubicBezTo>
                  <a:cubicBezTo>
                    <a:pt x="3122795" y="2000676"/>
                    <a:pt x="3231595" y="1316784"/>
                    <a:pt x="3539443" y="952548"/>
                  </a:cubicBezTo>
                  <a:cubicBezTo>
                    <a:pt x="3847291" y="588312"/>
                    <a:pt x="4226052" y="482390"/>
                    <a:pt x="4489704" y="355898"/>
                  </a:cubicBezTo>
                  <a:cubicBezTo>
                    <a:pt x="4654486" y="276841"/>
                    <a:pt x="4747831" y="-15339"/>
                    <a:pt x="4808806" y="630"/>
                  </a:cubicBezTo>
                  <a:close/>
                </a:path>
              </a:pathLst>
            </a:cu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id="{0839DB38-441B-4B7A-A409-41828E707487}"/>
              </a:ext>
            </a:extLst>
          </p:cNvPr>
          <p:cNvSpPr/>
          <p:nvPr/>
        </p:nvSpPr>
        <p:spPr>
          <a:xfrm>
            <a:off x="2228329" y="2309016"/>
            <a:ext cx="2514600" cy="25146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1D4309F-0815-4834-A93A-B7CC8368D6FF}"/>
              </a:ext>
            </a:extLst>
          </p:cNvPr>
          <p:cNvSpPr/>
          <p:nvPr/>
        </p:nvSpPr>
        <p:spPr>
          <a:xfrm>
            <a:off x="2387752" y="2468439"/>
            <a:ext cx="2195755" cy="21957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206129-C689-43F7-8918-2942E7B5130C}"/>
              </a:ext>
            </a:extLst>
          </p:cNvPr>
          <p:cNvSpPr txBox="1"/>
          <p:nvPr/>
        </p:nvSpPr>
        <p:spPr>
          <a:xfrm>
            <a:off x="2997196" y="3232099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tx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212909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A71BDF-45E8-416E-833B-EADF95CB8EE2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E18A8A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4E82E-2FE1-427D-B71E-E03CE4677C09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b="1" dirty="0">
                <a:latin typeface="나눔스퀘어 Bold"/>
                <a:ea typeface="나눔스퀘어 Bold"/>
              </a:rPr>
              <a:t>서울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FF688D-372C-449B-92A6-6E561CC8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99" y="2373312"/>
            <a:ext cx="4976813" cy="39354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B09679-A0FC-4D58-95FF-D3C1F9162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2430462"/>
            <a:ext cx="5040312" cy="28234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848CA6C-9859-4634-BAF8-0B60E13C3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2420938"/>
            <a:ext cx="5040312" cy="38877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D5D066D-67EF-4923-B0E2-90DFD570D7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841"/>
          <a:stretch/>
        </p:blipFill>
        <p:spPr>
          <a:xfrm>
            <a:off x="6829425" y="2420938"/>
            <a:ext cx="4748213" cy="388778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ED1DBB2-1EB0-468A-B494-D59C44DFDE47}"/>
              </a:ext>
            </a:extLst>
          </p:cNvPr>
          <p:cNvSpPr txBox="1"/>
          <p:nvPr/>
        </p:nvSpPr>
        <p:spPr>
          <a:xfrm>
            <a:off x="1043647" y="1940760"/>
            <a:ext cx="456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 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후의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산점도와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회귀직선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51BD18BC-B42C-4729-96C9-5799CE889435}"/>
              </a:ext>
            </a:extLst>
          </p:cNvPr>
          <p:cNvSpPr/>
          <p:nvPr/>
        </p:nvSpPr>
        <p:spPr>
          <a:xfrm>
            <a:off x="5983870" y="3838575"/>
            <a:ext cx="891009" cy="477309"/>
          </a:xfrm>
          <a:prstGeom prst="rightArrow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80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086A802F-8E71-471B-8A1B-6F606E58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1" y="1455738"/>
            <a:ext cx="4591050" cy="2290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E13F11F-ECFF-48AE-81E3-DC86C5AD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962401"/>
            <a:ext cx="4419600" cy="25527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분석 및 시각화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0323E3E-F981-4CB9-A444-9C628BA2FF5C}"/>
              </a:ext>
            </a:extLst>
          </p:cNvPr>
          <p:cNvSpPr/>
          <p:nvPr/>
        </p:nvSpPr>
        <p:spPr>
          <a:xfrm>
            <a:off x="7165386" y="3736431"/>
            <a:ext cx="2948207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18E53EB-5056-45AA-8A41-38842563F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88" y="2432051"/>
            <a:ext cx="5040312" cy="3876674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B022AE6-ACF9-44DA-AE8C-8FC8161070B7}"/>
              </a:ext>
            </a:extLst>
          </p:cNvPr>
          <p:cNvSpPr txBox="1"/>
          <p:nvPr/>
        </p:nvSpPr>
        <p:spPr>
          <a:xfrm>
            <a:off x="1043647" y="1940760"/>
            <a:ext cx="4777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매출액과 주간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0F33C09-2F6B-42A3-8F6E-663B6FE0A3E3}"/>
              </a:ext>
            </a:extLst>
          </p:cNvPr>
          <p:cNvSpPr/>
          <p:nvPr/>
        </p:nvSpPr>
        <p:spPr>
          <a:xfrm>
            <a:off x="7048500" y="1276350"/>
            <a:ext cx="3103186" cy="349943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 매출액과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누적접종률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454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948B601-03B3-4A2A-9B2F-5BDB7E733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1" y="2276475"/>
            <a:ext cx="5300662" cy="403225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19B50DA-CBD2-45D4-9C90-31DFCC4F54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4" r="9256"/>
          <a:stretch/>
        </p:blipFill>
        <p:spPr>
          <a:xfrm>
            <a:off x="1055688" y="2352676"/>
            <a:ext cx="5114677" cy="39560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44F0176-9171-4D2E-A457-38F3EB51BDC0}"/>
              </a:ext>
            </a:extLst>
          </p:cNvPr>
          <p:cNvSpPr txBox="1"/>
          <p:nvPr/>
        </p:nvSpPr>
        <p:spPr>
          <a:xfrm>
            <a:off x="1043647" y="1940760"/>
            <a:ext cx="50385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sz="1800" b="1" dirty="0">
                <a:latin typeface="나눔스퀘어 Bold"/>
                <a:ea typeface="나눔스퀘어 Bold"/>
              </a:rPr>
              <a:t>6.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코로나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백신접종률과</a:t>
            </a:r>
            <a:r>
              <a:rPr lang="ko-KR" altLang="en-US" sz="1800" b="1" dirty="0">
                <a:latin typeface="나눔스퀘어 Bold"/>
                <a:ea typeface="나눔스퀘어 Bold"/>
              </a:rPr>
              <a:t> 영화매출액의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산점도</a:t>
            </a:r>
            <a:r>
              <a:rPr lang="ko-KR" altLang="en-US" sz="1800" b="1" dirty="0">
                <a:latin typeface="나눔스퀘어 Bold"/>
                <a:ea typeface="나눔스퀘어 Bold"/>
              </a:rPr>
              <a:t>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066D6B9-6188-4D9D-A328-35CCE393584D}"/>
              </a:ext>
            </a:extLst>
          </p:cNvPr>
          <p:cNvSpPr/>
          <p:nvPr/>
        </p:nvSpPr>
        <p:spPr>
          <a:xfrm>
            <a:off x="7153275" y="1918161"/>
            <a:ext cx="3962400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누적</a:t>
            </a:r>
            <a:r>
              <a:rPr lang="en-US" altLang="ko-KR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주간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접종률과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영화매출  </a:t>
            </a:r>
            <a:r>
              <a:rPr lang="ko-KR" altLang="en-US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산점도</a:t>
            </a:r>
            <a:endParaRPr lang="ko-KR" altLang="en-US" sz="1600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55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03. </a:t>
            </a:r>
            <a:r>
              <a:rPr lang="ko-KR" altLang="en-US" sz="3200">
                <a:solidFill>
                  <a:schemeClr val="accent2"/>
                </a:solidFill>
                <a:latin typeface="나눔스퀘어 ExtraBold"/>
                <a:ea typeface="나눔스퀘어 ExtraBold"/>
              </a:rPr>
              <a:t>수행 절차 및 방법</a:t>
            </a:r>
          </a:p>
        </p:txBody>
      </p:sp>
      <p:grpSp>
        <p:nvGrpSpPr>
          <p:cNvPr id="25" name="그룹 24"/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/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766763" y="1437416"/>
            <a:ext cx="23952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 dirty="0">
                <a:latin typeface="나눔스퀘어 ExtraBold"/>
                <a:ea typeface="나눔스퀘어 ExtraBold"/>
              </a:rPr>
              <a:t>5.</a:t>
            </a:r>
            <a:r>
              <a:rPr lang="ko-KR" altLang="en-US" sz="2400" b="1" dirty="0">
                <a:latin typeface="나눔스퀘어 ExtraBold"/>
                <a:ea typeface="나눔스퀘어 ExtraBold"/>
              </a:rPr>
              <a:t> 분석 및 시각화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29E541C-3517-46D7-B85B-628975A0B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12" y="2259013"/>
            <a:ext cx="5106987" cy="285591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F8FA8F0-D015-4B47-B591-2A0F5B375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075" y="2354263"/>
            <a:ext cx="5253038" cy="395446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7F5F8AD-D83B-486B-ABC3-25C33FF05F34}"/>
              </a:ext>
            </a:extLst>
          </p:cNvPr>
          <p:cNvSpPr txBox="1"/>
          <p:nvPr/>
        </p:nvSpPr>
        <p:spPr>
          <a:xfrm>
            <a:off x="1043647" y="1940760"/>
            <a:ext cx="33586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7</a:t>
            </a:r>
            <a:r>
              <a:rPr lang="en-US" altLang="ko-KR" sz="1800" b="1" dirty="0">
                <a:latin typeface="나눔스퀘어 Bold"/>
                <a:ea typeface="나눔스퀘어 Bold"/>
              </a:rPr>
              <a:t>.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상관계수 분석 및 시각화 </a:t>
            </a:r>
            <a:r>
              <a:rPr lang="en-US" altLang="ko-KR" sz="1800" b="1" dirty="0">
                <a:latin typeface="나눔스퀘어 Bold"/>
                <a:ea typeface="나눔스퀘어 Bold"/>
              </a:rPr>
              <a:t>(</a:t>
            </a:r>
            <a:r>
              <a:rPr lang="ko-KR" altLang="en-US" sz="1800" b="1" dirty="0">
                <a:latin typeface="나눔스퀘어 Bold"/>
                <a:ea typeface="나눔스퀘어 Bold"/>
              </a:rPr>
              <a:t>부산</a:t>
            </a:r>
            <a:r>
              <a:rPr lang="en-US" altLang="ko-KR" sz="1800" b="1" dirty="0">
                <a:latin typeface="나눔스퀘어 Bold"/>
                <a:ea typeface="나눔스퀘어 Bold"/>
              </a:rPr>
              <a:t>)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8C29EDEB-772A-4928-B85D-946EC640D89B}"/>
              </a:ext>
            </a:extLst>
          </p:cNvPr>
          <p:cNvSpPr/>
          <p:nvPr/>
        </p:nvSpPr>
        <p:spPr>
          <a:xfrm>
            <a:off x="7366589" y="1921798"/>
            <a:ext cx="2987085" cy="354677"/>
          </a:xfrm>
          <a:prstGeom prst="roundRect">
            <a:avLst/>
          </a:prstGeom>
          <a:solidFill>
            <a:srgbClr val="759ADC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상관계수 </a:t>
            </a:r>
            <a:r>
              <a:rPr lang="en-US" altLang="ko-KR" sz="1600" dirty="0" err="1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HeatMap</a:t>
            </a:r>
            <a:r>
              <a:rPr lang="ko-KR" altLang="en-US" sz="1600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068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향후과제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3033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한계점 및 해결방안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25CFCD3-7F1C-479E-B12F-42443886D1CF}"/>
              </a:ext>
            </a:extLst>
          </p:cNvPr>
          <p:cNvGrpSpPr/>
          <p:nvPr/>
        </p:nvGrpSpPr>
        <p:grpSpPr>
          <a:xfrm>
            <a:off x="7143751" y="1716088"/>
            <a:ext cx="4164946" cy="2227262"/>
            <a:chOff x="7153275" y="1763713"/>
            <a:chExt cx="4781551" cy="2557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C807FE5-5A2E-473F-84C7-9AA5F5FD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57024" y="1809750"/>
              <a:ext cx="2577802" cy="2082747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C80BD2A-9A14-4C67-B668-162BFB63E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53275" y="1763713"/>
              <a:ext cx="2423798" cy="2084387"/>
            </a:xfrm>
            <a:prstGeom prst="rect">
              <a:avLst/>
            </a:prstGeom>
          </p:spPr>
        </p:pic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00587175-3F78-4FBF-B7D5-EB78C956B452}"/>
                </a:ext>
              </a:extLst>
            </p:cNvPr>
            <p:cNvSpPr/>
            <p:nvPr/>
          </p:nvSpPr>
          <p:spPr>
            <a:xfrm>
              <a:off x="10176465" y="3966036"/>
              <a:ext cx="948736" cy="354677"/>
            </a:xfrm>
            <a:prstGeom prst="roundRect">
              <a:avLst/>
            </a:prstGeom>
            <a:solidFill>
              <a:srgbClr val="759ADC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부산</a:t>
              </a: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14D78F6F-E810-469B-BFBE-F1484B4B6655}"/>
                </a:ext>
              </a:extLst>
            </p:cNvPr>
            <p:cNvSpPr/>
            <p:nvPr/>
          </p:nvSpPr>
          <p:spPr>
            <a:xfrm>
              <a:off x="7852365" y="3966036"/>
              <a:ext cx="948736" cy="354677"/>
            </a:xfrm>
            <a:prstGeom prst="roundRect">
              <a:avLst/>
            </a:prstGeom>
            <a:solidFill>
              <a:srgbClr val="A03434"/>
            </a:soli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서울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39C90CD-4251-4FAE-9C37-C7047B674C39}"/>
              </a:ext>
            </a:extLst>
          </p:cNvPr>
          <p:cNvSpPr txBox="1"/>
          <p:nvPr/>
        </p:nvSpPr>
        <p:spPr>
          <a:xfrm>
            <a:off x="98488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/>
              <a:t>0.6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15C942-4170-4279-A212-3E5805BF7B7B}"/>
              </a:ext>
            </a:extLst>
          </p:cNvPr>
          <p:cNvSpPr txBox="1"/>
          <p:nvPr/>
        </p:nvSpPr>
        <p:spPr>
          <a:xfrm>
            <a:off x="92583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218368C-CB09-4434-A273-A67AFC3E7357}"/>
              </a:ext>
            </a:extLst>
          </p:cNvPr>
          <p:cNvSpPr txBox="1"/>
          <p:nvPr/>
        </p:nvSpPr>
        <p:spPr>
          <a:xfrm>
            <a:off x="925830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026DA3-BC67-43D5-9945-81E1CD3C6ED5}"/>
              </a:ext>
            </a:extLst>
          </p:cNvPr>
          <p:cNvSpPr txBox="1"/>
          <p:nvPr/>
        </p:nvSpPr>
        <p:spPr>
          <a:xfrm>
            <a:off x="1041082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0.67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447371-DA85-4A1A-BD2E-3BC62FAA1FA9}"/>
              </a:ext>
            </a:extLst>
          </p:cNvPr>
          <p:cNvSpPr txBox="1"/>
          <p:nvPr/>
        </p:nvSpPr>
        <p:spPr>
          <a:xfrm>
            <a:off x="1041082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104A48-8AC5-44C6-BEEF-4286FB81E833}"/>
              </a:ext>
            </a:extLst>
          </p:cNvPr>
          <p:cNvSpPr txBox="1"/>
          <p:nvPr/>
        </p:nvSpPr>
        <p:spPr>
          <a:xfrm>
            <a:off x="984885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0.77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FA869B-9EA3-4677-BE28-27FEB6F93C98}"/>
              </a:ext>
            </a:extLst>
          </p:cNvPr>
          <p:cNvSpPr txBox="1"/>
          <p:nvPr/>
        </p:nvSpPr>
        <p:spPr>
          <a:xfrm>
            <a:off x="781050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94DB86-AE0A-4CC2-94EA-89DCBB0FACD7}"/>
              </a:ext>
            </a:extLst>
          </p:cNvPr>
          <p:cNvSpPr txBox="1"/>
          <p:nvPr/>
        </p:nvSpPr>
        <p:spPr>
          <a:xfrm>
            <a:off x="7219950" y="3014960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0.57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CFCA254-37BD-4509-B069-03B6DDDFECEF}"/>
              </a:ext>
            </a:extLst>
          </p:cNvPr>
          <p:cNvSpPr txBox="1"/>
          <p:nvPr/>
        </p:nvSpPr>
        <p:spPr>
          <a:xfrm>
            <a:off x="7219950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AF8227C-791C-4E13-AF44-9C04A3EFA20E}"/>
              </a:ext>
            </a:extLst>
          </p:cNvPr>
          <p:cNvSpPr txBox="1"/>
          <p:nvPr/>
        </p:nvSpPr>
        <p:spPr>
          <a:xfrm>
            <a:off x="8372475" y="24209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0.65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0A7FC-B9F1-4237-85C6-9C23D7D29D3D}"/>
              </a:ext>
            </a:extLst>
          </p:cNvPr>
          <p:cNvSpPr txBox="1"/>
          <p:nvPr/>
        </p:nvSpPr>
        <p:spPr>
          <a:xfrm>
            <a:off x="8372475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0.57</a:t>
            </a:r>
            <a:endParaRPr lang="ko-KR" alt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8B43F-CD3D-454A-8E7D-1BA23544C528}"/>
              </a:ext>
            </a:extLst>
          </p:cNvPr>
          <p:cNvSpPr txBox="1"/>
          <p:nvPr/>
        </p:nvSpPr>
        <p:spPr>
          <a:xfrm>
            <a:off x="7810500" y="1887538"/>
            <a:ext cx="610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/>
              <a:t>0.79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1A8CDF-B797-432A-8972-CD55A8977FDB}"/>
              </a:ext>
            </a:extLst>
          </p:cNvPr>
          <p:cNvSpPr txBox="1"/>
          <p:nvPr/>
        </p:nvSpPr>
        <p:spPr>
          <a:xfrm>
            <a:off x="7372350" y="184338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681F10-280E-4EF7-BF73-79FB481601C4}"/>
              </a:ext>
            </a:extLst>
          </p:cNvPr>
          <p:cNvSpPr txBox="1"/>
          <p:nvPr/>
        </p:nvSpPr>
        <p:spPr>
          <a:xfrm>
            <a:off x="7991475" y="24304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CFC6F4-353C-41F5-BB75-D6D5BC80844D}"/>
              </a:ext>
            </a:extLst>
          </p:cNvPr>
          <p:cNvSpPr txBox="1"/>
          <p:nvPr/>
        </p:nvSpPr>
        <p:spPr>
          <a:xfrm>
            <a:off x="8543925" y="30210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DD299C-8F20-4DEE-9A21-2E773AD2E75E}"/>
              </a:ext>
            </a:extLst>
          </p:cNvPr>
          <p:cNvSpPr txBox="1"/>
          <p:nvPr/>
        </p:nvSpPr>
        <p:spPr>
          <a:xfrm>
            <a:off x="9372600" y="1900535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AEE76F-8917-4385-90C0-61FF0D6C2EC8}"/>
              </a:ext>
            </a:extLst>
          </p:cNvPr>
          <p:cNvSpPr txBox="1"/>
          <p:nvPr/>
        </p:nvSpPr>
        <p:spPr>
          <a:xfrm>
            <a:off x="9991725" y="248761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5C32BE-2E8D-451F-A0B0-F4D567DEF4AB}"/>
              </a:ext>
            </a:extLst>
          </p:cNvPr>
          <p:cNvSpPr txBox="1"/>
          <p:nvPr/>
        </p:nvSpPr>
        <p:spPr>
          <a:xfrm>
            <a:off x="10544175" y="3078163"/>
            <a:ext cx="37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400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en-US" altLang="ko-KR" dirty="0">
                <a:solidFill>
                  <a:schemeClr val="accent2"/>
                </a:solidFill>
              </a:rPr>
              <a:t>1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4CE7-6730-4B9F-8304-0551591721C1}"/>
              </a:ext>
            </a:extLst>
          </p:cNvPr>
          <p:cNvSpPr txBox="1"/>
          <p:nvPr/>
        </p:nvSpPr>
        <p:spPr>
          <a:xfrm>
            <a:off x="1065213" y="2023031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1.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 매출액에는 상관관계가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61D2B-809F-4FDA-8798-7400209D9205}"/>
              </a:ext>
            </a:extLst>
          </p:cNvPr>
          <p:cNvSpPr txBox="1"/>
          <p:nvPr/>
        </p:nvSpPr>
        <p:spPr>
          <a:xfrm>
            <a:off x="1065213" y="2394149"/>
            <a:ext cx="5846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 err="1">
                <a:latin typeface="나눔스퀘어 Bold"/>
                <a:ea typeface="나눔스퀘어 Bold"/>
              </a:rPr>
              <a:t>누적접종률이</a:t>
            </a:r>
            <a:r>
              <a:rPr lang="ko-KR" altLang="en-US" b="1" dirty="0">
                <a:latin typeface="나눔스퀘어 Bold"/>
                <a:ea typeface="나눔스퀘어 Bold"/>
              </a:rPr>
              <a:t> </a:t>
            </a:r>
            <a:r>
              <a:rPr lang="ko-KR" altLang="en-US" b="1" dirty="0" err="1">
                <a:latin typeface="나눔스퀘어 Bold"/>
                <a:ea typeface="나눔스퀘어 Bold"/>
              </a:rPr>
              <a:t>주간접종률보다</a:t>
            </a:r>
            <a:r>
              <a:rPr lang="ko-KR" altLang="en-US" b="1" dirty="0">
                <a:latin typeface="나눔스퀘어 Bold"/>
                <a:ea typeface="나눔스퀘어 Bold"/>
              </a:rPr>
              <a:t> 강한 상관관계를 갖고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FF65F7-1CD9-4EE3-81D1-95EC7FE85194}"/>
              </a:ext>
            </a:extLst>
          </p:cNvPr>
          <p:cNvSpPr txBox="1"/>
          <p:nvPr/>
        </p:nvSpPr>
        <p:spPr>
          <a:xfrm>
            <a:off x="1065213" y="2765267"/>
            <a:ext cx="611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 백신과 영화매출액의 상관관계는 지역별 차이가 있다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16C054A-5DDA-44FD-9A9A-266EAC7D762F}"/>
              </a:ext>
            </a:extLst>
          </p:cNvPr>
          <p:cNvSpPr txBox="1"/>
          <p:nvPr/>
        </p:nvSpPr>
        <p:spPr>
          <a:xfrm>
            <a:off x="1065213" y="3136384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4. </a:t>
            </a:r>
            <a:r>
              <a:rPr lang="ko-KR" altLang="en-US" b="1" dirty="0">
                <a:latin typeface="나눔스퀘어 Bold"/>
                <a:ea typeface="나눔스퀘어 Bold"/>
              </a:rPr>
              <a:t>영화산업에서 코로나 백신의 경제적효과가 있을 것 같다</a:t>
            </a:r>
            <a:r>
              <a:rPr lang="en-US" altLang="ko-KR" b="1" dirty="0">
                <a:latin typeface="나눔스퀘어 Bold"/>
                <a:ea typeface="나눔스퀘어 Bold"/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78C3EEE-6A38-447B-BA99-811B96C63C6A}"/>
              </a:ext>
            </a:extLst>
          </p:cNvPr>
          <p:cNvSpPr txBox="1"/>
          <p:nvPr/>
        </p:nvSpPr>
        <p:spPr>
          <a:xfrm>
            <a:off x="1065213" y="4262120"/>
            <a:ext cx="95173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800" b="1" dirty="0">
                <a:latin typeface="나눔스퀘어 Bold"/>
                <a:ea typeface="나눔스퀘어 Bold"/>
              </a:rPr>
              <a:t>거리두기를 </a:t>
            </a:r>
            <a:r>
              <a:rPr lang="ko-KR" altLang="en-US" sz="1800" b="1" dirty="0" err="1">
                <a:latin typeface="나눔스퀘어 Bold"/>
                <a:ea typeface="나눔스퀘어 Bold"/>
              </a:rPr>
              <a:t>고려하다보니</a:t>
            </a:r>
            <a:r>
              <a:rPr lang="ko-KR" altLang="en-US" sz="1800" b="1" dirty="0">
                <a:latin typeface="나눔스퀘어 Bold"/>
                <a:ea typeface="나눔스퀘어 Bold"/>
              </a:rPr>
              <a:t> 계절성을 고려하고</a:t>
            </a:r>
            <a:r>
              <a:rPr lang="en-US" altLang="ko-KR" sz="1800" b="1" dirty="0">
                <a:latin typeface="나눔스퀘어 Bold"/>
                <a:ea typeface="나눔스퀘어 Bold"/>
              </a:rPr>
              <a:t>, </a:t>
            </a:r>
            <a:r>
              <a:rPr lang="ko-KR" altLang="en-US" sz="1800" b="1" dirty="0">
                <a:latin typeface="나눔스퀘어 Bold"/>
                <a:ea typeface="나눔스퀘어 Bold"/>
              </a:rPr>
              <a:t>적절한 크기의 표본을 선정하는데 어려움이 있었</a:t>
            </a:r>
            <a:r>
              <a:rPr lang="ko-KR" altLang="en-US" b="1" dirty="0">
                <a:latin typeface="나눔스퀘어 Bold"/>
                <a:ea typeface="나눔스퀘어 Bold"/>
              </a:rPr>
              <a:t>다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접종 이후의 데이터 확보 필요</a:t>
            </a:r>
            <a:endParaRPr lang="en-US" altLang="ko-KR" sz="1800" b="1" dirty="0">
              <a:latin typeface="나눔스퀘어 Bold"/>
              <a:ea typeface="나눔스퀘어 Bold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1CB25-F147-4764-BA44-EF220181C5E7}"/>
              </a:ext>
            </a:extLst>
          </p:cNvPr>
          <p:cNvSpPr txBox="1"/>
          <p:nvPr/>
        </p:nvSpPr>
        <p:spPr>
          <a:xfrm>
            <a:off x="1065213" y="4961850"/>
            <a:ext cx="777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2. </a:t>
            </a:r>
            <a:r>
              <a:rPr lang="ko-KR" altLang="en-US" b="1" dirty="0">
                <a:latin typeface="나눔스퀘어 Bold"/>
                <a:ea typeface="나눔스퀘어 Bold"/>
              </a:rPr>
              <a:t>지역별 차이에 대한 표본이 부산 한 곳이므로 </a:t>
            </a:r>
            <a:r>
              <a:rPr lang="en-US" altLang="ko-KR" b="1" dirty="0">
                <a:latin typeface="나눔스퀘어 Bold"/>
                <a:ea typeface="나눔스퀘어 Bold"/>
              </a:rPr>
              <a:t>,</a:t>
            </a:r>
            <a:r>
              <a:rPr lang="ko-KR" altLang="en-US" b="1" dirty="0">
                <a:latin typeface="나눔스퀘어 Bold"/>
                <a:ea typeface="나눔스퀘어 Bold"/>
              </a:rPr>
              <a:t> 이를 명확하게 확인할 수 없었다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타 지역 데이터분석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62771C-4AB8-40E2-ACFD-EDFA3278B333}"/>
              </a:ext>
            </a:extLst>
          </p:cNvPr>
          <p:cNvSpPr txBox="1"/>
          <p:nvPr/>
        </p:nvSpPr>
        <p:spPr>
          <a:xfrm>
            <a:off x="1065213" y="5661581"/>
            <a:ext cx="5742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나눔스퀘어 Bold"/>
                <a:ea typeface="나눔스퀘어 Bold"/>
              </a:rPr>
              <a:t>3. </a:t>
            </a:r>
            <a:r>
              <a:rPr lang="ko-KR" altLang="en-US" b="1" dirty="0">
                <a:latin typeface="나눔스퀘어 Bold"/>
                <a:ea typeface="나눔스퀘어 Bold"/>
              </a:rPr>
              <a:t>코로나에 둔감하게 된 사람들의 심리 고려하지 못했다</a:t>
            </a:r>
            <a:r>
              <a:rPr lang="en-US" altLang="ko-KR" b="1" dirty="0">
                <a:latin typeface="나눔스퀘어 Bold"/>
                <a:ea typeface="나눔스퀘어 Bold"/>
              </a:rPr>
              <a:t>  </a:t>
            </a:r>
          </a:p>
          <a:p>
            <a:r>
              <a:rPr lang="en-US" altLang="ko-KR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     </a:t>
            </a:r>
            <a:r>
              <a:rPr lang="ko-KR" altLang="en-US" b="1" dirty="0">
                <a:latin typeface="나눔스퀘어 Bold"/>
                <a:ea typeface="나눔스퀘어 Bold"/>
                <a:sym typeface="Wingdings" panose="05000000000000000000" pitchFamily="2" charset="2"/>
              </a:rPr>
              <a:t>→</a:t>
            </a:r>
            <a:r>
              <a:rPr lang="ko-KR" altLang="en-US" b="1" dirty="0">
                <a:latin typeface="나눔스퀘어 Bold"/>
                <a:ea typeface="나눔스퀘어 Bold"/>
              </a:rPr>
              <a:t> 설문자료 및 여론조사 관련 추가 데이터수집 필요</a:t>
            </a:r>
            <a:endParaRPr lang="en-US" altLang="ko-KR" b="1" dirty="0">
              <a:latin typeface="나눔스퀘어 Bold"/>
              <a:ea typeface="나눔스퀘어 Bold"/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95E4942-4E90-4413-BD2A-3E09AEA0AF25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82738C77-AA44-4DB9-A4C6-0D4C06759866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5656620D-8957-4788-96FF-5337B408698C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792736DF-F648-4AF0-8B47-7178AEF592E6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18657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>
            <a:off x="-1731098" y="5812048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FA53525-E5FC-4D1A-9599-93792BB6DBBE}"/>
              </a:ext>
            </a:extLst>
          </p:cNvPr>
          <p:cNvGrpSpPr/>
          <p:nvPr/>
        </p:nvGrpSpPr>
        <p:grpSpPr>
          <a:xfrm rot="20544302">
            <a:off x="10385603" y="5046162"/>
            <a:ext cx="2716124" cy="2740988"/>
            <a:chOff x="6767465" y="1312702"/>
            <a:chExt cx="2697511" cy="2722204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043EAC34-8D6A-4766-BA82-B2AC1634441F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7174E223-6F84-405F-8BD5-C610FB2E0E44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962088-6FD9-4358-A5E3-7C588B95B812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05. </a:t>
            </a:r>
            <a:r>
              <a:rPr lang="ko-KR" altLang="en-US" sz="3200" dirty="0" err="1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32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EA496BE-4B51-435E-ADED-8DEB03F88BBD}"/>
              </a:ext>
            </a:extLst>
          </p:cNvPr>
          <p:cNvSpPr txBox="1"/>
          <p:nvPr/>
        </p:nvSpPr>
        <p:spPr>
          <a:xfrm>
            <a:off x="766763" y="1437416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느낀점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0C093-965B-4BE4-B14D-68482D59804C}"/>
              </a:ext>
            </a:extLst>
          </p:cNvPr>
          <p:cNvSpPr txBox="1"/>
          <p:nvPr/>
        </p:nvSpPr>
        <p:spPr>
          <a:xfrm>
            <a:off x="766763" y="3694612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 sz="2400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아쉬운점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F610E-F620-48D4-99E6-A688D00867B6}"/>
              </a:ext>
            </a:extLst>
          </p:cNvPr>
          <p:cNvSpPr txBox="1"/>
          <p:nvPr/>
        </p:nvSpPr>
        <p:spPr>
          <a:xfrm>
            <a:off x="1043647" y="1940760"/>
            <a:ext cx="8853706" cy="12988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프로젝트 진행에 유효한 데이터를 수집하기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실제 데이터는 데이터 수집 및 전처리에 많은 노력이 필요했다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</a:p>
          <a:p>
            <a:pPr latinLnBrk="1">
              <a:lnSpc>
                <a:spcPct val="15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GIT</a:t>
            </a:r>
            <a:r>
              <a:rPr lang="ko-KR" altLang="en-US" b="1" dirty="0">
                <a:latin typeface="나눔스퀘어 Bold"/>
                <a:ea typeface="나눔스퀘어 Bold"/>
              </a:rPr>
              <a:t>으로 형상관리를 진행하면서 폴더구조</a:t>
            </a:r>
            <a:r>
              <a:rPr lang="en-US" altLang="ko-KR" b="1" dirty="0">
                <a:latin typeface="나눔스퀘어 Bold"/>
                <a:ea typeface="나눔스퀘어 Bold"/>
              </a:rPr>
              <a:t>, </a:t>
            </a:r>
            <a:r>
              <a:rPr lang="ko-KR" altLang="en-US" b="1" dirty="0">
                <a:latin typeface="나눔스퀘어 Bold"/>
                <a:ea typeface="나눔스퀘어 Bold"/>
              </a:rPr>
              <a:t>파일명 등 사전에 협의가 필요한 부분이 있었다</a:t>
            </a:r>
            <a:r>
              <a:rPr lang="en-US" altLang="ko-KR" b="1" dirty="0">
                <a:latin typeface="나눔스퀘어 Bold"/>
                <a:ea typeface="나눔스퀘어 Bold"/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0D69D-3ED8-4B6D-94CA-90FE082F820E}"/>
              </a:ext>
            </a:extLst>
          </p:cNvPr>
          <p:cNvSpPr txBox="1"/>
          <p:nvPr/>
        </p:nvSpPr>
        <p:spPr>
          <a:xfrm>
            <a:off x="1062697" y="4169610"/>
            <a:ext cx="10811421" cy="11257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atinLnBrk="1">
              <a:lnSpc>
                <a:spcPct val="20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>
                <a:latin typeface="나눔스퀘어 Bold"/>
                <a:ea typeface="나눔스퀘어 Bold"/>
              </a:rPr>
              <a:t>비대면으로 프로젝트를 진행하면서 서로가 원하는 의도한 내용에 대해 전달이 어려웠다</a:t>
            </a:r>
            <a:r>
              <a:rPr lang="en-US" altLang="ko-KR" b="1" dirty="0">
                <a:latin typeface="나눔스퀘어 Bold"/>
                <a:ea typeface="나눔스퀘어 Bold"/>
              </a:rPr>
              <a:t>. </a:t>
            </a:r>
            <a:r>
              <a:rPr lang="ko-KR" altLang="en-US" b="1" dirty="0">
                <a:latin typeface="나눔스퀘어 Bold"/>
                <a:ea typeface="나눔스퀘어 Bold"/>
              </a:rPr>
              <a:t>   </a:t>
            </a:r>
            <a:endParaRPr lang="en-US" altLang="ko-KR" b="1" dirty="0">
              <a:latin typeface="나눔스퀘어 Bold"/>
              <a:ea typeface="나눔스퀘어 Bold"/>
            </a:endParaRPr>
          </a:p>
          <a:p>
            <a:pPr latinLnBrk="1">
              <a:lnSpc>
                <a:spcPct val="200000"/>
              </a:lnSpc>
              <a:defRPr/>
            </a:pPr>
            <a:r>
              <a:rPr lang="en-US" altLang="ko-KR" b="1" dirty="0">
                <a:latin typeface="나눔스퀘어 Bold"/>
                <a:ea typeface="나눔스퀘어 Bold"/>
              </a:rPr>
              <a:t>- </a:t>
            </a:r>
            <a:r>
              <a:rPr lang="ko-KR" altLang="en-US" b="1" dirty="0" err="1">
                <a:latin typeface="나눔스퀘어 Bold"/>
                <a:ea typeface="나눔스퀘어 Bold"/>
              </a:rPr>
              <a:t>배달앱</a:t>
            </a:r>
            <a:r>
              <a:rPr lang="en-US" altLang="ko-KR" b="1" dirty="0">
                <a:latin typeface="나눔스퀘어 Bold"/>
                <a:ea typeface="나눔스퀘어 Bold"/>
              </a:rPr>
              <a:t>,OTT</a:t>
            </a:r>
            <a:r>
              <a:rPr lang="ko-KR" altLang="en-US" b="1" dirty="0">
                <a:latin typeface="나눔스퀘어 Bold"/>
                <a:ea typeface="나눔스퀘어 Bold"/>
              </a:rPr>
              <a:t>데이터 등 최근 소비패턴관련 데이터를 구하지 못해서 처음 기획과 달리 범위가 </a:t>
            </a:r>
            <a:r>
              <a:rPr lang="ko-KR" altLang="en-US" b="1" dirty="0" err="1">
                <a:latin typeface="나눔스퀘어 Bold"/>
                <a:ea typeface="나눔스퀘어 Bold"/>
              </a:rPr>
              <a:t>좁혀진게</a:t>
            </a:r>
            <a:r>
              <a:rPr lang="ko-KR" altLang="en-US" b="1" dirty="0">
                <a:latin typeface="나눔스퀘어 Bold"/>
                <a:ea typeface="나눔스퀘어 Bold"/>
              </a:rPr>
              <a:t> 아쉬웠다</a:t>
            </a:r>
            <a:r>
              <a:rPr lang="en-US" altLang="ko-KR" b="1" dirty="0">
                <a:latin typeface="나눔스퀘어 Bold"/>
                <a:ea typeface="나눔스퀘어 Bold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420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DB35A45-7A03-4978-9922-D28499400E20}"/>
              </a:ext>
            </a:extLst>
          </p:cNvPr>
          <p:cNvGrpSpPr/>
          <p:nvPr/>
        </p:nvGrpSpPr>
        <p:grpSpPr>
          <a:xfrm>
            <a:off x="1393494" y="367752"/>
            <a:ext cx="2385770" cy="2407610"/>
            <a:chOff x="6767465" y="1312702"/>
            <a:chExt cx="2697511" cy="2722204"/>
          </a:xfrm>
        </p:grpSpPr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id="{DCAE0071-1CCE-45F0-A996-31CB9C022BE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83BC9F7A-41CE-4137-891D-22211CEDF93B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AFE9368-46A6-4BDB-AFC7-C74BB750ED6C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316693D-A96D-43B8-AFAA-F4967D116077}"/>
              </a:ext>
            </a:extLst>
          </p:cNvPr>
          <p:cNvGrpSpPr/>
          <p:nvPr/>
        </p:nvGrpSpPr>
        <p:grpSpPr>
          <a:xfrm>
            <a:off x="826982" y="2919303"/>
            <a:ext cx="1348255" cy="1360597"/>
            <a:chOff x="6767465" y="1312702"/>
            <a:chExt cx="2697511" cy="2722204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FE0E044A-70E2-495C-8591-D5055A9A5B8C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860C47-8CC1-469C-AB8C-4CAB96C00A18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AD6DDF8-84BC-45E3-97AB-72DAC072686B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0598D29-340B-4F06-BDE6-CE7CDD6DDFDC}"/>
              </a:ext>
            </a:extLst>
          </p:cNvPr>
          <p:cNvSpPr txBox="1"/>
          <p:nvPr/>
        </p:nvSpPr>
        <p:spPr>
          <a:xfrm>
            <a:off x="2734284" y="2921168"/>
            <a:ext cx="6723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U</a:t>
            </a:r>
            <a:endParaRPr lang="ko-KR" altLang="en-US" sz="6000" dirty="0">
              <a:solidFill>
                <a:schemeClr val="accent2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8EA02A3-0D5E-4531-9060-83DDEBD287BE}"/>
              </a:ext>
            </a:extLst>
          </p:cNvPr>
          <p:cNvGrpSpPr/>
          <p:nvPr/>
        </p:nvGrpSpPr>
        <p:grpSpPr>
          <a:xfrm>
            <a:off x="9387612" y="4398970"/>
            <a:ext cx="1176476" cy="1187246"/>
            <a:chOff x="6767465" y="1312702"/>
            <a:chExt cx="2697511" cy="2722204"/>
          </a:xfrm>
        </p:grpSpPr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2C9E2C2-7723-46FF-81C0-E2C9EA81CF1A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4E0195A-43A9-44BF-AB83-B5AC2613377D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204DBD8-B17E-4AAE-8146-1C32A0CEE56F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62132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B0C8B19-3E15-4464-B9E0-4E241F09439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4DFD55E4-9DA1-40EE-977B-1DA4407D8628}"/>
              </a:ext>
            </a:extLst>
          </p:cNvPr>
          <p:cNvSpPr/>
          <p:nvPr/>
        </p:nvSpPr>
        <p:spPr>
          <a:xfrm rot="10800000">
            <a:off x="1171575" y="1571437"/>
            <a:ext cx="771321" cy="771321"/>
          </a:xfrm>
          <a:custGeom>
            <a:avLst/>
            <a:gdLst>
              <a:gd name="connsiteX0" fmla="*/ 413032 w 771321"/>
              <a:gd name="connsiteY0" fmla="*/ 771321 h 771321"/>
              <a:gd name="connsiteX1" fmla="*/ 0 w 771321"/>
              <a:gd name="connsiteY1" fmla="*/ 771321 h 771321"/>
              <a:gd name="connsiteX2" fmla="*/ 771321 w 771321"/>
              <a:gd name="connsiteY2" fmla="*/ 0 h 771321"/>
              <a:gd name="connsiteX3" fmla="*/ 771321 w 771321"/>
              <a:gd name="connsiteY3" fmla="*/ 413032 h 771321"/>
              <a:gd name="connsiteX4" fmla="*/ 413032 w 771321"/>
              <a:gd name="connsiteY4" fmla="*/ 771321 h 77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321" h="771321">
                <a:moveTo>
                  <a:pt x="413032" y="771321"/>
                </a:moveTo>
                <a:lnTo>
                  <a:pt x="0" y="771321"/>
                </a:lnTo>
                <a:lnTo>
                  <a:pt x="771321" y="0"/>
                </a:lnTo>
                <a:lnTo>
                  <a:pt x="771321" y="413032"/>
                </a:lnTo>
                <a:cubicBezTo>
                  <a:pt x="771321" y="610910"/>
                  <a:pt x="610910" y="771321"/>
                  <a:pt x="413032" y="771321"/>
                </a:cubicBez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B98E6B65-3F15-4407-B304-44A73181904B}"/>
              </a:ext>
            </a:extLst>
          </p:cNvPr>
          <p:cNvSpPr/>
          <p:nvPr/>
        </p:nvSpPr>
        <p:spPr>
          <a:xfrm rot="10800000">
            <a:off x="1171575" y="1571438"/>
            <a:ext cx="9848850" cy="4272973"/>
          </a:xfrm>
          <a:custGeom>
            <a:avLst/>
            <a:gdLst>
              <a:gd name="connsiteX0" fmla="*/ 9077529 w 9848850"/>
              <a:gd name="connsiteY0" fmla="*/ 4272973 h 4272973"/>
              <a:gd name="connsiteX1" fmla="*/ 358289 w 9848850"/>
              <a:gd name="connsiteY1" fmla="*/ 4272973 h 4272973"/>
              <a:gd name="connsiteX2" fmla="*/ 0 w 9848850"/>
              <a:gd name="connsiteY2" fmla="*/ 3914684 h 4272973"/>
              <a:gd name="connsiteX3" fmla="*/ 0 w 9848850"/>
              <a:gd name="connsiteY3" fmla="*/ 358289 h 4272973"/>
              <a:gd name="connsiteX4" fmla="*/ 358289 w 9848850"/>
              <a:gd name="connsiteY4" fmla="*/ 0 h 4272973"/>
              <a:gd name="connsiteX5" fmla="*/ 9490561 w 9848850"/>
              <a:gd name="connsiteY5" fmla="*/ 0 h 4272973"/>
              <a:gd name="connsiteX6" fmla="*/ 9848850 w 9848850"/>
              <a:gd name="connsiteY6" fmla="*/ 358289 h 4272973"/>
              <a:gd name="connsiteX7" fmla="*/ 9848850 w 9848850"/>
              <a:gd name="connsiteY7" fmla="*/ 3501652 h 4272973"/>
              <a:gd name="connsiteX8" fmla="*/ 9077529 w 9848850"/>
              <a:gd name="connsiteY8" fmla="*/ 4272973 h 4272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848850" h="4272973">
                <a:moveTo>
                  <a:pt x="9077529" y="4272973"/>
                </a:moveTo>
                <a:lnTo>
                  <a:pt x="358289" y="4272973"/>
                </a:lnTo>
                <a:cubicBezTo>
                  <a:pt x="160411" y="4272973"/>
                  <a:pt x="0" y="4112562"/>
                  <a:pt x="0" y="3914684"/>
                </a:cubicBezTo>
                <a:lnTo>
                  <a:pt x="0" y="358289"/>
                </a:lnTo>
                <a:cubicBezTo>
                  <a:pt x="0" y="160411"/>
                  <a:pt x="160411" y="0"/>
                  <a:pt x="358289" y="0"/>
                </a:cubicBezTo>
                <a:lnTo>
                  <a:pt x="9490561" y="0"/>
                </a:lnTo>
                <a:cubicBezTo>
                  <a:pt x="9688439" y="0"/>
                  <a:pt x="9848850" y="160411"/>
                  <a:pt x="9848850" y="358289"/>
                </a:cubicBezTo>
                <a:lnTo>
                  <a:pt x="9848850" y="3501652"/>
                </a:lnTo>
                <a:lnTo>
                  <a:pt x="9077529" y="4272973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E01C6-3AC4-4876-BD04-262E642A8B69}"/>
              </a:ext>
            </a:extLst>
          </p:cNvPr>
          <p:cNvSpPr txBox="1"/>
          <p:nvPr/>
        </p:nvSpPr>
        <p:spPr>
          <a:xfrm>
            <a:off x="1634457" y="2277556"/>
            <a:ext cx="9195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GIT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저장소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2"/>
              </a:rPr>
              <a:t>https://github.com/vvspearlvvs/MultiCampus_Project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 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3"/>
              </a:rPr>
              <a:t>https://www.kobis.or.kr/kobis/business/stat/them/findAreaShareList.do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19 </a:t>
            </a:r>
            <a:r>
              <a:rPr lang="ko-KR" altLang="en-US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예방접종 통계 데이터 조회 서비스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(data.go.kr) : </a:t>
            </a:r>
            <a:r>
              <a:rPr lang="en-US" altLang="ko-KR" b="1" dirty="0"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4"/>
              </a:rPr>
              <a:t>https://www.data.go.kr/data/15077756/openapi.do</a:t>
            </a:r>
            <a:endParaRPr lang="en-US" altLang="ko-KR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 latinLnBrk="0"/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2EBA73-5175-49F5-9015-5070B289912A}"/>
              </a:ext>
            </a:extLst>
          </p:cNvPr>
          <p:cNvSpPr txBox="1"/>
          <p:nvPr/>
        </p:nvSpPr>
        <p:spPr>
          <a:xfrm>
            <a:off x="4615758" y="697564"/>
            <a:ext cx="3248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비고</a:t>
            </a:r>
            <a:r>
              <a:rPr lang="en-US" altLang="ko-KR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lang="ko-KR" altLang="en-US" sz="3200" b="1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출처 </a:t>
            </a:r>
          </a:p>
        </p:txBody>
      </p:sp>
    </p:spTree>
    <p:extLst>
      <p:ext uri="{BB962C8B-B14F-4D97-AF65-F5344CB8AC3E}">
        <p14:creationId xmlns:p14="http://schemas.microsoft.com/office/powerpoint/2010/main" val="56000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주제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22B902-34C9-49C4-87B3-B81E5255C785}"/>
              </a:ext>
            </a:extLst>
          </p:cNvPr>
          <p:cNvSpPr txBox="1"/>
          <p:nvPr/>
        </p:nvSpPr>
        <p:spPr>
          <a:xfrm>
            <a:off x="766763" y="2843942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7ADF9-0588-4FE6-BE0F-D84016B259FE}"/>
              </a:ext>
            </a:extLst>
          </p:cNvPr>
          <p:cNvSpPr txBox="1"/>
          <p:nvPr/>
        </p:nvSpPr>
        <p:spPr>
          <a:xfrm>
            <a:off x="1025160" y="2008822"/>
            <a:ext cx="6080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백신이 영화 매출액에 미치는 영향 분석 및 시각화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07FC9-1D2F-45AE-A56F-E74AD3892232}"/>
              </a:ext>
            </a:extLst>
          </p:cNvPr>
          <p:cNvSpPr txBox="1"/>
          <p:nvPr/>
        </p:nvSpPr>
        <p:spPr>
          <a:xfrm>
            <a:off x="1044210" y="3441108"/>
            <a:ext cx="7317562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지역에 따라 백신접종이 영화산업에 미치는 영향을 파악하기 위해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도시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부산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데이터 분석 및 비교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A0211C3-A672-44E5-8A06-F63AC20A4C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724" r="22592"/>
          <a:stretch/>
        </p:blipFill>
        <p:spPr>
          <a:xfrm>
            <a:off x="1379538" y="4524374"/>
            <a:ext cx="5640387" cy="113265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CF2AD9E-8772-4E17-9D48-43AC4AC17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127" r="8109"/>
          <a:stretch/>
        </p:blipFill>
        <p:spPr>
          <a:xfrm>
            <a:off x="2158864" y="5165425"/>
            <a:ext cx="5819240" cy="1143300"/>
          </a:xfrm>
          <a:prstGeom prst="rect">
            <a:avLst/>
          </a:prstGeom>
        </p:spPr>
      </p:pic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1FB7CF2-CE37-405B-B387-4847C601E94B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96112BD-18F6-4EAD-ADB9-A03753EC59A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38"/>
          <a:stretch/>
        </p:blipFill>
        <p:spPr>
          <a:xfrm>
            <a:off x="8208963" y="1484313"/>
            <a:ext cx="2935287" cy="2737839"/>
          </a:xfrm>
          <a:prstGeom prst="rect">
            <a:avLst/>
          </a:prstGeom>
        </p:spPr>
      </p:pic>
      <p:pic>
        <p:nvPicPr>
          <p:cNvPr id="5128" name="Picture 8" descr="영화 반값할인, 시설 이용권…서울 자치구 백신접종 혜택 풍성-국민일보">
            <a:extLst>
              <a:ext uri="{FF2B5EF4-FFF2-40B4-BE49-F238E27FC236}">
                <a16:creationId xmlns:a16="http://schemas.microsoft.com/office/drawing/2014/main" id="{55919598-0F76-4980-B448-D45795593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67"/>
          <a:stretch/>
        </p:blipFill>
        <p:spPr bwMode="auto">
          <a:xfrm>
            <a:off x="8240713" y="4349769"/>
            <a:ext cx="2922587" cy="168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192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FCAE1517-887B-4769-9BE8-4A036D0AD109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3" y="466737"/>
            <a:ext cx="341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배경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3A91F1B-34B5-4910-AC6F-D408725E988F}"/>
              </a:ext>
            </a:extLst>
          </p:cNvPr>
          <p:cNvSpPr txBox="1"/>
          <p:nvPr/>
        </p:nvSpPr>
        <p:spPr>
          <a:xfrm>
            <a:off x="766763" y="1437416"/>
            <a:ext cx="224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 구조</a:t>
            </a: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9DAB349-56D1-46B2-9B84-81C91991ED9A}"/>
              </a:ext>
            </a:extLst>
          </p:cNvPr>
          <p:cNvSpPr/>
          <p:nvPr/>
        </p:nvSpPr>
        <p:spPr>
          <a:xfrm>
            <a:off x="7674311" y="3621045"/>
            <a:ext cx="843161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1DAE344-9CCC-45AE-A279-3A5CAAFF3196}"/>
              </a:ext>
            </a:extLst>
          </p:cNvPr>
          <p:cNvSpPr/>
          <p:nvPr/>
        </p:nvSpPr>
        <p:spPr>
          <a:xfrm>
            <a:off x="3533828" y="3621045"/>
            <a:ext cx="858597" cy="459946"/>
          </a:xfrm>
          <a:prstGeom prst="rightArrow">
            <a:avLst/>
          </a:prstGeom>
          <a:solidFill>
            <a:srgbClr val="0070C0">
              <a:alpha val="3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E8B409-9D0D-464B-A585-9EBC5D2F2EB0}"/>
              </a:ext>
            </a:extLst>
          </p:cNvPr>
          <p:cNvSpPr txBox="1"/>
          <p:nvPr/>
        </p:nvSpPr>
        <p:spPr>
          <a:xfrm>
            <a:off x="3437835" y="4131250"/>
            <a:ext cx="1123299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DB592A-F342-4F8B-902C-D44D9F0A524A}"/>
              </a:ext>
            </a:extLst>
          </p:cNvPr>
          <p:cNvSpPr txBox="1"/>
          <p:nvPr/>
        </p:nvSpPr>
        <p:spPr>
          <a:xfrm>
            <a:off x="7677813" y="4169560"/>
            <a:ext cx="715501" cy="3262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시각화</a:t>
            </a:r>
            <a:endParaRPr lang="ko-KR" altLang="en-US" sz="1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BABD300-D0FF-4B91-8EB6-5D7277C4C5F3}"/>
              </a:ext>
            </a:extLst>
          </p:cNvPr>
          <p:cNvGrpSpPr/>
          <p:nvPr/>
        </p:nvGrpSpPr>
        <p:grpSpPr>
          <a:xfrm>
            <a:off x="4676918" y="2060153"/>
            <a:ext cx="2821673" cy="3064297"/>
            <a:chOff x="4972934" y="2257379"/>
            <a:chExt cx="2928192" cy="2685197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86C6983-06F1-41B3-8F19-37E97EBCA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835" y="2403798"/>
              <a:ext cx="1518342" cy="1282148"/>
            </a:xfrm>
            <a:prstGeom prst="rect">
              <a:avLst/>
            </a:prstGeom>
          </p:spPr>
        </p:pic>
        <p:pic>
          <p:nvPicPr>
            <p:cNvPr id="23" name="Picture 10" descr="프로젝트 주피터 - 위키백과, 우리 모두의 백과사전">
              <a:extLst>
                <a:ext uri="{FF2B5EF4-FFF2-40B4-BE49-F238E27FC236}">
                  <a16:creationId xmlns:a16="http://schemas.microsoft.com/office/drawing/2014/main" id="{988E63C9-650D-487D-9B84-9E2711F76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2934" y="2257379"/>
              <a:ext cx="1258192" cy="14583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F4FC59-435A-4985-AB50-A203ACED0D70}"/>
                </a:ext>
              </a:extLst>
            </p:cNvPr>
            <p:cNvSpPr txBox="1"/>
            <p:nvPr/>
          </p:nvSpPr>
          <p:spPr>
            <a:xfrm>
              <a:off x="5400316" y="4656698"/>
              <a:ext cx="1826141" cy="285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처리 및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03CAB5-B43B-406A-91BE-A0D90AAFB47D}"/>
                </a:ext>
              </a:extLst>
            </p:cNvPr>
            <p:cNvSpPr txBox="1"/>
            <p:nvPr/>
          </p:nvSpPr>
          <p:spPr>
            <a:xfrm>
              <a:off x="5012690" y="3901326"/>
              <a:ext cx="23027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en-US" altLang="ko-KR" sz="1400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Numpy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Pandas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44BDB9-2472-421D-94A6-D143A1EC9FD0}"/>
                </a:ext>
              </a:extLst>
            </p:cNvPr>
            <p:cNvSpPr txBox="1"/>
            <p:nvPr/>
          </p:nvSpPr>
          <p:spPr>
            <a:xfrm>
              <a:off x="4972934" y="4199498"/>
              <a:ext cx="27334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Selenium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및 </a:t>
              </a:r>
              <a:r>
                <a:rPr lang="en-US" altLang="ko-KR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matplotlib </a:t>
              </a:r>
              <a:r>
                <a:rPr lang="ko-KR" altLang="en-US" sz="14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패키지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2FBC0B-1B4A-443F-8377-03BB7BA47245}"/>
              </a:ext>
            </a:extLst>
          </p:cNvPr>
          <p:cNvGrpSpPr/>
          <p:nvPr/>
        </p:nvGrpSpPr>
        <p:grpSpPr>
          <a:xfrm>
            <a:off x="708444" y="2123851"/>
            <a:ext cx="2605445" cy="3410174"/>
            <a:chOff x="689394" y="1949985"/>
            <a:chExt cx="2703801" cy="353890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9D0401A-56E1-4DF4-91BE-D7139A3B49C4}"/>
                </a:ext>
              </a:extLst>
            </p:cNvPr>
            <p:cNvGrpSpPr/>
            <p:nvPr/>
          </p:nvGrpSpPr>
          <p:grpSpPr>
            <a:xfrm>
              <a:off x="1205301" y="2832112"/>
              <a:ext cx="2177595" cy="2656782"/>
              <a:chOff x="427308" y="4141663"/>
              <a:chExt cx="2464977" cy="2688259"/>
            </a:xfrm>
          </p:grpSpPr>
          <p:pic>
            <p:nvPicPr>
              <p:cNvPr id="42" name="Picture 2" descr="How difficult is it to provide web scraping services? – Web Crawling Blog">
                <a:extLst>
                  <a:ext uri="{FF2B5EF4-FFF2-40B4-BE49-F238E27FC236}">
                    <a16:creationId xmlns:a16="http://schemas.microsoft.com/office/drawing/2014/main" id="{5E60E33D-BF1B-4740-B0DE-FF58C3157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0799" y="5238155"/>
                <a:ext cx="1545046" cy="11697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8" descr="공공데이터 – 경기도여성가족재단">
                <a:extLst>
                  <a:ext uri="{FF2B5EF4-FFF2-40B4-BE49-F238E27FC236}">
                    <a16:creationId xmlns:a16="http://schemas.microsoft.com/office/drawing/2014/main" id="{5A7D4C53-7FDA-43F1-8583-C8B60EB056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35" t="12202" r="11105" b="20434"/>
              <a:stretch/>
            </p:blipFill>
            <p:spPr bwMode="auto">
              <a:xfrm>
                <a:off x="427308" y="4141663"/>
                <a:ext cx="2464977" cy="480034"/>
              </a:xfrm>
              <a:prstGeom prst="rect">
                <a:avLst/>
              </a:prstGeom>
              <a:noFill/>
              <a:ln w="38100">
                <a:solidFill>
                  <a:srgbClr val="027BCD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6D2FD81-CB1A-451E-88A9-D404C76CAE67}"/>
                  </a:ext>
                </a:extLst>
              </p:cNvPr>
              <p:cNvSpPr txBox="1"/>
              <p:nvPr/>
            </p:nvSpPr>
            <p:spPr>
              <a:xfrm>
                <a:off x="513659" y="4797583"/>
                <a:ext cx="2373801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공공데이터 </a:t>
                </a:r>
                <a:r>
                  <a:rPr lang="en-US" altLang="ko-KR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OPEN API</a:t>
                </a:r>
                <a:endParaRPr lang="ko-KR" altLang="en-US" sz="1600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E05FE4C-64B5-4581-B828-82F55423F3B0}"/>
                  </a:ext>
                </a:extLst>
              </p:cNvPr>
              <p:cNvSpPr txBox="1"/>
              <p:nvPr/>
            </p:nvSpPr>
            <p:spPr>
              <a:xfrm>
                <a:off x="896889" y="6487357"/>
                <a:ext cx="1530032" cy="342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크롤링</a:t>
                </a:r>
                <a:r>
                  <a:rPr lang="ko-KR" altLang="en-US" sz="1600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데이터</a:t>
                </a:r>
              </a:p>
            </p:txBody>
          </p:sp>
        </p:grpSp>
        <p:pic>
          <p:nvPicPr>
            <p:cNvPr id="31" name="Picture 12" descr="Best Python Web Scraping Services USA | Web Scraping Python | datagators |  DataGators Scraping Enterprise |Best Web Scraping Service | web data mining  | Online Data Resources">
              <a:extLst>
                <a:ext uri="{FF2B5EF4-FFF2-40B4-BE49-F238E27FC236}">
                  <a16:creationId xmlns:a16="http://schemas.microsoft.com/office/drawing/2014/main" id="{E59269BC-FEEA-4117-BBD1-03D5C429F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394" y="4281258"/>
              <a:ext cx="1898373" cy="960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8CE8B2A-35D9-41BF-873C-2B7F96FD2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00839" y="1949985"/>
              <a:ext cx="2192356" cy="789255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CA87774-86A5-4D79-B85A-4BEE424B7536}"/>
              </a:ext>
            </a:extLst>
          </p:cNvPr>
          <p:cNvGrpSpPr/>
          <p:nvPr/>
        </p:nvGrpSpPr>
        <p:grpSpPr>
          <a:xfrm>
            <a:off x="8641242" y="3070930"/>
            <a:ext cx="2941033" cy="2566503"/>
            <a:chOff x="8932674" y="2268900"/>
            <a:chExt cx="3052058" cy="2663389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E205205A-0B4E-452A-8237-4A87613A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12286" y="3594854"/>
              <a:ext cx="1372446" cy="133743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52D3033-3A71-49B9-96C1-2297EEA89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50744" y="2268900"/>
              <a:ext cx="2943339" cy="11601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7EFDB8-8E99-4201-BF63-FA49D59C5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32674" y="3582718"/>
              <a:ext cx="1951994" cy="1285459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9B4B1E5-4B01-49C6-B252-E1E8888A4AF9}"/>
              </a:ext>
            </a:extLst>
          </p:cNvPr>
          <p:cNvGrpSpPr/>
          <p:nvPr/>
        </p:nvGrpSpPr>
        <p:grpSpPr>
          <a:xfrm>
            <a:off x="9445587" y="1706007"/>
            <a:ext cx="1603414" cy="1488339"/>
            <a:chOff x="-616716" y="2544207"/>
            <a:chExt cx="2368627" cy="2198634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62F907-034F-4F44-BD4F-3ECCB1A20043}"/>
                </a:ext>
              </a:extLst>
            </p:cNvPr>
            <p:cNvSpPr txBox="1"/>
            <p:nvPr/>
          </p:nvSpPr>
          <p:spPr>
            <a:xfrm>
              <a:off x="-616716" y="4336495"/>
              <a:ext cx="2368627" cy="4063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hlinkClick r:id="rId11"/>
                </a:rPr>
                <a:t>Git </a:t>
              </a:r>
              <a:r>
                <a:rPr lang="ko-KR" altLang="en-US" sz="1200" dirty="0">
                  <a:hlinkClick r:id="rId11"/>
                </a:rPr>
                <a:t>프로젝트 저장소</a:t>
              </a:r>
              <a:endParaRPr lang="ko-KR" altLang="en-US" sz="1200" dirty="0"/>
            </a:p>
          </p:txBody>
        </p:sp>
        <p:pic>
          <p:nvPicPr>
            <p:cNvPr id="35" name="Picture 2" descr="Github] Readme에 이미지 추가하기 및 크기 지정하기 :: Just Give Me The Code">
              <a:extLst>
                <a:ext uri="{FF2B5EF4-FFF2-40B4-BE49-F238E27FC236}">
                  <a16:creationId xmlns:a16="http://schemas.microsoft.com/office/drawing/2014/main" id="{3DCB1206-B58C-4EA9-99F2-6B41667D8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93438" y="2544207"/>
              <a:ext cx="1579085" cy="1579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859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C224738-E254-474C-B9DE-F545D7F28EAD}"/>
              </a:ext>
            </a:extLst>
          </p:cNvPr>
          <p:cNvSpPr txBox="1"/>
          <p:nvPr/>
        </p:nvSpPr>
        <p:spPr>
          <a:xfrm>
            <a:off x="766763" y="1437416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 구성 및 역할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BAEAF3CB-0041-4EA6-87D8-F81C3C245CF7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4C3932BF-E83C-425F-A69B-69822277806F}"/>
              </a:ext>
            </a:extLst>
          </p:cNvPr>
          <p:cNvGrpSpPr/>
          <p:nvPr/>
        </p:nvGrpSpPr>
        <p:grpSpPr>
          <a:xfrm>
            <a:off x="1139318" y="2092179"/>
            <a:ext cx="8682826" cy="4041920"/>
            <a:chOff x="1644143" y="2025504"/>
            <a:chExt cx="8682826" cy="4041920"/>
          </a:xfrm>
        </p:grpSpPr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EE2DD272-D65D-4CBF-9E53-328FE1CC76EC}"/>
                </a:ext>
              </a:extLst>
            </p:cNvPr>
            <p:cNvSpPr/>
            <p:nvPr/>
          </p:nvSpPr>
          <p:spPr>
            <a:xfrm rot="10800000">
              <a:off x="5939918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D43349AA-8147-4881-983A-28D696FC688A}"/>
                </a:ext>
              </a:extLst>
            </p:cNvPr>
            <p:cNvSpPr/>
            <p:nvPr/>
          </p:nvSpPr>
          <p:spPr>
            <a:xfrm rot="10800000">
              <a:off x="5939919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62E2F0C6-2997-40D1-87FE-056268ED294E}"/>
                </a:ext>
              </a:extLst>
            </p:cNvPr>
            <p:cNvSpPr/>
            <p:nvPr/>
          </p:nvSpPr>
          <p:spPr>
            <a:xfrm rot="10800000">
              <a:off x="2806193" y="2025505"/>
              <a:ext cx="622379" cy="419296"/>
            </a:xfrm>
            <a:custGeom>
              <a:avLst/>
              <a:gdLst>
                <a:gd name="connsiteX0" fmla="*/ 494779 w 762371"/>
                <a:gd name="connsiteY0" fmla="*/ 762371 h 762371"/>
                <a:gd name="connsiteX1" fmla="*/ 0 w 762371"/>
                <a:gd name="connsiteY1" fmla="*/ 762371 h 762371"/>
                <a:gd name="connsiteX2" fmla="*/ 762371 w 762371"/>
                <a:gd name="connsiteY2" fmla="*/ 0 h 762371"/>
                <a:gd name="connsiteX3" fmla="*/ 762371 w 762371"/>
                <a:gd name="connsiteY3" fmla="*/ 494779 h 762371"/>
                <a:gd name="connsiteX4" fmla="*/ 494779 w 762371"/>
                <a:gd name="connsiteY4" fmla="*/ 762371 h 762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371" h="762371">
                  <a:moveTo>
                    <a:pt x="494779" y="762371"/>
                  </a:moveTo>
                  <a:lnTo>
                    <a:pt x="0" y="762371"/>
                  </a:lnTo>
                  <a:lnTo>
                    <a:pt x="762371" y="0"/>
                  </a:lnTo>
                  <a:lnTo>
                    <a:pt x="762371" y="494779"/>
                  </a:lnTo>
                  <a:cubicBezTo>
                    <a:pt x="762371" y="642566"/>
                    <a:pt x="642566" y="762371"/>
                    <a:pt x="494779" y="762371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자유형: 도형 78">
              <a:extLst>
                <a:ext uri="{FF2B5EF4-FFF2-40B4-BE49-F238E27FC236}">
                  <a16:creationId xmlns:a16="http://schemas.microsoft.com/office/drawing/2014/main" id="{CC47D3AA-893C-48AB-A4D1-00A209EC908E}"/>
                </a:ext>
              </a:extLst>
            </p:cNvPr>
            <p:cNvSpPr/>
            <p:nvPr/>
          </p:nvSpPr>
          <p:spPr>
            <a:xfrm rot="10800000">
              <a:off x="2806194" y="2025504"/>
              <a:ext cx="2605308" cy="1803545"/>
            </a:xfrm>
            <a:custGeom>
              <a:avLst/>
              <a:gdLst>
                <a:gd name="connsiteX0" fmla="*/ 2428950 w 3191321"/>
                <a:gd name="connsiteY0" fmla="*/ 3347149 h 3347149"/>
                <a:gd name="connsiteX1" fmla="*/ 267592 w 3191321"/>
                <a:gd name="connsiteY1" fmla="*/ 3347149 h 3347149"/>
                <a:gd name="connsiteX2" fmla="*/ 0 w 3191321"/>
                <a:gd name="connsiteY2" fmla="*/ 3079557 h 3347149"/>
                <a:gd name="connsiteX3" fmla="*/ 0 w 3191321"/>
                <a:gd name="connsiteY3" fmla="*/ 267592 h 3347149"/>
                <a:gd name="connsiteX4" fmla="*/ 267592 w 3191321"/>
                <a:gd name="connsiteY4" fmla="*/ 0 h 3347149"/>
                <a:gd name="connsiteX5" fmla="*/ 2923729 w 3191321"/>
                <a:gd name="connsiteY5" fmla="*/ 0 h 3347149"/>
                <a:gd name="connsiteX6" fmla="*/ 3191321 w 3191321"/>
                <a:gd name="connsiteY6" fmla="*/ 267592 h 3347149"/>
                <a:gd name="connsiteX7" fmla="*/ 3191321 w 3191321"/>
                <a:gd name="connsiteY7" fmla="*/ 2584778 h 3347149"/>
                <a:gd name="connsiteX8" fmla="*/ 2428950 w 3191321"/>
                <a:gd name="connsiteY8" fmla="*/ 3347149 h 334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91321" h="3347149">
                  <a:moveTo>
                    <a:pt x="2428950" y="3347149"/>
                  </a:moveTo>
                  <a:lnTo>
                    <a:pt x="267592" y="3347149"/>
                  </a:lnTo>
                  <a:cubicBezTo>
                    <a:pt x="119805" y="3347149"/>
                    <a:pt x="0" y="3227344"/>
                    <a:pt x="0" y="3079557"/>
                  </a:cubicBezTo>
                  <a:lnTo>
                    <a:pt x="0" y="267592"/>
                  </a:lnTo>
                  <a:cubicBezTo>
                    <a:pt x="0" y="119805"/>
                    <a:pt x="119805" y="0"/>
                    <a:pt x="267592" y="0"/>
                  </a:cubicBezTo>
                  <a:lnTo>
                    <a:pt x="2923729" y="0"/>
                  </a:lnTo>
                  <a:cubicBezTo>
                    <a:pt x="3071516" y="0"/>
                    <a:pt x="3191321" y="119805"/>
                    <a:pt x="3191321" y="267592"/>
                  </a:cubicBezTo>
                  <a:lnTo>
                    <a:pt x="3191321" y="2584778"/>
                  </a:lnTo>
                  <a:lnTo>
                    <a:pt x="2428950" y="3347149"/>
                  </a:lnTo>
                  <a:close/>
                </a:path>
              </a:pathLst>
            </a:custGeom>
            <a:solidFill>
              <a:schemeClr val="accent2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DB37383-FBF1-4C7E-BC9D-ED3E596B0997}"/>
                </a:ext>
              </a:extLst>
            </p:cNvPr>
            <p:cNvGrpSpPr/>
            <p:nvPr/>
          </p:nvGrpSpPr>
          <p:grpSpPr>
            <a:xfrm>
              <a:off x="2950929" y="2343115"/>
              <a:ext cx="2428033" cy="1342999"/>
              <a:chOff x="2665611" y="2289128"/>
              <a:chExt cx="2300296" cy="1272344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507D2BE-5810-4EE1-92B0-5E9965F8D365}"/>
                  </a:ext>
                </a:extLst>
              </p:cNvPr>
              <p:cNvSpPr txBox="1"/>
              <p:nvPr/>
            </p:nvSpPr>
            <p:spPr>
              <a:xfrm>
                <a:off x="3084514" y="2289128"/>
                <a:ext cx="1459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김용호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팀장</a:t>
                </a:r>
                <a:r>
                  <a:rPr lang="en-US" altLang="ko-KR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r>
                  <a: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AF6B718-2F2C-463D-8707-A5B69D99A853}"/>
                  </a:ext>
                </a:extLst>
              </p:cNvPr>
              <p:cNvSpPr txBox="1"/>
              <p:nvPr/>
            </p:nvSpPr>
            <p:spPr>
              <a:xfrm>
                <a:off x="2665611" y="2711927"/>
                <a:ext cx="2300296" cy="849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백신통계 및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- 2019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년 영화데이터 </a:t>
                </a:r>
                <a:r>
                  <a:rPr lang="ko-KR" altLang="en-US" sz="1200" dirty="0" err="1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전처리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 및 부산 백신과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C60297-8062-4722-903F-98E364F2B4E5}"/>
                </a:ext>
              </a:extLst>
            </p:cNvPr>
            <p:cNvGrpSpPr/>
            <p:nvPr/>
          </p:nvGrpSpPr>
          <p:grpSpPr>
            <a:xfrm>
              <a:off x="6029511" y="2323007"/>
              <a:ext cx="2428033" cy="1065999"/>
              <a:chOff x="5877506" y="2289128"/>
              <a:chExt cx="2300296" cy="1009917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27781A2-CCB9-442D-A205-FFE18EE4796D}"/>
                  </a:ext>
                </a:extLst>
              </p:cNvPr>
              <p:cNvSpPr txBox="1"/>
              <p:nvPr/>
            </p:nvSpPr>
            <p:spPr>
              <a:xfrm>
                <a:off x="6691680" y="2289128"/>
                <a:ext cx="728659" cy="330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dist"/>
                <a:r>
                  <a:rPr lang="ko-KR" altLang="en-US" b="1" dirty="0" err="1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권성구</a:t>
                </a:r>
                <a:endParaRPr lang="ko-KR" altLang="en-US" b="1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3181B5-8154-4A49-8FF0-F11F2E96CDED}"/>
                  </a:ext>
                </a:extLst>
              </p:cNvPr>
              <p:cNvSpPr txBox="1"/>
              <p:nvPr/>
            </p:nvSpPr>
            <p:spPr>
              <a:xfrm>
                <a:off x="5877506" y="2711927"/>
                <a:ext cx="2300296" cy="58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주별 영화데이터 수집 자동화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서울의 거리두기와 영화 시각화</a:t>
                </a:r>
                <a:endParaRPr lang="en-US" altLang="ko-KR" sz="1200" dirty="0"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75BAE482-DE08-4ED6-A3D8-07F8F82D5316}"/>
                </a:ext>
              </a:extLst>
            </p:cNvPr>
            <p:cNvGrpSpPr/>
            <p:nvPr/>
          </p:nvGrpSpPr>
          <p:grpSpPr>
            <a:xfrm>
              <a:off x="1644143" y="4263879"/>
              <a:ext cx="2605309" cy="1803545"/>
              <a:chOff x="1644143" y="4263879"/>
              <a:chExt cx="2605309" cy="1803545"/>
            </a:xfrm>
          </p:grpSpPr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D3DD59C4-D6AC-4749-9251-E9D5A5ADFE6D}"/>
                  </a:ext>
                </a:extLst>
              </p:cNvPr>
              <p:cNvSpPr/>
              <p:nvPr/>
            </p:nvSpPr>
            <p:spPr>
              <a:xfrm rot="10800000">
                <a:off x="1644143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9" name="자유형: 도형 88">
                <a:extLst>
                  <a:ext uri="{FF2B5EF4-FFF2-40B4-BE49-F238E27FC236}">
                    <a16:creationId xmlns:a16="http://schemas.microsoft.com/office/drawing/2014/main" id="{23DA6F79-A170-4F77-BB09-CD634D86B88C}"/>
                  </a:ext>
                </a:extLst>
              </p:cNvPr>
              <p:cNvSpPr/>
              <p:nvPr/>
            </p:nvSpPr>
            <p:spPr>
              <a:xfrm rot="10800000">
                <a:off x="1644144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AAA19AB6-E39D-43C1-947D-07B8159946E0}"/>
                  </a:ext>
                </a:extLst>
              </p:cNvPr>
              <p:cNvGrpSpPr/>
              <p:nvPr/>
            </p:nvGrpSpPr>
            <p:grpSpPr>
              <a:xfrm>
                <a:off x="1776179" y="4562193"/>
                <a:ext cx="2428032" cy="1342997"/>
                <a:chOff x="1257388" y="4429562"/>
                <a:chExt cx="2300296" cy="1272343"/>
              </a:xfrm>
            </p:grpSpPr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5BBAA8A1-A5A0-4EEA-AD9A-0816EA04C299}"/>
                    </a:ext>
                  </a:extLst>
                </p:cNvPr>
                <p:cNvSpPr txBox="1"/>
                <p:nvPr/>
              </p:nvSpPr>
              <p:spPr>
                <a:xfrm>
                  <a:off x="1882230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김진주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FB2E21F-D0E4-4BF9-B048-FD18E17C13B1}"/>
                    </a:ext>
                  </a:extLst>
                </p:cNvPr>
                <p:cNvSpPr txBox="1"/>
                <p:nvPr/>
              </p:nvSpPr>
              <p:spPr>
                <a:xfrm>
                  <a:off x="1257388" y="4852361"/>
                  <a:ext cx="2300296" cy="8495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API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데이터수집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- 2020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부산의 거리두기와 영화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E77B449-3253-4620-96F0-4FBDC39E0A0E}"/>
                </a:ext>
              </a:extLst>
            </p:cNvPr>
            <p:cNvGrpSpPr/>
            <p:nvPr/>
          </p:nvGrpSpPr>
          <p:grpSpPr>
            <a:xfrm>
              <a:off x="7692518" y="4263879"/>
              <a:ext cx="2634451" cy="1803545"/>
              <a:chOff x="7692518" y="4263879"/>
              <a:chExt cx="2634451" cy="1803545"/>
            </a:xfrm>
          </p:grpSpPr>
          <p:sp>
            <p:nvSpPr>
              <p:cNvPr id="84" name="자유형: 도형 83">
                <a:extLst>
                  <a:ext uri="{FF2B5EF4-FFF2-40B4-BE49-F238E27FC236}">
                    <a16:creationId xmlns:a16="http://schemas.microsoft.com/office/drawing/2014/main" id="{57834755-E282-47DF-AAB1-0ED9BF3CF467}"/>
                  </a:ext>
                </a:extLst>
              </p:cNvPr>
              <p:cNvSpPr/>
              <p:nvPr/>
            </p:nvSpPr>
            <p:spPr>
              <a:xfrm rot="10800000">
                <a:off x="769251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자유형: 도형 84">
                <a:extLst>
                  <a:ext uri="{FF2B5EF4-FFF2-40B4-BE49-F238E27FC236}">
                    <a16:creationId xmlns:a16="http://schemas.microsoft.com/office/drawing/2014/main" id="{343F9838-3D6A-4413-B38B-9A8271A583C8}"/>
                  </a:ext>
                </a:extLst>
              </p:cNvPr>
              <p:cNvSpPr/>
              <p:nvPr/>
            </p:nvSpPr>
            <p:spPr>
              <a:xfrm rot="10800000">
                <a:off x="769251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71C1E6F-1D41-44D2-88E2-9B7D72ED8201}"/>
                  </a:ext>
                </a:extLst>
              </p:cNvPr>
              <p:cNvGrpSpPr/>
              <p:nvPr/>
            </p:nvGrpSpPr>
            <p:grpSpPr>
              <a:xfrm>
                <a:off x="7898936" y="4562193"/>
                <a:ext cx="2428033" cy="1065998"/>
                <a:chOff x="7715256" y="4429562"/>
                <a:chExt cx="2300296" cy="1009917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612C56A-1650-4697-A218-F4B097D5644F}"/>
                    </a:ext>
                  </a:extLst>
                </p:cNvPr>
                <p:cNvSpPr txBox="1"/>
                <p:nvPr/>
              </p:nvSpPr>
              <p:spPr>
                <a:xfrm>
                  <a:off x="8336609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황수빈</a:t>
                  </a: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D0252A4-C38F-4944-AFBF-D756728AA3A9}"/>
                    </a:ext>
                  </a:extLst>
                </p:cNvPr>
                <p:cNvSpPr txBox="1"/>
                <p:nvPr/>
              </p:nvSpPr>
              <p:spPr>
                <a:xfrm>
                  <a:off x="7715256" y="4852361"/>
                  <a:ext cx="2300296" cy="587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주별 영화데이터 수집 자동화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부산 상관분석 및 시각화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60A2FB94-F088-41FF-A7D0-EB256EE82763}"/>
                </a:ext>
              </a:extLst>
            </p:cNvPr>
            <p:cNvGrpSpPr/>
            <p:nvPr/>
          </p:nvGrpSpPr>
          <p:grpSpPr>
            <a:xfrm>
              <a:off x="4701668" y="4263879"/>
              <a:ext cx="2605309" cy="1803545"/>
              <a:chOff x="4701668" y="4263879"/>
              <a:chExt cx="2605309" cy="1803545"/>
            </a:xfrm>
          </p:grpSpPr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8052BC51-869F-4AE9-9203-F86963624BF9}"/>
                  </a:ext>
                </a:extLst>
              </p:cNvPr>
              <p:cNvSpPr/>
              <p:nvPr/>
            </p:nvSpPr>
            <p:spPr>
              <a:xfrm rot="10800000">
                <a:off x="4701669" y="4263879"/>
                <a:ext cx="2605308" cy="1803545"/>
              </a:xfrm>
              <a:custGeom>
                <a:avLst/>
                <a:gdLst>
                  <a:gd name="connsiteX0" fmla="*/ 2428950 w 3191321"/>
                  <a:gd name="connsiteY0" fmla="*/ 3347149 h 3347149"/>
                  <a:gd name="connsiteX1" fmla="*/ 267592 w 3191321"/>
                  <a:gd name="connsiteY1" fmla="*/ 3347149 h 3347149"/>
                  <a:gd name="connsiteX2" fmla="*/ 0 w 3191321"/>
                  <a:gd name="connsiteY2" fmla="*/ 3079557 h 3347149"/>
                  <a:gd name="connsiteX3" fmla="*/ 0 w 3191321"/>
                  <a:gd name="connsiteY3" fmla="*/ 267592 h 3347149"/>
                  <a:gd name="connsiteX4" fmla="*/ 267592 w 3191321"/>
                  <a:gd name="connsiteY4" fmla="*/ 0 h 3347149"/>
                  <a:gd name="connsiteX5" fmla="*/ 2923729 w 3191321"/>
                  <a:gd name="connsiteY5" fmla="*/ 0 h 3347149"/>
                  <a:gd name="connsiteX6" fmla="*/ 3191321 w 3191321"/>
                  <a:gd name="connsiteY6" fmla="*/ 267592 h 3347149"/>
                  <a:gd name="connsiteX7" fmla="*/ 3191321 w 3191321"/>
                  <a:gd name="connsiteY7" fmla="*/ 2584778 h 3347149"/>
                  <a:gd name="connsiteX8" fmla="*/ 2428950 w 3191321"/>
                  <a:gd name="connsiteY8" fmla="*/ 3347149 h 334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321" h="3347149">
                    <a:moveTo>
                      <a:pt x="2428950" y="3347149"/>
                    </a:moveTo>
                    <a:lnTo>
                      <a:pt x="267592" y="3347149"/>
                    </a:lnTo>
                    <a:cubicBezTo>
                      <a:pt x="119805" y="3347149"/>
                      <a:pt x="0" y="3227344"/>
                      <a:pt x="0" y="3079557"/>
                    </a:cubicBezTo>
                    <a:lnTo>
                      <a:pt x="0" y="267592"/>
                    </a:lnTo>
                    <a:cubicBezTo>
                      <a:pt x="0" y="119805"/>
                      <a:pt x="119805" y="0"/>
                      <a:pt x="267592" y="0"/>
                    </a:cubicBezTo>
                    <a:lnTo>
                      <a:pt x="2923729" y="0"/>
                    </a:lnTo>
                    <a:cubicBezTo>
                      <a:pt x="3071516" y="0"/>
                      <a:pt x="3191321" y="119805"/>
                      <a:pt x="3191321" y="267592"/>
                    </a:cubicBezTo>
                    <a:lnTo>
                      <a:pt x="3191321" y="2584778"/>
                    </a:lnTo>
                    <a:lnTo>
                      <a:pt x="2428950" y="334714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4BFD147-8C4B-4120-8462-733B85529B26}"/>
                  </a:ext>
                </a:extLst>
              </p:cNvPr>
              <p:cNvGrpSpPr/>
              <p:nvPr/>
            </p:nvGrpSpPr>
            <p:grpSpPr>
              <a:xfrm>
                <a:off x="4820293" y="4562194"/>
                <a:ext cx="2428033" cy="1342999"/>
                <a:chOff x="4503361" y="4429562"/>
                <a:chExt cx="2300296" cy="1272345"/>
              </a:xfrm>
            </p:grpSpPr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138CA21-2B8B-48D6-A3B5-20FB7F28E1BE}"/>
                    </a:ext>
                  </a:extLst>
                </p:cNvPr>
                <p:cNvSpPr txBox="1"/>
                <p:nvPr/>
              </p:nvSpPr>
              <p:spPr>
                <a:xfrm>
                  <a:off x="5134054" y="4429562"/>
                  <a:ext cx="728659" cy="3303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dist"/>
                  <a:r>
                    <a:rPr lang="ko-KR" altLang="en-US" b="1" dirty="0" err="1">
                      <a:latin typeface="나눔스퀘어 ExtraBold" panose="020B0600000101010101" pitchFamily="50" charset="-127"/>
                      <a:ea typeface="나눔스퀘어 ExtraBold" panose="020B0600000101010101" pitchFamily="50" charset="-127"/>
                    </a:rPr>
                    <a:t>이대경</a:t>
                  </a:r>
                  <a:endParaRPr lang="ko-KR" altLang="en-US" b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endParaRPr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F7CBF253-469D-42AD-94A9-D7A4759DB19E}"/>
                    </a:ext>
                  </a:extLst>
                </p:cNvPr>
                <p:cNvSpPr txBox="1"/>
                <p:nvPr/>
              </p:nvSpPr>
              <p:spPr>
                <a:xfrm>
                  <a:off x="4503361" y="4852362"/>
                  <a:ext cx="2300296" cy="8495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백신통계 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 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- 2021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년 영화데이터 </a:t>
                  </a:r>
                  <a:r>
                    <a:rPr lang="ko-KR" altLang="en-US" sz="1200" dirty="0" err="1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전처리</a:t>
                  </a:r>
                  <a:endParaRPr lang="en-US" altLang="ko-KR" sz="1200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- </a:t>
                  </a:r>
                  <a:r>
                    <a:rPr lang="ko-KR" altLang="en-US" sz="1200" dirty="0">
                      <a:latin typeface="나눔스퀘어 Bold" panose="020B0600000101010101" pitchFamily="50" charset="-127"/>
                      <a:ea typeface="나눔스퀘어 Bold" panose="020B0600000101010101" pitchFamily="50" charset="-127"/>
                    </a:rPr>
                    <a:t>서울 상관분석 및 시각화</a:t>
                  </a:r>
                </a:p>
              </p:txBody>
            </p:sp>
          </p:grpSp>
          <p:sp>
            <p:nvSpPr>
              <p:cNvPr id="86" name="자유형: 도형 85">
                <a:extLst>
                  <a:ext uri="{FF2B5EF4-FFF2-40B4-BE49-F238E27FC236}">
                    <a16:creationId xmlns:a16="http://schemas.microsoft.com/office/drawing/2014/main" id="{E5FEF3E5-126D-4F9C-A6EE-1707815584E4}"/>
                  </a:ext>
                </a:extLst>
              </p:cNvPr>
              <p:cNvSpPr/>
              <p:nvPr/>
            </p:nvSpPr>
            <p:spPr>
              <a:xfrm rot="10800000">
                <a:off x="4701668" y="4263880"/>
                <a:ext cx="622379" cy="419296"/>
              </a:xfrm>
              <a:custGeom>
                <a:avLst/>
                <a:gdLst>
                  <a:gd name="connsiteX0" fmla="*/ 494779 w 762371"/>
                  <a:gd name="connsiteY0" fmla="*/ 762371 h 762371"/>
                  <a:gd name="connsiteX1" fmla="*/ 0 w 762371"/>
                  <a:gd name="connsiteY1" fmla="*/ 762371 h 762371"/>
                  <a:gd name="connsiteX2" fmla="*/ 762371 w 762371"/>
                  <a:gd name="connsiteY2" fmla="*/ 0 h 762371"/>
                  <a:gd name="connsiteX3" fmla="*/ 762371 w 762371"/>
                  <a:gd name="connsiteY3" fmla="*/ 494779 h 762371"/>
                  <a:gd name="connsiteX4" fmla="*/ 494779 w 762371"/>
                  <a:gd name="connsiteY4" fmla="*/ 762371 h 76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371" h="762371">
                    <a:moveTo>
                      <a:pt x="494779" y="762371"/>
                    </a:moveTo>
                    <a:lnTo>
                      <a:pt x="0" y="762371"/>
                    </a:lnTo>
                    <a:lnTo>
                      <a:pt x="762371" y="0"/>
                    </a:lnTo>
                    <a:lnTo>
                      <a:pt x="762371" y="494779"/>
                    </a:lnTo>
                    <a:cubicBezTo>
                      <a:pt x="762371" y="642566"/>
                      <a:pt x="642566" y="762371"/>
                      <a:pt x="494779" y="762371"/>
                    </a:cubicBez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1191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182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Work-Flow</a:t>
            </a:r>
            <a:endParaRPr lang="ko-KR" altLang="en-US" sz="24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04F7B056-3538-4557-9F57-B5DF3676B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55103"/>
              </p:ext>
            </p:extLst>
          </p:nvPr>
        </p:nvGraphicFramePr>
        <p:xfrm>
          <a:off x="1079652" y="1996697"/>
          <a:ext cx="9992300" cy="341281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409">
                  <a:extLst>
                    <a:ext uri="{9D8B030D-6E8A-4147-A177-3AD203B41FA5}">
                      <a16:colId xmlns:a16="http://schemas.microsoft.com/office/drawing/2014/main" val="2826965775"/>
                    </a:ext>
                  </a:extLst>
                </a:gridCol>
                <a:gridCol w="2627493">
                  <a:extLst>
                    <a:ext uri="{9D8B030D-6E8A-4147-A177-3AD203B41FA5}">
                      <a16:colId xmlns:a16="http://schemas.microsoft.com/office/drawing/2014/main" val="3476995893"/>
                    </a:ext>
                  </a:extLst>
                </a:gridCol>
                <a:gridCol w="3995415">
                  <a:extLst>
                    <a:ext uri="{9D8B030D-6E8A-4147-A177-3AD203B41FA5}">
                      <a16:colId xmlns:a16="http://schemas.microsoft.com/office/drawing/2014/main" val="3034060310"/>
                    </a:ext>
                  </a:extLst>
                </a:gridCol>
                <a:gridCol w="1695983">
                  <a:extLst>
                    <a:ext uri="{9D8B030D-6E8A-4147-A177-3AD203B41FA5}">
                      <a16:colId xmlns:a16="http://schemas.microsoft.com/office/drawing/2014/main" val="1685092062"/>
                    </a:ext>
                  </a:extLst>
                </a:gridCol>
              </a:tblGrid>
              <a:tr h="3903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구분</a:t>
                      </a:r>
                    </a:p>
                  </a:txBody>
                  <a:tcPr marL="105091" marR="105091" marT="52545" marB="52545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기간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 </a:t>
                      </a:r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활동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1" dirty="0">
                          <a:solidFill>
                            <a:schemeClr val="accent2"/>
                          </a:solidFill>
                          <a:latin typeface="나눔고딕 ExtraBold" panose="020D0904000000000000" pitchFamily="50" charset="-127"/>
                          <a:ea typeface="나눔고딕 ExtraBold" panose="020D0904000000000000" pitchFamily="50" charset="-127"/>
                        </a:rPr>
                        <a:t>비고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1336655691"/>
                  </a:ext>
                </a:extLst>
              </a:tr>
              <a:tr h="43177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기획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08.02 ~ 08.06 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선정 및 데이터 검색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877792764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08.10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아이디어발표 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013259112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08.11 ~ 08.12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주제 구체화 및 데이터 수집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336190172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분석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08.13 ~ 08.17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</a:t>
                      </a:r>
                      <a:r>
                        <a:rPr lang="ko-KR" altLang="en-US" sz="18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전처리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34731835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08.18 ~ 08.20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데이터 분석 및 시각화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차 피드백</a:t>
                      </a: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234917001"/>
                  </a:ext>
                </a:extLst>
              </a:tr>
              <a:tr h="43177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보완 및 완성  </a:t>
                      </a:r>
                    </a:p>
                  </a:txBody>
                  <a:tcPr marL="105091" marR="105091" marT="52545" marB="52545" anchor="ctr">
                    <a:solidFill>
                      <a:srgbClr val="CDD1D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08.21 ~ 08.23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최종 결과물 작성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447332768"/>
                  </a:ext>
                </a:extLst>
              </a:tr>
              <a:tr h="43177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08.24</a:t>
                      </a:r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프로젝트 발표</a:t>
                      </a:r>
                    </a:p>
                  </a:txBody>
                  <a:tcPr marL="105091" marR="105091" marT="52545" marB="52545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105091" marR="105091" marT="52545" marB="52545" anchor="ctr"/>
                </a:tc>
                <a:extLst>
                  <a:ext uri="{0D108BD9-81ED-4DB2-BD59-A6C34878D82A}">
                    <a16:rowId xmlns:a16="http://schemas.microsoft.com/office/drawing/2014/main" val="2889792274"/>
                  </a:ext>
                </a:extLst>
              </a:tr>
            </a:tbl>
          </a:graphicData>
        </a:graphic>
      </p:graphicFrame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C090AC3B-75A7-49B4-865B-9DDD3EC07581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07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A528789-A6EC-454D-A446-F2F088E3B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014"/>
          <a:stretch/>
        </p:blipFill>
        <p:spPr>
          <a:xfrm>
            <a:off x="1171292" y="4633317"/>
            <a:ext cx="6038385" cy="1563296"/>
          </a:xfrm>
          <a:prstGeom prst="rect">
            <a:avLst/>
          </a:prstGeom>
        </p:spPr>
      </p:pic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E8373FD-9086-4818-A291-07CBF0D2F50F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63979F2-FFDA-4BF7-A4B8-91847E8A8048}"/>
              </a:ext>
            </a:extLst>
          </p:cNvPr>
          <p:cNvGrpSpPr/>
          <p:nvPr/>
        </p:nvGrpSpPr>
        <p:grpSpPr>
          <a:xfrm>
            <a:off x="7212070" y="1724486"/>
            <a:ext cx="4356043" cy="4005454"/>
            <a:chOff x="5704053" y="1199561"/>
            <a:chExt cx="3890654" cy="43310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B35005E-D5DD-4A43-A815-0DC7DA466A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8184"/>
            <a:stretch/>
          </p:blipFill>
          <p:spPr>
            <a:xfrm>
              <a:off x="5704053" y="2458612"/>
              <a:ext cx="3890654" cy="3071992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04696B-2DC3-4BDB-BC41-7DB476EA22D9}"/>
                </a:ext>
              </a:extLst>
            </p:cNvPr>
            <p:cNvGrpSpPr/>
            <p:nvPr/>
          </p:nvGrpSpPr>
          <p:grpSpPr>
            <a:xfrm>
              <a:off x="5762920" y="1199561"/>
              <a:ext cx="3831787" cy="1271739"/>
              <a:chOff x="0" y="2000840"/>
              <a:chExt cx="5734112" cy="1903105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02B85132-81AA-467A-825A-0A94404191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36302"/>
              <a:stretch/>
            </p:blipFill>
            <p:spPr>
              <a:xfrm>
                <a:off x="3" y="2000840"/>
                <a:ext cx="5734109" cy="914402"/>
              </a:xfrm>
              <a:prstGeom prst="rect">
                <a:avLst/>
              </a:prstGeom>
            </p:spPr>
          </p:pic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559B26C-B34A-459F-BF7C-5583E77629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36905" b="-1941"/>
              <a:stretch/>
            </p:blipFill>
            <p:spPr>
              <a:xfrm>
                <a:off x="0" y="2971799"/>
                <a:ext cx="5734112" cy="932146"/>
              </a:xfrm>
              <a:prstGeom prst="rect">
                <a:avLst/>
              </a:prstGeom>
            </p:spPr>
          </p:pic>
        </p:grp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0A84B1-F218-449F-96C6-47702BBADB83}"/>
              </a:ext>
            </a:extLst>
          </p:cNvPr>
          <p:cNvSpPr txBox="1"/>
          <p:nvPr/>
        </p:nvSpPr>
        <p:spPr>
          <a:xfrm>
            <a:off x="1139331" y="2331917"/>
            <a:ext cx="9785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데이터명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 영화점유율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제공형태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기간별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Excel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파일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요약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지역별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관객수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특이사항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Selenium </a:t>
            </a:r>
            <a:r>
              <a:rPr lang="ko-KR" altLang="en-US" sz="18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크롤링을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통해 데이터수집 자동화</a:t>
            </a:r>
          </a:p>
          <a:p>
            <a:pPr latinLnBrk="1"/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760B06-5248-406C-98CB-3CC3BAC97D4A}"/>
              </a:ext>
            </a:extLst>
          </p:cNvPr>
          <p:cNvSpPr txBox="1"/>
          <p:nvPr/>
        </p:nvSpPr>
        <p:spPr>
          <a:xfrm>
            <a:off x="1072501" y="1940760"/>
            <a:ext cx="368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영화관입장권 통합전산망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(KOBIS)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EF5FAE-F16C-4A44-A221-982D66AA6302}"/>
              </a:ext>
            </a:extLst>
          </p:cNvPr>
          <p:cNvSpPr/>
          <p:nvPr/>
        </p:nvSpPr>
        <p:spPr>
          <a:xfrm>
            <a:off x="1190625" y="4781550"/>
            <a:ext cx="1933575" cy="209550"/>
          </a:xfrm>
          <a:prstGeom prst="rect">
            <a:avLst/>
          </a:prstGeom>
          <a:noFill/>
          <a:ln w="28575">
            <a:solidFill>
              <a:srgbClr val="FF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FDC03F8-48B2-43FA-AB30-9B5657DB446C}"/>
              </a:ext>
            </a:extLst>
          </p:cNvPr>
          <p:cNvGrpSpPr/>
          <p:nvPr/>
        </p:nvGrpSpPr>
        <p:grpSpPr>
          <a:xfrm>
            <a:off x="4387442" y="2075455"/>
            <a:ext cx="2861769" cy="2194887"/>
            <a:chOff x="4151773" y="1142202"/>
            <a:chExt cx="4341778" cy="3427378"/>
          </a:xfrm>
        </p:grpSpPr>
        <p:pic>
          <p:nvPicPr>
            <p:cNvPr id="2050" name="Picture 2" descr="스킬 업! 파이썬 웹 크롤링 | 엘리스">
              <a:extLst>
                <a:ext uri="{FF2B5EF4-FFF2-40B4-BE49-F238E27FC236}">
                  <a16:creationId xmlns:a16="http://schemas.microsoft.com/office/drawing/2014/main" id="{581CCC7C-73F6-4386-957F-4F78E18108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1773" y="1142202"/>
              <a:ext cx="4341778" cy="3427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E3AFE533-798C-445D-B4D7-D6474C5AF2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53984" y="2786133"/>
              <a:ext cx="2032555" cy="1088283"/>
            </a:xfrm>
            <a:prstGeom prst="rect">
              <a:avLst/>
            </a:prstGeom>
            <a:ln w="38100">
              <a:solidFill>
                <a:srgbClr val="5C4998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99234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F14B8FC-8CA8-402C-926B-F5227D4B4C7F}"/>
              </a:ext>
            </a:extLst>
          </p:cNvPr>
          <p:cNvSpPr txBox="1"/>
          <p:nvPr/>
        </p:nvSpPr>
        <p:spPr>
          <a:xfrm>
            <a:off x="766763" y="1437416"/>
            <a:ext cx="203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명세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097B392-B5FE-465A-A43F-B5C7D731137E}"/>
              </a:ext>
            </a:extLst>
          </p:cNvPr>
          <p:cNvGrpSpPr/>
          <p:nvPr/>
        </p:nvGrpSpPr>
        <p:grpSpPr>
          <a:xfrm>
            <a:off x="1043647" y="1940760"/>
            <a:ext cx="9880732" cy="2070912"/>
            <a:chOff x="1327738" y="1913527"/>
            <a:chExt cx="9880732" cy="20709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3F5634-DAF8-4CC7-8206-EE6C459D52F4}"/>
                </a:ext>
              </a:extLst>
            </p:cNvPr>
            <p:cNvSpPr txBox="1"/>
            <p:nvPr/>
          </p:nvSpPr>
          <p:spPr>
            <a:xfrm>
              <a:off x="1327738" y="1913527"/>
              <a:ext cx="3308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latinLnBrk="1"/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 </a:t>
              </a:r>
              <a:r>
                <a:rPr lang="ko-KR" altLang="en-US" sz="1800" b="1" dirty="0" err="1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데이터포털</a:t>
              </a:r>
              <a:r>
                <a:rPr lang="ko-KR" altLang="en-US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lang="en-US" altLang="ko-KR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d</a:t>
              </a:r>
              <a:r>
                <a:rPr lang="en-US" altLang="ko-KR" sz="1800" b="1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ata.go.kr)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0A84B1-F218-449F-96C6-47702BBADB83}"/>
                </a:ext>
              </a:extLst>
            </p:cNvPr>
            <p:cNvSpPr txBox="1"/>
            <p:nvPr/>
          </p:nvSpPr>
          <p:spPr>
            <a:xfrm>
              <a:off x="1423422" y="2304684"/>
              <a:ext cx="9785048" cy="16797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atinLnBrk="1">
                <a:lnSpc>
                  <a:spcPct val="200000"/>
                </a:lnSpc>
              </a:pP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데이터명 </a:t>
              </a:r>
              <a:r>
                <a:rPr lang="en-US" altLang="ko-KR" sz="1800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예방접종 통계 데이터 조회 서비스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제공형태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OPEN API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형태</a:t>
              </a:r>
              <a:endPara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latinLnBrk="1">
                <a:lnSpc>
                  <a:spcPct val="200000"/>
                </a:lnSpc>
              </a:pP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요약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: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지역명칭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1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및 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차 당일통계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lang="ko-KR" altLang="en-US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누적통계</a:t>
              </a:r>
              <a:r>
                <a:rPr lang="en-US" altLang="ko-KR" dirty="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FF2CCCE9-EA02-40AD-BC17-E9E1C29876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46"/>
          <a:stretch/>
        </p:blipFill>
        <p:spPr>
          <a:xfrm>
            <a:off x="1350029" y="4054736"/>
            <a:ext cx="4931492" cy="1884152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717ADA76-84B4-4608-B912-9F2CF8C4F8D5}"/>
              </a:ext>
            </a:extLst>
          </p:cNvPr>
          <p:cNvGrpSpPr/>
          <p:nvPr/>
        </p:nvGrpSpPr>
        <p:grpSpPr>
          <a:xfrm>
            <a:off x="6381396" y="3297024"/>
            <a:ext cx="5186717" cy="2455580"/>
            <a:chOff x="6443831" y="2354917"/>
            <a:chExt cx="5475642" cy="2592368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80F537F-E160-4758-9C61-CEB0A0E3CB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2985"/>
            <a:stretch/>
          </p:blipFill>
          <p:spPr>
            <a:xfrm>
              <a:off x="6443831" y="2354917"/>
              <a:ext cx="5464884" cy="2592368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EA31B8B-7369-44D0-B2FB-0DC281DAE772}"/>
                </a:ext>
              </a:extLst>
            </p:cNvPr>
            <p:cNvSpPr/>
            <p:nvPr/>
          </p:nvSpPr>
          <p:spPr>
            <a:xfrm>
              <a:off x="6454588" y="3302598"/>
              <a:ext cx="5464885" cy="365760"/>
            </a:xfrm>
            <a:prstGeom prst="rect">
              <a:avLst/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362" name="Picture 2" descr="NCDC">
            <a:extLst>
              <a:ext uri="{FF2B5EF4-FFF2-40B4-BE49-F238E27FC236}">
                <a16:creationId xmlns:a16="http://schemas.microsoft.com/office/drawing/2014/main" id="{9DB1E724-495C-4D7B-A8C1-6AF0A70B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6" y="1418562"/>
            <a:ext cx="2811053" cy="178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2574EDCC-4D13-4D16-B654-A2D13F652E44}"/>
              </a:ext>
            </a:extLst>
          </p:cNvPr>
          <p:cNvGrpSpPr/>
          <p:nvPr/>
        </p:nvGrpSpPr>
        <p:grpSpPr>
          <a:xfrm>
            <a:off x="9309363" y="1349294"/>
            <a:ext cx="1927388" cy="1927388"/>
            <a:chOff x="3238500" y="571500"/>
            <a:chExt cx="5715000" cy="5715000"/>
          </a:xfrm>
        </p:grpSpPr>
        <p:pic>
          <p:nvPicPr>
            <p:cNvPr id="15364" name="Picture 4" descr="코로나19 예방접종 시 &amp;#39;배지‧스티커&amp;#39; 제공 &amp;lt; 정책 &amp;lt; 뉴스 &amp;lt; 기사본문 - 청년의사">
              <a:extLst>
                <a:ext uri="{FF2B5EF4-FFF2-40B4-BE49-F238E27FC236}">
                  <a16:creationId xmlns:a16="http://schemas.microsoft.com/office/drawing/2014/main" id="{E7F56A39-9752-4DF5-9F0B-55F2D6966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8500" y="571500"/>
              <a:ext cx="5715000" cy="571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FF92CE-CE9E-4E81-B436-91DCF3407386}"/>
                </a:ext>
              </a:extLst>
            </p:cNvPr>
            <p:cNvSpPr/>
            <p:nvPr/>
          </p:nvSpPr>
          <p:spPr>
            <a:xfrm>
              <a:off x="5344998" y="5015060"/>
              <a:ext cx="1414021" cy="3959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977B5C0-DE36-4847-9010-60E6F01476A2}"/>
              </a:ext>
            </a:extLst>
          </p:cNvPr>
          <p:cNvSpPr/>
          <p:nvPr/>
        </p:nvSpPr>
        <p:spPr>
          <a:xfrm flipH="1">
            <a:off x="-1665110" y="5915743"/>
            <a:ext cx="16132927" cy="1519857"/>
          </a:xfrm>
          <a:custGeom>
            <a:avLst/>
            <a:gdLst>
              <a:gd name="connsiteX0" fmla="*/ 1099232 w 16136061"/>
              <a:gd name="connsiteY0" fmla="*/ 180152 h 1441457"/>
              <a:gd name="connsiteX1" fmla="*/ 3042332 w 16136061"/>
              <a:gd name="connsiteY1" fmla="*/ 40452 h 1441457"/>
              <a:gd name="connsiteX2" fmla="*/ 6687232 w 16136061"/>
              <a:gd name="connsiteY2" fmla="*/ 573852 h 1441457"/>
              <a:gd name="connsiteX3" fmla="*/ 9798732 w 16136061"/>
              <a:gd name="connsiteY3" fmla="*/ 421452 h 1441457"/>
              <a:gd name="connsiteX4" fmla="*/ 12745132 w 16136061"/>
              <a:gd name="connsiteY4" fmla="*/ 357952 h 1441457"/>
              <a:gd name="connsiteX5" fmla="*/ 14878732 w 16136061"/>
              <a:gd name="connsiteY5" fmla="*/ 802452 h 1441457"/>
              <a:gd name="connsiteX6" fmla="*/ 15081932 w 16136061"/>
              <a:gd name="connsiteY6" fmla="*/ 1361252 h 1441457"/>
              <a:gd name="connsiteX7" fmla="*/ 1111932 w 16136061"/>
              <a:gd name="connsiteY7" fmla="*/ 1310452 h 1441457"/>
              <a:gd name="connsiteX8" fmla="*/ 1099232 w 16136061"/>
              <a:gd name="connsiteY8" fmla="*/ 180152 h 1441457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9232 w 16136061"/>
              <a:gd name="connsiteY0" fmla="*/ 174564 h 1435869"/>
              <a:gd name="connsiteX1" fmla="*/ 3042332 w 16136061"/>
              <a:gd name="connsiteY1" fmla="*/ 34864 h 1435869"/>
              <a:gd name="connsiteX2" fmla="*/ 6877732 w 16136061"/>
              <a:gd name="connsiteY2" fmla="*/ 492064 h 1435869"/>
              <a:gd name="connsiteX3" fmla="*/ 9798732 w 16136061"/>
              <a:gd name="connsiteY3" fmla="*/ 415864 h 1435869"/>
              <a:gd name="connsiteX4" fmla="*/ 12745132 w 16136061"/>
              <a:gd name="connsiteY4" fmla="*/ 352364 h 1435869"/>
              <a:gd name="connsiteX5" fmla="*/ 14878732 w 16136061"/>
              <a:gd name="connsiteY5" fmla="*/ 796864 h 1435869"/>
              <a:gd name="connsiteX6" fmla="*/ 15081932 w 16136061"/>
              <a:gd name="connsiteY6" fmla="*/ 1355664 h 1435869"/>
              <a:gd name="connsiteX7" fmla="*/ 1111932 w 16136061"/>
              <a:gd name="connsiteY7" fmla="*/ 1304864 h 1435869"/>
              <a:gd name="connsiteX8" fmla="*/ 1099232 w 16136061"/>
              <a:gd name="connsiteY8" fmla="*/ 174564 h 1435869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9795598 w 16132927"/>
              <a:gd name="connsiteY3" fmla="*/ 4998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  <a:gd name="connsiteX0" fmla="*/ 1096098 w 16132927"/>
              <a:gd name="connsiteY0" fmla="*/ 258552 h 1519857"/>
              <a:gd name="connsiteX1" fmla="*/ 2962998 w 16132927"/>
              <a:gd name="connsiteY1" fmla="*/ 17252 h 1519857"/>
              <a:gd name="connsiteX2" fmla="*/ 6874598 w 16132927"/>
              <a:gd name="connsiteY2" fmla="*/ 576052 h 1519857"/>
              <a:gd name="connsiteX3" fmla="*/ 10138498 w 16132927"/>
              <a:gd name="connsiteY3" fmla="*/ 525252 h 1519857"/>
              <a:gd name="connsiteX4" fmla="*/ 12741998 w 16132927"/>
              <a:gd name="connsiteY4" fmla="*/ 436352 h 1519857"/>
              <a:gd name="connsiteX5" fmla="*/ 14875598 w 16132927"/>
              <a:gd name="connsiteY5" fmla="*/ 880852 h 1519857"/>
              <a:gd name="connsiteX6" fmla="*/ 15078798 w 16132927"/>
              <a:gd name="connsiteY6" fmla="*/ 1439652 h 1519857"/>
              <a:gd name="connsiteX7" fmla="*/ 1108798 w 16132927"/>
              <a:gd name="connsiteY7" fmla="*/ 1388852 h 1519857"/>
              <a:gd name="connsiteX8" fmla="*/ 1096098 w 16132927"/>
              <a:gd name="connsiteY8" fmla="*/ 258552 h 1519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32927" h="1519857">
                <a:moveTo>
                  <a:pt x="1096098" y="258552"/>
                </a:moveTo>
                <a:cubicBezTo>
                  <a:pt x="1405131" y="29952"/>
                  <a:pt x="1999915" y="-35665"/>
                  <a:pt x="2962998" y="17252"/>
                </a:cubicBezTo>
                <a:cubicBezTo>
                  <a:pt x="3926081" y="70169"/>
                  <a:pt x="5291331" y="423652"/>
                  <a:pt x="6874598" y="576052"/>
                </a:cubicBezTo>
                <a:cubicBezTo>
                  <a:pt x="8178465" y="601452"/>
                  <a:pt x="8720331" y="690352"/>
                  <a:pt x="10138498" y="525252"/>
                </a:cubicBezTo>
                <a:cubicBezTo>
                  <a:pt x="11287848" y="387669"/>
                  <a:pt x="11952481" y="377085"/>
                  <a:pt x="12741998" y="436352"/>
                </a:cubicBezTo>
                <a:cubicBezTo>
                  <a:pt x="13531515" y="495619"/>
                  <a:pt x="14486131" y="713635"/>
                  <a:pt x="14875598" y="880852"/>
                </a:cubicBezTo>
                <a:cubicBezTo>
                  <a:pt x="15265065" y="1048069"/>
                  <a:pt x="17373265" y="1354985"/>
                  <a:pt x="15078798" y="1439652"/>
                </a:cubicBezTo>
                <a:cubicBezTo>
                  <a:pt x="12784331" y="1524319"/>
                  <a:pt x="3432898" y="1585702"/>
                  <a:pt x="1108798" y="1388852"/>
                </a:cubicBezTo>
                <a:cubicBezTo>
                  <a:pt x="-1215302" y="1192002"/>
                  <a:pt x="787065" y="487152"/>
                  <a:pt x="1096098" y="25855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57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2144D51-814B-4B93-97FF-773EE0EF7E13}"/>
              </a:ext>
            </a:extLst>
          </p:cNvPr>
          <p:cNvSpPr/>
          <p:nvPr/>
        </p:nvSpPr>
        <p:spPr>
          <a:xfrm>
            <a:off x="0" y="0"/>
            <a:ext cx="12192000" cy="103135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177296-2F73-4990-8D83-4D294CD843AA}"/>
              </a:ext>
            </a:extLst>
          </p:cNvPr>
          <p:cNvSpPr txBox="1"/>
          <p:nvPr/>
        </p:nvSpPr>
        <p:spPr>
          <a:xfrm>
            <a:off x="709132" y="466737"/>
            <a:ext cx="4011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03. </a:t>
            </a:r>
            <a:r>
              <a:rPr lang="ko-KR" altLang="en-US" sz="3200" dirty="0">
                <a:solidFill>
                  <a:schemeClr val="accent2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수행 절차 및 방법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00A89A9-00BA-4406-A66D-11B64728A9A7}"/>
              </a:ext>
            </a:extLst>
          </p:cNvPr>
          <p:cNvGrpSpPr/>
          <p:nvPr/>
        </p:nvGrpSpPr>
        <p:grpSpPr>
          <a:xfrm>
            <a:off x="139700" y="111284"/>
            <a:ext cx="558800" cy="563916"/>
            <a:chOff x="6767465" y="1312702"/>
            <a:chExt cx="2697511" cy="2722204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8BB6BFB3-111D-480D-BCFD-931BB286D814}"/>
                </a:ext>
              </a:extLst>
            </p:cNvPr>
            <p:cNvSpPr/>
            <p:nvPr/>
          </p:nvSpPr>
          <p:spPr>
            <a:xfrm rot="20280000" flipH="1">
              <a:off x="6767465" y="1312702"/>
              <a:ext cx="2697511" cy="2722204"/>
            </a:xfrm>
            <a:custGeom>
              <a:avLst/>
              <a:gdLst>
                <a:gd name="connsiteX0" fmla="*/ 963736 w 3290340"/>
                <a:gd name="connsiteY0" fmla="*/ 28374 h 3320460"/>
                <a:gd name="connsiteX1" fmla="*/ 852216 w 3290340"/>
                <a:gd name="connsiteY1" fmla="*/ 217877 h 3320460"/>
                <a:gd name="connsiteX2" fmla="*/ 997197 w 3290340"/>
                <a:gd name="connsiteY2" fmla="*/ 292396 h 3320460"/>
                <a:gd name="connsiteX3" fmla="*/ 1010351 w 3290340"/>
                <a:gd name="connsiteY3" fmla="*/ 289314 h 3320460"/>
                <a:gd name="connsiteX4" fmla="*/ 1213781 w 3290340"/>
                <a:gd name="connsiteY4" fmla="*/ 792823 h 3320460"/>
                <a:gd name="connsiteX5" fmla="*/ 1172939 w 3290340"/>
                <a:gd name="connsiteY5" fmla="*/ 811773 h 3320460"/>
                <a:gd name="connsiteX6" fmla="*/ 1056590 w 3290340"/>
                <a:gd name="connsiteY6" fmla="*/ 884021 h 3320460"/>
                <a:gd name="connsiteX7" fmla="*/ 972120 w 3290340"/>
                <a:gd name="connsiteY7" fmla="*/ 954606 h 3320460"/>
                <a:gd name="connsiteX8" fmla="*/ 747851 w 3290340"/>
                <a:gd name="connsiteY8" fmla="*/ 722368 h 3320460"/>
                <a:gd name="connsiteX9" fmla="*/ 760221 w 3290340"/>
                <a:gd name="connsiteY9" fmla="*/ 693289 h 3320460"/>
                <a:gd name="connsiteX10" fmla="*/ 749831 w 3290340"/>
                <a:gd name="connsiteY10" fmla="*/ 637781 h 3320460"/>
                <a:gd name="connsiteX11" fmla="*/ 627169 w 3290340"/>
                <a:gd name="connsiteY11" fmla="*/ 663546 h 3320460"/>
                <a:gd name="connsiteX12" fmla="*/ 597138 w 3290340"/>
                <a:gd name="connsiteY12" fmla="*/ 785235 h 3320460"/>
                <a:gd name="connsiteX13" fmla="*/ 686444 w 3290340"/>
                <a:gd name="connsiteY13" fmla="*/ 784399 h 3320460"/>
                <a:gd name="connsiteX14" fmla="*/ 693004 w 3290340"/>
                <a:gd name="connsiteY14" fmla="*/ 779496 h 3320460"/>
                <a:gd name="connsiteX15" fmla="*/ 916515 w 3290340"/>
                <a:gd name="connsiteY15" fmla="*/ 1010948 h 3320460"/>
                <a:gd name="connsiteX16" fmla="*/ 864314 w 3290340"/>
                <a:gd name="connsiteY16" fmla="*/ 1068524 h 3320460"/>
                <a:gd name="connsiteX17" fmla="*/ 789891 w 3290340"/>
                <a:gd name="connsiteY17" fmla="*/ 1177238 h 3320460"/>
                <a:gd name="connsiteX18" fmla="*/ 762808 w 3290340"/>
                <a:gd name="connsiteY18" fmla="*/ 1234290 h 3320460"/>
                <a:gd name="connsiteX19" fmla="*/ 280350 w 3290340"/>
                <a:gd name="connsiteY19" fmla="*/ 1029499 h 3320460"/>
                <a:gd name="connsiteX20" fmla="*/ 276239 w 3290340"/>
                <a:gd name="connsiteY20" fmla="*/ 975766 h 3320460"/>
                <a:gd name="connsiteX21" fmla="*/ 209024 w 3290340"/>
                <a:gd name="connsiteY21" fmla="*/ 891746 h 3320460"/>
                <a:gd name="connsiteX22" fmla="*/ 17603 w 3290340"/>
                <a:gd name="connsiteY22" fmla="*/ 999942 h 3320460"/>
                <a:gd name="connsiteX23" fmla="*/ 72745 w 3290340"/>
                <a:gd name="connsiteY23" fmla="*/ 1212798 h 3320460"/>
                <a:gd name="connsiteX24" fmla="*/ 227955 w 3290340"/>
                <a:gd name="connsiteY24" fmla="*/ 1162973 h 3320460"/>
                <a:gd name="connsiteX25" fmla="*/ 235053 w 3290340"/>
                <a:gd name="connsiteY25" fmla="*/ 1151531 h 3320460"/>
                <a:gd name="connsiteX26" fmla="*/ 710038 w 3290340"/>
                <a:gd name="connsiteY26" fmla="*/ 1353150 h 3320460"/>
                <a:gd name="connsiteX27" fmla="*/ 669143 w 3290340"/>
                <a:gd name="connsiteY27" fmla="*/ 1504443 h 3320460"/>
                <a:gd name="connsiteX28" fmla="*/ 656968 w 3290340"/>
                <a:gd name="connsiteY28" fmla="*/ 1602905 h 3320460"/>
                <a:gd name="connsiteX29" fmla="*/ 656609 w 3290340"/>
                <a:gd name="connsiteY29" fmla="*/ 1620619 h 3320460"/>
                <a:gd name="connsiteX30" fmla="*/ 387534 w 3290340"/>
                <a:gd name="connsiteY30" fmla="*/ 1620619 h 3320460"/>
                <a:gd name="connsiteX31" fmla="*/ 386504 w 3290340"/>
                <a:gd name="connsiteY31" fmla="*/ 1612494 h 3320460"/>
                <a:gd name="connsiteX32" fmla="*/ 325068 w 3290340"/>
                <a:gd name="connsiteY32" fmla="*/ 1547672 h 3320460"/>
                <a:gd name="connsiteX33" fmla="*/ 258393 w 3290340"/>
                <a:gd name="connsiteY33" fmla="*/ 1653806 h 3320460"/>
                <a:gd name="connsiteX34" fmla="*/ 325068 w 3290340"/>
                <a:gd name="connsiteY34" fmla="*/ 1759940 h 3320460"/>
                <a:gd name="connsiteX35" fmla="*/ 372215 w 3290340"/>
                <a:gd name="connsiteY35" fmla="*/ 1728854 h 3320460"/>
                <a:gd name="connsiteX36" fmla="*/ 384539 w 3290340"/>
                <a:gd name="connsiteY36" fmla="*/ 1699757 h 3320460"/>
                <a:gd name="connsiteX37" fmla="*/ 655005 w 3290340"/>
                <a:gd name="connsiteY37" fmla="*/ 1699757 h 3320460"/>
                <a:gd name="connsiteX38" fmla="*/ 654943 w 3290340"/>
                <a:gd name="connsiteY38" fmla="*/ 1702809 h 3320460"/>
                <a:gd name="connsiteX39" fmla="*/ 682618 w 3290340"/>
                <a:gd name="connsiteY39" fmla="*/ 1903955 h 3320460"/>
                <a:gd name="connsiteX40" fmla="*/ 704501 w 3290340"/>
                <a:gd name="connsiteY40" fmla="*/ 1971536 h 3320460"/>
                <a:gd name="connsiteX41" fmla="*/ 254813 w 3290340"/>
                <a:gd name="connsiteY41" fmla="*/ 2153222 h 3320460"/>
                <a:gd name="connsiteX42" fmla="*/ 253328 w 3290340"/>
                <a:gd name="connsiteY42" fmla="*/ 2150732 h 3320460"/>
                <a:gd name="connsiteX43" fmla="*/ 99011 w 3290340"/>
                <a:gd name="connsiteY43" fmla="*/ 2098206 h 3320460"/>
                <a:gd name="connsiteX44" fmla="*/ 40163 w 3290340"/>
                <a:gd name="connsiteY44" fmla="*/ 2310067 h 3320460"/>
                <a:gd name="connsiteX45" fmla="*/ 229666 w 3290340"/>
                <a:gd name="connsiteY45" fmla="*/ 2421587 h 3320460"/>
                <a:gd name="connsiteX46" fmla="*/ 304184 w 3290340"/>
                <a:gd name="connsiteY46" fmla="*/ 2276606 h 3320460"/>
                <a:gd name="connsiteX47" fmla="*/ 303523 w 3290340"/>
                <a:gd name="connsiteY47" fmla="*/ 2273784 h 3320460"/>
                <a:gd name="connsiteX48" fmla="*/ 751612 w 3290340"/>
                <a:gd name="connsiteY48" fmla="*/ 2092744 h 3320460"/>
                <a:gd name="connsiteX49" fmla="*/ 767513 w 3290340"/>
                <a:gd name="connsiteY49" fmla="*/ 2127014 h 3320460"/>
                <a:gd name="connsiteX50" fmla="*/ 834819 w 3290340"/>
                <a:gd name="connsiteY50" fmla="*/ 2236471 h 3320460"/>
                <a:gd name="connsiteX51" fmla="*/ 913323 w 3290340"/>
                <a:gd name="connsiteY51" fmla="*/ 2332948 h 3320460"/>
                <a:gd name="connsiteX52" fmla="*/ 720027 w 3290340"/>
                <a:gd name="connsiteY52" fmla="*/ 2519612 h 3320460"/>
                <a:gd name="connsiteX53" fmla="*/ 690948 w 3290340"/>
                <a:gd name="connsiteY53" fmla="*/ 2507243 h 3320460"/>
                <a:gd name="connsiteX54" fmla="*/ 635439 w 3290340"/>
                <a:gd name="connsiteY54" fmla="*/ 2517632 h 3320460"/>
                <a:gd name="connsiteX55" fmla="*/ 661204 w 3290340"/>
                <a:gd name="connsiteY55" fmla="*/ 2640295 h 3320460"/>
                <a:gd name="connsiteX56" fmla="*/ 782893 w 3290340"/>
                <a:gd name="connsiteY56" fmla="*/ 2670325 h 3320460"/>
                <a:gd name="connsiteX57" fmla="*/ 782057 w 3290340"/>
                <a:gd name="connsiteY57" fmla="*/ 2581019 h 3320460"/>
                <a:gd name="connsiteX58" fmla="*/ 777154 w 3290340"/>
                <a:gd name="connsiteY58" fmla="*/ 2574459 h 3320460"/>
                <a:gd name="connsiteX59" fmla="*/ 970689 w 3290340"/>
                <a:gd name="connsiteY59" fmla="*/ 2387564 h 3320460"/>
                <a:gd name="connsiteX60" fmla="*/ 1004983 w 3290340"/>
                <a:gd name="connsiteY60" fmla="*/ 2420023 h 3320460"/>
                <a:gd name="connsiteX61" fmla="*/ 1104923 w 3290340"/>
                <a:gd name="connsiteY61" fmla="*/ 2492878 h 3320460"/>
                <a:gd name="connsiteX62" fmla="*/ 1192488 w 3290340"/>
                <a:gd name="connsiteY62" fmla="*/ 2538732 h 3320460"/>
                <a:gd name="connsiteX63" fmla="*/ 979735 w 3290340"/>
                <a:gd name="connsiteY63" fmla="*/ 3039946 h 3320460"/>
                <a:gd name="connsiteX64" fmla="*/ 923863 w 3290340"/>
                <a:gd name="connsiteY64" fmla="*/ 3044221 h 3320460"/>
                <a:gd name="connsiteX65" fmla="*/ 839843 w 3290340"/>
                <a:gd name="connsiteY65" fmla="*/ 3111436 h 3320460"/>
                <a:gd name="connsiteX66" fmla="*/ 948039 w 3290340"/>
                <a:gd name="connsiteY66" fmla="*/ 3302857 h 3320460"/>
                <a:gd name="connsiteX67" fmla="*/ 1160895 w 3290340"/>
                <a:gd name="connsiteY67" fmla="*/ 3247714 h 3320460"/>
                <a:gd name="connsiteX68" fmla="*/ 1111070 w 3290340"/>
                <a:gd name="connsiteY68" fmla="*/ 3092505 h 3320460"/>
                <a:gd name="connsiteX69" fmla="*/ 1101266 w 3290340"/>
                <a:gd name="connsiteY69" fmla="*/ 3086423 h 3320460"/>
                <a:gd name="connsiteX70" fmla="*/ 1312332 w 3290340"/>
                <a:gd name="connsiteY70" fmla="*/ 2589184 h 3320460"/>
                <a:gd name="connsiteX71" fmla="*/ 1406380 w 3290340"/>
                <a:gd name="connsiteY71" fmla="*/ 2619776 h 3320460"/>
                <a:gd name="connsiteX72" fmla="*/ 1528372 w 3290340"/>
                <a:gd name="connsiteY72" fmla="*/ 2640328 h 3320460"/>
                <a:gd name="connsiteX73" fmla="*/ 1569875 w 3290340"/>
                <a:gd name="connsiteY73" fmla="*/ 2641940 h 3320460"/>
                <a:gd name="connsiteX74" fmla="*/ 1569875 w 3290340"/>
                <a:gd name="connsiteY74" fmla="*/ 2980387 h 3320460"/>
                <a:gd name="connsiteX75" fmla="*/ 1561750 w 3290340"/>
                <a:gd name="connsiteY75" fmla="*/ 2981418 h 3320460"/>
                <a:gd name="connsiteX76" fmla="*/ 1496928 w 3290340"/>
                <a:gd name="connsiteY76" fmla="*/ 3042853 h 3320460"/>
                <a:gd name="connsiteX77" fmla="*/ 1603063 w 3290340"/>
                <a:gd name="connsiteY77" fmla="*/ 3109528 h 3320460"/>
                <a:gd name="connsiteX78" fmla="*/ 1709197 w 3290340"/>
                <a:gd name="connsiteY78" fmla="*/ 3042853 h 3320460"/>
                <a:gd name="connsiteX79" fmla="*/ 1678110 w 3290340"/>
                <a:gd name="connsiteY79" fmla="*/ 2995706 h 3320460"/>
                <a:gd name="connsiteX80" fmla="*/ 1649012 w 3290340"/>
                <a:gd name="connsiteY80" fmla="*/ 2983382 h 3320460"/>
                <a:gd name="connsiteX81" fmla="*/ 1649012 w 3290340"/>
                <a:gd name="connsiteY81" fmla="*/ 2645015 h 3320460"/>
                <a:gd name="connsiteX82" fmla="*/ 1652973 w 3290340"/>
                <a:gd name="connsiteY82" fmla="*/ 2645169 h 3320460"/>
                <a:gd name="connsiteX83" fmla="*/ 1904170 w 3290340"/>
                <a:gd name="connsiteY83" fmla="*/ 2605244 h 3320460"/>
                <a:gd name="connsiteX84" fmla="*/ 1940859 w 3290340"/>
                <a:gd name="connsiteY84" fmla="*/ 2592404 h 3320460"/>
                <a:gd name="connsiteX85" fmla="*/ 2113568 w 3290340"/>
                <a:gd name="connsiteY85" fmla="*/ 3019873 h 3320460"/>
                <a:gd name="connsiteX86" fmla="*/ 2101965 w 3290340"/>
                <a:gd name="connsiteY86" fmla="*/ 3026793 h 3320460"/>
                <a:gd name="connsiteX87" fmla="*/ 2049439 w 3290340"/>
                <a:gd name="connsiteY87" fmla="*/ 3181109 h 3320460"/>
                <a:gd name="connsiteX88" fmla="*/ 2261300 w 3290340"/>
                <a:gd name="connsiteY88" fmla="*/ 3239958 h 3320460"/>
                <a:gd name="connsiteX89" fmla="*/ 2372821 w 3290340"/>
                <a:gd name="connsiteY89" fmla="*/ 3050455 h 3320460"/>
                <a:gd name="connsiteX90" fmla="*/ 2289987 w 3290340"/>
                <a:gd name="connsiteY90" fmla="*/ 2981784 h 3320460"/>
                <a:gd name="connsiteX91" fmla="*/ 2236383 w 3290340"/>
                <a:gd name="connsiteY91" fmla="*/ 2976740 h 3320460"/>
                <a:gd name="connsiteX92" fmla="*/ 2060960 w 3290340"/>
                <a:gd name="connsiteY92" fmla="*/ 2542552 h 3320460"/>
                <a:gd name="connsiteX93" fmla="*/ 2082754 w 3290340"/>
                <a:gd name="connsiteY93" fmla="*/ 2532440 h 3320460"/>
                <a:gd name="connsiteX94" fmla="*/ 2290087 w 3290340"/>
                <a:gd name="connsiteY94" fmla="*/ 2385491 h 3320460"/>
                <a:gd name="connsiteX95" fmla="*/ 2301510 w 3290340"/>
                <a:gd name="connsiteY95" fmla="*/ 2373422 h 3320460"/>
                <a:gd name="connsiteX96" fmla="*/ 2534265 w 3290340"/>
                <a:gd name="connsiteY96" fmla="*/ 2614447 h 3320460"/>
                <a:gd name="connsiteX97" fmla="*/ 2521895 w 3290340"/>
                <a:gd name="connsiteY97" fmla="*/ 2643525 h 3320460"/>
                <a:gd name="connsiteX98" fmla="*/ 2532284 w 3290340"/>
                <a:gd name="connsiteY98" fmla="*/ 2699033 h 3320460"/>
                <a:gd name="connsiteX99" fmla="*/ 2654947 w 3290340"/>
                <a:gd name="connsiteY99" fmla="*/ 2673269 h 3320460"/>
                <a:gd name="connsiteX100" fmla="*/ 2684977 w 3290340"/>
                <a:gd name="connsiteY100" fmla="*/ 2551580 h 3320460"/>
                <a:gd name="connsiteX101" fmla="*/ 2595672 w 3290340"/>
                <a:gd name="connsiteY101" fmla="*/ 2552416 h 3320460"/>
                <a:gd name="connsiteX102" fmla="*/ 2589111 w 3290340"/>
                <a:gd name="connsiteY102" fmla="*/ 2557319 h 3320460"/>
                <a:gd name="connsiteX103" fmla="*/ 2355964 w 3290340"/>
                <a:gd name="connsiteY103" fmla="*/ 2315888 h 3320460"/>
                <a:gd name="connsiteX104" fmla="*/ 2375762 w 3290340"/>
                <a:gd name="connsiteY104" fmla="*/ 2294970 h 3320460"/>
                <a:gd name="connsiteX105" fmla="*/ 2448618 w 3290340"/>
                <a:gd name="connsiteY105" fmla="*/ 2195030 h 3320460"/>
                <a:gd name="connsiteX106" fmla="*/ 2501269 w 3290340"/>
                <a:gd name="connsiteY106" fmla="*/ 2094485 h 3320460"/>
                <a:gd name="connsiteX107" fmla="*/ 3009465 w 3290340"/>
                <a:gd name="connsiteY107" fmla="*/ 2310202 h 3320460"/>
                <a:gd name="connsiteX108" fmla="*/ 3014101 w 3290340"/>
                <a:gd name="connsiteY108" fmla="*/ 2370801 h 3320460"/>
                <a:gd name="connsiteX109" fmla="*/ 3081317 w 3290340"/>
                <a:gd name="connsiteY109" fmla="*/ 2454820 h 3320460"/>
                <a:gd name="connsiteX110" fmla="*/ 3272737 w 3290340"/>
                <a:gd name="connsiteY110" fmla="*/ 2346624 h 3320460"/>
                <a:gd name="connsiteX111" fmla="*/ 3217595 w 3290340"/>
                <a:gd name="connsiteY111" fmla="*/ 2133768 h 3320460"/>
                <a:gd name="connsiteX112" fmla="*/ 3062385 w 3290340"/>
                <a:gd name="connsiteY112" fmla="*/ 2183593 h 3320460"/>
                <a:gd name="connsiteX113" fmla="*/ 3058549 w 3290340"/>
                <a:gd name="connsiteY113" fmla="*/ 2189777 h 3320460"/>
                <a:gd name="connsiteX114" fmla="*/ 2549459 w 3290340"/>
                <a:gd name="connsiteY114" fmla="*/ 1973681 h 3320460"/>
                <a:gd name="connsiteX115" fmla="*/ 2575516 w 3290340"/>
                <a:gd name="connsiteY115" fmla="*/ 1893573 h 3320460"/>
                <a:gd name="connsiteX116" fmla="*/ 2596068 w 3290340"/>
                <a:gd name="connsiteY116" fmla="*/ 1771581 h 3320460"/>
                <a:gd name="connsiteX117" fmla="*/ 2597630 w 3290340"/>
                <a:gd name="connsiteY117" fmla="*/ 1731363 h 3320460"/>
                <a:gd name="connsiteX118" fmla="*/ 2891924 w 3290340"/>
                <a:gd name="connsiteY118" fmla="*/ 1731363 h 3320460"/>
                <a:gd name="connsiteX119" fmla="*/ 2892954 w 3290340"/>
                <a:gd name="connsiteY119" fmla="*/ 1739488 h 3320460"/>
                <a:gd name="connsiteX120" fmla="*/ 2954390 w 3290340"/>
                <a:gd name="connsiteY120" fmla="*/ 1804310 h 3320460"/>
                <a:gd name="connsiteX121" fmla="*/ 3021065 w 3290340"/>
                <a:gd name="connsiteY121" fmla="*/ 1698176 h 3320460"/>
                <a:gd name="connsiteX122" fmla="*/ 2954390 w 3290340"/>
                <a:gd name="connsiteY122" fmla="*/ 1592042 h 3320460"/>
                <a:gd name="connsiteX123" fmla="*/ 2928437 w 3290340"/>
                <a:gd name="connsiteY123" fmla="*/ 1600383 h 3320460"/>
                <a:gd name="connsiteX124" fmla="*/ 2899102 w 3290340"/>
                <a:gd name="connsiteY124" fmla="*/ 1638836 h 3320460"/>
                <a:gd name="connsiteX125" fmla="*/ 2896532 w 3290340"/>
                <a:gd name="connsiteY125" fmla="*/ 1652226 h 3320460"/>
                <a:gd name="connsiteX126" fmla="*/ 2600705 w 3290340"/>
                <a:gd name="connsiteY126" fmla="*/ 1652226 h 3320460"/>
                <a:gd name="connsiteX127" fmla="*/ 2600909 w 3290340"/>
                <a:gd name="connsiteY127" fmla="*/ 1646979 h 3320460"/>
                <a:gd name="connsiteX128" fmla="*/ 2560984 w 3290340"/>
                <a:gd name="connsiteY128" fmla="*/ 1395783 h 3320460"/>
                <a:gd name="connsiteX129" fmla="*/ 2548631 w 3290340"/>
                <a:gd name="connsiteY129" fmla="*/ 1360488 h 3320460"/>
                <a:gd name="connsiteX130" fmla="*/ 2984104 w 3290340"/>
                <a:gd name="connsiteY130" fmla="*/ 1184545 h 3320460"/>
                <a:gd name="connsiteX131" fmla="*/ 2988575 w 3290340"/>
                <a:gd name="connsiteY131" fmla="*/ 1192042 h 3320460"/>
                <a:gd name="connsiteX132" fmla="*/ 3142892 w 3290340"/>
                <a:gd name="connsiteY132" fmla="*/ 1244568 h 3320460"/>
                <a:gd name="connsiteX133" fmla="*/ 3201740 w 3290340"/>
                <a:gd name="connsiteY133" fmla="*/ 1032707 h 3320460"/>
                <a:gd name="connsiteX134" fmla="*/ 3012237 w 3290340"/>
                <a:gd name="connsiteY134" fmla="*/ 921187 h 3320460"/>
                <a:gd name="connsiteX135" fmla="*/ 2943566 w 3290340"/>
                <a:gd name="connsiteY135" fmla="*/ 1004021 h 3320460"/>
                <a:gd name="connsiteX136" fmla="*/ 2938024 w 3290340"/>
                <a:gd name="connsiteY136" fmla="*/ 1062921 h 3320460"/>
                <a:gd name="connsiteX137" fmla="*/ 2499130 w 3290340"/>
                <a:gd name="connsiteY137" fmla="*/ 1240245 h 3320460"/>
                <a:gd name="connsiteX138" fmla="*/ 2491040 w 3290340"/>
                <a:gd name="connsiteY138" fmla="*/ 1222665 h 3320460"/>
                <a:gd name="connsiteX139" fmla="*/ 2345264 w 3290340"/>
                <a:gd name="connsiteY139" fmla="*/ 1014236 h 3320460"/>
                <a:gd name="connsiteX140" fmla="*/ 2342086 w 3290340"/>
                <a:gd name="connsiteY140" fmla="*/ 1011191 h 3320460"/>
                <a:gd name="connsiteX141" fmla="*/ 2557272 w 3290340"/>
                <a:gd name="connsiteY141" fmla="*/ 803389 h 3320460"/>
                <a:gd name="connsiteX142" fmla="*/ 2586351 w 3290340"/>
                <a:gd name="connsiteY142" fmla="*/ 815759 h 3320460"/>
                <a:gd name="connsiteX143" fmla="*/ 2641859 w 3290340"/>
                <a:gd name="connsiteY143" fmla="*/ 805370 h 3320460"/>
                <a:gd name="connsiteX144" fmla="*/ 2616094 w 3290340"/>
                <a:gd name="connsiteY144" fmla="*/ 682707 h 3320460"/>
                <a:gd name="connsiteX145" fmla="*/ 2494405 w 3290340"/>
                <a:gd name="connsiteY145" fmla="*/ 652677 h 3320460"/>
                <a:gd name="connsiteX146" fmla="*/ 2495242 w 3290340"/>
                <a:gd name="connsiteY146" fmla="*/ 741983 h 3320460"/>
                <a:gd name="connsiteX147" fmla="*/ 2500144 w 3290340"/>
                <a:gd name="connsiteY147" fmla="*/ 748543 h 3320460"/>
                <a:gd name="connsiteX148" fmla="*/ 2284901 w 3290340"/>
                <a:gd name="connsiteY148" fmla="*/ 956401 h 3320460"/>
                <a:gd name="connsiteX149" fmla="*/ 2255226 w 3290340"/>
                <a:gd name="connsiteY149" fmla="*/ 927968 h 3320460"/>
                <a:gd name="connsiteX150" fmla="*/ 2155700 w 3290340"/>
                <a:gd name="connsiteY150" fmla="*/ 854490 h 3320460"/>
                <a:gd name="connsiteX151" fmla="*/ 2060896 w 3290340"/>
                <a:gd name="connsiteY151" fmla="*/ 804122 h 3320460"/>
                <a:gd name="connsiteX152" fmla="*/ 2283989 w 3290340"/>
                <a:gd name="connsiteY152" fmla="*/ 278549 h 3320460"/>
                <a:gd name="connsiteX153" fmla="*/ 2293688 w 3290340"/>
                <a:gd name="connsiteY153" fmla="*/ 281001 h 3320460"/>
                <a:gd name="connsiteX154" fmla="*/ 2439948 w 3290340"/>
                <a:gd name="connsiteY154" fmla="*/ 209024 h 3320460"/>
                <a:gd name="connsiteX155" fmla="*/ 2331752 w 3290340"/>
                <a:gd name="connsiteY155" fmla="*/ 17603 h 3320460"/>
                <a:gd name="connsiteX156" fmla="*/ 2118896 w 3290340"/>
                <a:gd name="connsiteY156" fmla="*/ 72745 h 3320460"/>
                <a:gd name="connsiteX157" fmla="*/ 2128911 w 3290340"/>
                <a:gd name="connsiteY157" fmla="*/ 179876 h 3320460"/>
                <a:gd name="connsiteX158" fmla="*/ 2165735 w 3290340"/>
                <a:gd name="connsiteY158" fmla="*/ 224350 h 3320460"/>
                <a:gd name="connsiteX159" fmla="*/ 1940799 w 3290340"/>
                <a:gd name="connsiteY159" fmla="*/ 754266 h 3320460"/>
                <a:gd name="connsiteX160" fmla="*/ 1855007 w 3290340"/>
                <a:gd name="connsiteY160" fmla="*/ 725791 h 3320460"/>
                <a:gd name="connsiteX161" fmla="*/ 1733175 w 3290340"/>
                <a:gd name="connsiteY161" fmla="*/ 704510 h 3320460"/>
                <a:gd name="connsiteX162" fmla="*/ 1685787 w 3290340"/>
                <a:gd name="connsiteY162" fmla="*/ 702379 h 3320460"/>
                <a:gd name="connsiteX163" fmla="*/ 1685788 w 3290340"/>
                <a:gd name="connsiteY163" fmla="*/ 413522 h 3320460"/>
                <a:gd name="connsiteX164" fmla="*/ 1693913 w 3290340"/>
                <a:gd name="connsiteY164" fmla="*/ 412491 h 3320460"/>
                <a:gd name="connsiteX165" fmla="*/ 1758735 w 3290340"/>
                <a:gd name="connsiteY165" fmla="*/ 351056 h 3320460"/>
                <a:gd name="connsiteX166" fmla="*/ 1652601 w 3290340"/>
                <a:gd name="connsiteY166" fmla="*/ 284381 h 3320460"/>
                <a:gd name="connsiteX167" fmla="*/ 1546467 w 3290340"/>
                <a:gd name="connsiteY167" fmla="*/ 351056 h 3320460"/>
                <a:gd name="connsiteX168" fmla="*/ 1577553 w 3290340"/>
                <a:gd name="connsiteY168" fmla="*/ 398202 h 3320460"/>
                <a:gd name="connsiteX169" fmla="*/ 1606651 w 3290340"/>
                <a:gd name="connsiteY169" fmla="*/ 410527 h 3320460"/>
                <a:gd name="connsiteX170" fmla="*/ 1606651 w 3290340"/>
                <a:gd name="connsiteY170" fmla="*/ 699081 h 3320460"/>
                <a:gd name="connsiteX171" fmla="*/ 1482933 w 3290340"/>
                <a:gd name="connsiteY171" fmla="*/ 709610 h 3320460"/>
                <a:gd name="connsiteX172" fmla="*/ 1357442 w 3290340"/>
                <a:gd name="connsiteY172" fmla="*/ 737229 h 3320460"/>
                <a:gd name="connsiteX173" fmla="*/ 1334740 w 3290340"/>
                <a:gd name="connsiteY173" fmla="*/ 745094 h 3320460"/>
                <a:gd name="connsiteX174" fmla="*/ 1128659 w 3290340"/>
                <a:gd name="connsiteY174" fmla="*/ 235026 h 3320460"/>
                <a:gd name="connsiteX175" fmla="*/ 1163715 w 3290340"/>
                <a:gd name="connsiteY175" fmla="*/ 194162 h 3320460"/>
                <a:gd name="connsiteX176" fmla="*/ 1175597 w 3290340"/>
                <a:gd name="connsiteY176" fmla="*/ 87223 h 3320460"/>
                <a:gd name="connsiteX177" fmla="*/ 963736 w 3290340"/>
                <a:gd name="connsiteY177" fmla="*/ 28374 h 332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</a:cxnLst>
              <a:rect l="l" t="t" r="r" b="b"/>
              <a:pathLst>
                <a:path w="3290340" h="3320460">
                  <a:moveTo>
                    <a:pt x="963736" y="28374"/>
                  </a:moveTo>
                  <a:cubicBezTo>
                    <a:pt x="874437" y="64453"/>
                    <a:pt x="824508" y="149297"/>
                    <a:pt x="852216" y="217877"/>
                  </a:cubicBezTo>
                  <a:cubicBezTo>
                    <a:pt x="872997" y="269312"/>
                    <a:pt x="931548" y="296991"/>
                    <a:pt x="997197" y="292396"/>
                  </a:cubicBezTo>
                  <a:lnTo>
                    <a:pt x="1010351" y="289314"/>
                  </a:lnTo>
                  <a:lnTo>
                    <a:pt x="1213781" y="792823"/>
                  </a:lnTo>
                  <a:lnTo>
                    <a:pt x="1172939" y="811773"/>
                  </a:lnTo>
                  <a:cubicBezTo>
                    <a:pt x="1132036" y="833338"/>
                    <a:pt x="1093211" y="857519"/>
                    <a:pt x="1056590" y="884021"/>
                  </a:cubicBezTo>
                  <a:lnTo>
                    <a:pt x="972120" y="954606"/>
                  </a:lnTo>
                  <a:lnTo>
                    <a:pt x="747851" y="722368"/>
                  </a:lnTo>
                  <a:lnTo>
                    <a:pt x="760221" y="693289"/>
                  </a:lnTo>
                  <a:cubicBezTo>
                    <a:pt x="765655" y="671268"/>
                    <a:pt x="762622" y="651025"/>
                    <a:pt x="749831" y="637781"/>
                  </a:cubicBezTo>
                  <a:cubicBezTo>
                    <a:pt x="724251" y="611292"/>
                    <a:pt x="669334" y="622828"/>
                    <a:pt x="627169" y="663546"/>
                  </a:cubicBezTo>
                  <a:cubicBezTo>
                    <a:pt x="585004" y="704264"/>
                    <a:pt x="571558" y="758746"/>
                    <a:pt x="597138" y="785235"/>
                  </a:cubicBezTo>
                  <a:cubicBezTo>
                    <a:pt x="616324" y="805101"/>
                    <a:pt x="652011" y="803579"/>
                    <a:pt x="686444" y="784399"/>
                  </a:cubicBezTo>
                  <a:lnTo>
                    <a:pt x="693004" y="779496"/>
                  </a:lnTo>
                  <a:lnTo>
                    <a:pt x="916515" y="1010948"/>
                  </a:lnTo>
                  <a:lnTo>
                    <a:pt x="864314" y="1068524"/>
                  </a:lnTo>
                  <a:cubicBezTo>
                    <a:pt x="837010" y="1103130"/>
                    <a:pt x="812161" y="1139466"/>
                    <a:pt x="789891" y="1177238"/>
                  </a:cubicBezTo>
                  <a:lnTo>
                    <a:pt x="762808" y="1234290"/>
                  </a:lnTo>
                  <a:lnTo>
                    <a:pt x="280350" y="1029499"/>
                  </a:lnTo>
                  <a:lnTo>
                    <a:pt x="276239" y="975766"/>
                  </a:lnTo>
                  <a:cubicBezTo>
                    <a:pt x="266260" y="937246"/>
                    <a:pt x="243067" y="906196"/>
                    <a:pt x="209024" y="891746"/>
                  </a:cubicBezTo>
                  <a:cubicBezTo>
                    <a:pt x="140937" y="862845"/>
                    <a:pt x="55235" y="911286"/>
                    <a:pt x="17603" y="999942"/>
                  </a:cubicBezTo>
                  <a:cubicBezTo>
                    <a:pt x="-20029" y="1088598"/>
                    <a:pt x="4659" y="1183897"/>
                    <a:pt x="72745" y="1212798"/>
                  </a:cubicBezTo>
                  <a:cubicBezTo>
                    <a:pt x="123810" y="1234473"/>
                    <a:pt x="184784" y="1212644"/>
                    <a:pt x="227955" y="1162973"/>
                  </a:cubicBezTo>
                  <a:lnTo>
                    <a:pt x="235053" y="1151531"/>
                  </a:lnTo>
                  <a:lnTo>
                    <a:pt x="710038" y="1353150"/>
                  </a:lnTo>
                  <a:lnTo>
                    <a:pt x="669143" y="1504443"/>
                  </a:lnTo>
                  <a:cubicBezTo>
                    <a:pt x="663428" y="1536940"/>
                    <a:pt x="659352" y="1569802"/>
                    <a:pt x="656968" y="1602905"/>
                  </a:cubicBezTo>
                  <a:lnTo>
                    <a:pt x="656609" y="1620619"/>
                  </a:lnTo>
                  <a:lnTo>
                    <a:pt x="387534" y="1620619"/>
                  </a:lnTo>
                  <a:lnTo>
                    <a:pt x="386504" y="1612494"/>
                  </a:lnTo>
                  <a:cubicBezTo>
                    <a:pt x="376382" y="1574401"/>
                    <a:pt x="352686" y="1547672"/>
                    <a:pt x="325068" y="1547672"/>
                  </a:cubicBezTo>
                  <a:cubicBezTo>
                    <a:pt x="288244" y="1547672"/>
                    <a:pt x="258393" y="1595190"/>
                    <a:pt x="258393" y="1653806"/>
                  </a:cubicBezTo>
                  <a:cubicBezTo>
                    <a:pt x="258393" y="1712422"/>
                    <a:pt x="288244" y="1759940"/>
                    <a:pt x="325068" y="1759940"/>
                  </a:cubicBezTo>
                  <a:cubicBezTo>
                    <a:pt x="343480" y="1759940"/>
                    <a:pt x="360149" y="1748060"/>
                    <a:pt x="372215" y="1728854"/>
                  </a:cubicBezTo>
                  <a:lnTo>
                    <a:pt x="384539" y="1699757"/>
                  </a:lnTo>
                  <a:lnTo>
                    <a:pt x="655005" y="1699757"/>
                  </a:lnTo>
                  <a:lnTo>
                    <a:pt x="654943" y="1702809"/>
                  </a:lnTo>
                  <a:cubicBezTo>
                    <a:pt x="657048" y="1769726"/>
                    <a:pt x="666132" y="1837107"/>
                    <a:pt x="682618" y="1903955"/>
                  </a:cubicBezTo>
                  <a:lnTo>
                    <a:pt x="704501" y="1971536"/>
                  </a:lnTo>
                  <a:lnTo>
                    <a:pt x="254813" y="2153222"/>
                  </a:lnTo>
                  <a:lnTo>
                    <a:pt x="253328" y="2150732"/>
                  </a:lnTo>
                  <a:cubicBezTo>
                    <a:pt x="211030" y="2100315"/>
                    <a:pt x="150447" y="2077425"/>
                    <a:pt x="99011" y="2098206"/>
                  </a:cubicBezTo>
                  <a:cubicBezTo>
                    <a:pt x="30431" y="2125914"/>
                    <a:pt x="4084" y="2220768"/>
                    <a:pt x="40163" y="2310067"/>
                  </a:cubicBezTo>
                  <a:cubicBezTo>
                    <a:pt x="76242" y="2399366"/>
                    <a:pt x="161086" y="2449296"/>
                    <a:pt x="229666" y="2421587"/>
                  </a:cubicBezTo>
                  <a:cubicBezTo>
                    <a:pt x="281101" y="2400806"/>
                    <a:pt x="308781" y="2342256"/>
                    <a:pt x="304184" y="2276606"/>
                  </a:cubicBezTo>
                  <a:lnTo>
                    <a:pt x="303523" y="2273784"/>
                  </a:lnTo>
                  <a:lnTo>
                    <a:pt x="751612" y="2092744"/>
                  </a:lnTo>
                  <a:lnTo>
                    <a:pt x="767513" y="2127014"/>
                  </a:lnTo>
                  <a:cubicBezTo>
                    <a:pt x="787730" y="2165361"/>
                    <a:pt x="810246" y="2201881"/>
                    <a:pt x="834819" y="2236471"/>
                  </a:cubicBezTo>
                  <a:lnTo>
                    <a:pt x="913323" y="2332948"/>
                  </a:lnTo>
                  <a:lnTo>
                    <a:pt x="720027" y="2519612"/>
                  </a:lnTo>
                  <a:lnTo>
                    <a:pt x="690948" y="2507243"/>
                  </a:lnTo>
                  <a:cubicBezTo>
                    <a:pt x="668927" y="2501808"/>
                    <a:pt x="648684" y="2504842"/>
                    <a:pt x="635439" y="2517632"/>
                  </a:cubicBezTo>
                  <a:cubicBezTo>
                    <a:pt x="608951" y="2543212"/>
                    <a:pt x="620487" y="2598130"/>
                    <a:pt x="661204" y="2640295"/>
                  </a:cubicBezTo>
                  <a:cubicBezTo>
                    <a:pt x="701922" y="2682460"/>
                    <a:pt x="756404" y="2695905"/>
                    <a:pt x="782893" y="2670325"/>
                  </a:cubicBezTo>
                  <a:cubicBezTo>
                    <a:pt x="802760" y="2651140"/>
                    <a:pt x="801238" y="2615452"/>
                    <a:pt x="782057" y="2581019"/>
                  </a:cubicBezTo>
                  <a:lnTo>
                    <a:pt x="777154" y="2574459"/>
                  </a:lnTo>
                  <a:lnTo>
                    <a:pt x="970689" y="2387564"/>
                  </a:lnTo>
                  <a:lnTo>
                    <a:pt x="1004983" y="2420023"/>
                  </a:lnTo>
                  <a:cubicBezTo>
                    <a:pt x="1036807" y="2446479"/>
                    <a:pt x="1070202" y="2470799"/>
                    <a:pt x="1104923" y="2492878"/>
                  </a:cubicBezTo>
                  <a:lnTo>
                    <a:pt x="1192488" y="2538732"/>
                  </a:lnTo>
                  <a:lnTo>
                    <a:pt x="979735" y="3039946"/>
                  </a:lnTo>
                  <a:lnTo>
                    <a:pt x="923863" y="3044221"/>
                  </a:lnTo>
                  <a:cubicBezTo>
                    <a:pt x="885343" y="3054199"/>
                    <a:pt x="854294" y="3077393"/>
                    <a:pt x="839843" y="3111436"/>
                  </a:cubicBezTo>
                  <a:cubicBezTo>
                    <a:pt x="810942" y="3179522"/>
                    <a:pt x="859384" y="3265224"/>
                    <a:pt x="948039" y="3302857"/>
                  </a:cubicBezTo>
                  <a:cubicBezTo>
                    <a:pt x="1036695" y="3340489"/>
                    <a:pt x="1131994" y="3315801"/>
                    <a:pt x="1160895" y="3247714"/>
                  </a:cubicBezTo>
                  <a:cubicBezTo>
                    <a:pt x="1182570" y="3196650"/>
                    <a:pt x="1160741" y="3135676"/>
                    <a:pt x="1111070" y="3092505"/>
                  </a:cubicBezTo>
                  <a:lnTo>
                    <a:pt x="1101266" y="3086423"/>
                  </a:lnTo>
                  <a:lnTo>
                    <a:pt x="1312332" y="2589184"/>
                  </a:lnTo>
                  <a:lnTo>
                    <a:pt x="1406380" y="2619776"/>
                  </a:lnTo>
                  <a:cubicBezTo>
                    <a:pt x="1446446" y="2629176"/>
                    <a:pt x="1487191" y="2636061"/>
                    <a:pt x="1528372" y="2640328"/>
                  </a:cubicBezTo>
                  <a:lnTo>
                    <a:pt x="1569875" y="2641940"/>
                  </a:lnTo>
                  <a:lnTo>
                    <a:pt x="1569875" y="2980387"/>
                  </a:lnTo>
                  <a:lnTo>
                    <a:pt x="1561750" y="2981418"/>
                  </a:lnTo>
                  <a:cubicBezTo>
                    <a:pt x="1523657" y="2991540"/>
                    <a:pt x="1496929" y="3015235"/>
                    <a:pt x="1496928" y="3042853"/>
                  </a:cubicBezTo>
                  <a:cubicBezTo>
                    <a:pt x="1496928" y="3079677"/>
                    <a:pt x="1544446" y="3109528"/>
                    <a:pt x="1603063" y="3109528"/>
                  </a:cubicBezTo>
                  <a:cubicBezTo>
                    <a:pt x="1661679" y="3109528"/>
                    <a:pt x="1709196" y="3079677"/>
                    <a:pt x="1709197" y="3042853"/>
                  </a:cubicBezTo>
                  <a:cubicBezTo>
                    <a:pt x="1709196" y="3024441"/>
                    <a:pt x="1697317" y="3007772"/>
                    <a:pt x="1678110" y="2995706"/>
                  </a:cubicBezTo>
                  <a:lnTo>
                    <a:pt x="1649012" y="2983382"/>
                  </a:lnTo>
                  <a:lnTo>
                    <a:pt x="1649012" y="2645015"/>
                  </a:lnTo>
                  <a:lnTo>
                    <a:pt x="1652973" y="2645169"/>
                  </a:lnTo>
                  <a:cubicBezTo>
                    <a:pt x="1736587" y="2643022"/>
                    <a:pt x="1820968" y="2629989"/>
                    <a:pt x="1904170" y="2605244"/>
                  </a:cubicBezTo>
                  <a:lnTo>
                    <a:pt x="1940859" y="2592404"/>
                  </a:lnTo>
                  <a:lnTo>
                    <a:pt x="2113568" y="3019873"/>
                  </a:lnTo>
                  <a:lnTo>
                    <a:pt x="2101965" y="3026793"/>
                  </a:lnTo>
                  <a:cubicBezTo>
                    <a:pt x="2051548" y="3069090"/>
                    <a:pt x="2028658" y="3129674"/>
                    <a:pt x="2049439" y="3181109"/>
                  </a:cubicBezTo>
                  <a:cubicBezTo>
                    <a:pt x="2077147" y="3249689"/>
                    <a:pt x="2172001" y="3276037"/>
                    <a:pt x="2261300" y="3239958"/>
                  </a:cubicBezTo>
                  <a:cubicBezTo>
                    <a:pt x="2350599" y="3203879"/>
                    <a:pt x="2400529" y="3119035"/>
                    <a:pt x="2372821" y="3050455"/>
                  </a:cubicBezTo>
                  <a:cubicBezTo>
                    <a:pt x="2358967" y="3016165"/>
                    <a:pt x="2328326" y="2992433"/>
                    <a:pt x="2289987" y="2981784"/>
                  </a:cubicBezTo>
                  <a:lnTo>
                    <a:pt x="2236383" y="2976740"/>
                  </a:lnTo>
                  <a:lnTo>
                    <a:pt x="2060960" y="2542552"/>
                  </a:lnTo>
                  <a:lnTo>
                    <a:pt x="2082754" y="2532440"/>
                  </a:lnTo>
                  <a:cubicBezTo>
                    <a:pt x="2159448" y="2492006"/>
                    <a:pt x="2228834" y="2442374"/>
                    <a:pt x="2290087" y="2385491"/>
                  </a:cubicBezTo>
                  <a:lnTo>
                    <a:pt x="2301510" y="2373422"/>
                  </a:lnTo>
                  <a:lnTo>
                    <a:pt x="2534265" y="2614447"/>
                  </a:lnTo>
                  <a:lnTo>
                    <a:pt x="2521895" y="2643525"/>
                  </a:lnTo>
                  <a:cubicBezTo>
                    <a:pt x="2516461" y="2665546"/>
                    <a:pt x="2519494" y="2685789"/>
                    <a:pt x="2532284" y="2699033"/>
                  </a:cubicBezTo>
                  <a:cubicBezTo>
                    <a:pt x="2557864" y="2725522"/>
                    <a:pt x="2612782" y="2713986"/>
                    <a:pt x="2654947" y="2673269"/>
                  </a:cubicBezTo>
                  <a:cubicBezTo>
                    <a:pt x="2697112" y="2632550"/>
                    <a:pt x="2710557" y="2578069"/>
                    <a:pt x="2684977" y="2551580"/>
                  </a:cubicBezTo>
                  <a:cubicBezTo>
                    <a:pt x="2665792" y="2531713"/>
                    <a:pt x="2630105" y="2533235"/>
                    <a:pt x="2595672" y="2552416"/>
                  </a:cubicBezTo>
                  <a:lnTo>
                    <a:pt x="2589111" y="2557319"/>
                  </a:lnTo>
                  <a:lnTo>
                    <a:pt x="2355964" y="2315888"/>
                  </a:lnTo>
                  <a:lnTo>
                    <a:pt x="2375762" y="2294970"/>
                  </a:lnTo>
                  <a:cubicBezTo>
                    <a:pt x="2402219" y="2263146"/>
                    <a:pt x="2426538" y="2229751"/>
                    <a:pt x="2448618" y="2195030"/>
                  </a:cubicBezTo>
                  <a:lnTo>
                    <a:pt x="2501269" y="2094485"/>
                  </a:lnTo>
                  <a:lnTo>
                    <a:pt x="3009465" y="2310202"/>
                  </a:lnTo>
                  <a:lnTo>
                    <a:pt x="3014101" y="2370801"/>
                  </a:lnTo>
                  <a:cubicBezTo>
                    <a:pt x="3024080" y="2409320"/>
                    <a:pt x="3047274" y="2440370"/>
                    <a:pt x="3081317" y="2454820"/>
                  </a:cubicBezTo>
                  <a:cubicBezTo>
                    <a:pt x="3149403" y="2483721"/>
                    <a:pt x="3235105" y="2435280"/>
                    <a:pt x="3272737" y="2346624"/>
                  </a:cubicBezTo>
                  <a:cubicBezTo>
                    <a:pt x="3310369" y="2257969"/>
                    <a:pt x="3285681" y="2162669"/>
                    <a:pt x="3217595" y="2133768"/>
                  </a:cubicBezTo>
                  <a:cubicBezTo>
                    <a:pt x="3166531" y="2112093"/>
                    <a:pt x="3105557" y="2133922"/>
                    <a:pt x="3062385" y="2183593"/>
                  </a:cubicBezTo>
                  <a:lnTo>
                    <a:pt x="3058549" y="2189777"/>
                  </a:lnTo>
                  <a:lnTo>
                    <a:pt x="2549459" y="1973681"/>
                  </a:lnTo>
                  <a:lnTo>
                    <a:pt x="2575516" y="1893573"/>
                  </a:lnTo>
                  <a:cubicBezTo>
                    <a:pt x="2584916" y="1853506"/>
                    <a:pt x="2591801" y="1812761"/>
                    <a:pt x="2596068" y="1771581"/>
                  </a:cubicBezTo>
                  <a:lnTo>
                    <a:pt x="2597630" y="1731363"/>
                  </a:lnTo>
                  <a:lnTo>
                    <a:pt x="2891924" y="1731363"/>
                  </a:lnTo>
                  <a:lnTo>
                    <a:pt x="2892954" y="1739488"/>
                  </a:lnTo>
                  <a:cubicBezTo>
                    <a:pt x="2903076" y="1777581"/>
                    <a:pt x="2926772" y="1804310"/>
                    <a:pt x="2954390" y="1804310"/>
                  </a:cubicBezTo>
                  <a:cubicBezTo>
                    <a:pt x="2991214" y="1804310"/>
                    <a:pt x="3021065" y="1756792"/>
                    <a:pt x="3021065" y="1698176"/>
                  </a:cubicBezTo>
                  <a:cubicBezTo>
                    <a:pt x="3021065" y="1639560"/>
                    <a:pt x="2991214" y="1592042"/>
                    <a:pt x="2954390" y="1592042"/>
                  </a:cubicBezTo>
                  <a:cubicBezTo>
                    <a:pt x="2945184" y="1592042"/>
                    <a:pt x="2936414" y="1595012"/>
                    <a:pt x="2928437" y="1600383"/>
                  </a:cubicBezTo>
                  <a:cubicBezTo>
                    <a:pt x="2916471" y="1608439"/>
                    <a:pt x="2906291" y="1621896"/>
                    <a:pt x="2899102" y="1638836"/>
                  </a:cubicBezTo>
                  <a:lnTo>
                    <a:pt x="2896532" y="1652226"/>
                  </a:lnTo>
                  <a:lnTo>
                    <a:pt x="2600705" y="1652226"/>
                  </a:lnTo>
                  <a:lnTo>
                    <a:pt x="2600909" y="1646979"/>
                  </a:lnTo>
                  <a:cubicBezTo>
                    <a:pt x="2598762" y="1563366"/>
                    <a:pt x="2585729" y="1478985"/>
                    <a:pt x="2560984" y="1395783"/>
                  </a:cubicBezTo>
                  <a:lnTo>
                    <a:pt x="2548631" y="1360488"/>
                  </a:lnTo>
                  <a:lnTo>
                    <a:pt x="2984104" y="1184545"/>
                  </a:lnTo>
                  <a:lnTo>
                    <a:pt x="2988575" y="1192042"/>
                  </a:lnTo>
                  <a:cubicBezTo>
                    <a:pt x="3030873" y="1242459"/>
                    <a:pt x="3091457" y="1265349"/>
                    <a:pt x="3142892" y="1244568"/>
                  </a:cubicBezTo>
                  <a:cubicBezTo>
                    <a:pt x="3211472" y="1216860"/>
                    <a:pt x="3237819" y="1122006"/>
                    <a:pt x="3201740" y="1032707"/>
                  </a:cubicBezTo>
                  <a:cubicBezTo>
                    <a:pt x="3165661" y="943408"/>
                    <a:pt x="3080817" y="893478"/>
                    <a:pt x="3012237" y="921187"/>
                  </a:cubicBezTo>
                  <a:cubicBezTo>
                    <a:pt x="2977947" y="935041"/>
                    <a:pt x="2954215" y="965681"/>
                    <a:pt x="2943566" y="1004021"/>
                  </a:cubicBezTo>
                  <a:lnTo>
                    <a:pt x="2938024" y="1062921"/>
                  </a:lnTo>
                  <a:lnTo>
                    <a:pt x="2499130" y="1240245"/>
                  </a:lnTo>
                  <a:lnTo>
                    <a:pt x="2491040" y="1222665"/>
                  </a:lnTo>
                  <a:cubicBezTo>
                    <a:pt x="2451043" y="1145625"/>
                    <a:pt x="2401803" y="1075873"/>
                    <a:pt x="2345264" y="1014236"/>
                  </a:cubicBezTo>
                  <a:lnTo>
                    <a:pt x="2342086" y="1011191"/>
                  </a:lnTo>
                  <a:lnTo>
                    <a:pt x="2557272" y="803389"/>
                  </a:lnTo>
                  <a:lnTo>
                    <a:pt x="2586351" y="815759"/>
                  </a:lnTo>
                  <a:cubicBezTo>
                    <a:pt x="2608372" y="821194"/>
                    <a:pt x="2628615" y="818160"/>
                    <a:pt x="2641859" y="805370"/>
                  </a:cubicBezTo>
                  <a:cubicBezTo>
                    <a:pt x="2668348" y="779790"/>
                    <a:pt x="2656812" y="724872"/>
                    <a:pt x="2616094" y="682707"/>
                  </a:cubicBezTo>
                  <a:cubicBezTo>
                    <a:pt x="2575376" y="640542"/>
                    <a:pt x="2520894" y="627097"/>
                    <a:pt x="2494405" y="652677"/>
                  </a:cubicBezTo>
                  <a:cubicBezTo>
                    <a:pt x="2474539" y="671862"/>
                    <a:pt x="2476061" y="707550"/>
                    <a:pt x="2495242" y="741983"/>
                  </a:cubicBezTo>
                  <a:lnTo>
                    <a:pt x="2500144" y="748543"/>
                  </a:lnTo>
                  <a:lnTo>
                    <a:pt x="2284901" y="956401"/>
                  </a:lnTo>
                  <a:lnTo>
                    <a:pt x="2255226" y="927968"/>
                  </a:lnTo>
                  <a:cubicBezTo>
                    <a:pt x="2223551" y="901309"/>
                    <a:pt x="2190294" y="876782"/>
                    <a:pt x="2155700" y="854490"/>
                  </a:cubicBezTo>
                  <a:lnTo>
                    <a:pt x="2060896" y="804122"/>
                  </a:lnTo>
                  <a:lnTo>
                    <a:pt x="2283989" y="278549"/>
                  </a:lnTo>
                  <a:lnTo>
                    <a:pt x="2293688" y="281001"/>
                  </a:lnTo>
                  <a:cubicBezTo>
                    <a:pt x="2359248" y="286742"/>
                    <a:pt x="2418273" y="260088"/>
                    <a:pt x="2439948" y="209024"/>
                  </a:cubicBezTo>
                  <a:cubicBezTo>
                    <a:pt x="2468849" y="140938"/>
                    <a:pt x="2420408" y="55235"/>
                    <a:pt x="2331752" y="17603"/>
                  </a:cubicBezTo>
                  <a:cubicBezTo>
                    <a:pt x="2243096" y="-20029"/>
                    <a:pt x="2147797" y="4660"/>
                    <a:pt x="2118896" y="72745"/>
                  </a:cubicBezTo>
                  <a:cubicBezTo>
                    <a:pt x="2104446" y="106789"/>
                    <a:pt x="2109331" y="145236"/>
                    <a:pt x="2128911" y="179876"/>
                  </a:cubicBezTo>
                  <a:lnTo>
                    <a:pt x="2165735" y="224350"/>
                  </a:lnTo>
                  <a:lnTo>
                    <a:pt x="1940799" y="754266"/>
                  </a:lnTo>
                  <a:lnTo>
                    <a:pt x="1855007" y="725791"/>
                  </a:lnTo>
                  <a:cubicBezTo>
                    <a:pt x="1815005" y="716152"/>
                    <a:pt x="1774313" y="709025"/>
                    <a:pt x="1733175" y="704510"/>
                  </a:cubicBezTo>
                  <a:lnTo>
                    <a:pt x="1685787" y="702379"/>
                  </a:lnTo>
                  <a:lnTo>
                    <a:pt x="1685788" y="413522"/>
                  </a:lnTo>
                  <a:lnTo>
                    <a:pt x="1693913" y="412491"/>
                  </a:lnTo>
                  <a:cubicBezTo>
                    <a:pt x="1732006" y="402369"/>
                    <a:pt x="1758735" y="378674"/>
                    <a:pt x="1758735" y="351056"/>
                  </a:cubicBezTo>
                  <a:cubicBezTo>
                    <a:pt x="1758735" y="314232"/>
                    <a:pt x="1711217" y="284381"/>
                    <a:pt x="1652601" y="284381"/>
                  </a:cubicBezTo>
                  <a:cubicBezTo>
                    <a:pt x="1593985" y="284381"/>
                    <a:pt x="1546467" y="314232"/>
                    <a:pt x="1546467" y="351056"/>
                  </a:cubicBezTo>
                  <a:cubicBezTo>
                    <a:pt x="1546467" y="369468"/>
                    <a:pt x="1558347" y="386137"/>
                    <a:pt x="1577553" y="398202"/>
                  </a:cubicBezTo>
                  <a:lnTo>
                    <a:pt x="1606651" y="410527"/>
                  </a:lnTo>
                  <a:lnTo>
                    <a:pt x="1606651" y="699081"/>
                  </a:lnTo>
                  <a:lnTo>
                    <a:pt x="1482933" y="709610"/>
                  </a:lnTo>
                  <a:cubicBezTo>
                    <a:pt x="1440982" y="715962"/>
                    <a:pt x="1399070" y="725134"/>
                    <a:pt x="1357442" y="737229"/>
                  </a:cubicBezTo>
                  <a:lnTo>
                    <a:pt x="1334740" y="745094"/>
                  </a:lnTo>
                  <a:lnTo>
                    <a:pt x="1128659" y="235026"/>
                  </a:lnTo>
                  <a:lnTo>
                    <a:pt x="1163715" y="194162"/>
                  </a:lnTo>
                  <a:cubicBezTo>
                    <a:pt x="1183896" y="159869"/>
                    <a:pt x="1189451" y="121513"/>
                    <a:pt x="1175597" y="87223"/>
                  </a:cubicBezTo>
                  <a:cubicBezTo>
                    <a:pt x="1147889" y="18643"/>
                    <a:pt x="1053035" y="-7705"/>
                    <a:pt x="963736" y="28374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0B7B0AA-0425-44D1-99D8-8D7D2CF442C7}"/>
                </a:ext>
              </a:extLst>
            </p:cNvPr>
            <p:cNvSpPr/>
            <p:nvPr/>
          </p:nvSpPr>
          <p:spPr>
            <a:xfrm>
              <a:off x="8171385" y="2109704"/>
              <a:ext cx="350982" cy="24938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00803BB-BFD5-447A-8F96-F1846369E235}"/>
                </a:ext>
              </a:extLst>
            </p:cNvPr>
            <p:cNvSpPr/>
            <p:nvPr/>
          </p:nvSpPr>
          <p:spPr>
            <a:xfrm>
              <a:off x="8522366" y="2424423"/>
              <a:ext cx="258619" cy="1748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204A167-4C65-447A-B19D-8CAF3F50215F}"/>
              </a:ext>
            </a:extLst>
          </p:cNvPr>
          <p:cNvSpPr txBox="1"/>
          <p:nvPr/>
        </p:nvSpPr>
        <p:spPr>
          <a:xfrm>
            <a:off x="766763" y="1437416"/>
            <a:ext cx="509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데이터 샘플링 기준 선정 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표본추출</a:t>
            </a:r>
            <a:r>
              <a:rPr lang="en-US" altLang="ko-KR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r>
              <a:rPr lang="ko-KR" altLang="en-US" sz="24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47B9FE-BC0F-4263-AA62-085559DD9C77}"/>
              </a:ext>
            </a:extLst>
          </p:cNvPr>
          <p:cNvGrpSpPr/>
          <p:nvPr/>
        </p:nvGrpSpPr>
        <p:grpSpPr>
          <a:xfrm>
            <a:off x="1409898" y="2561329"/>
            <a:ext cx="4628952" cy="2563121"/>
            <a:chOff x="1428750" y="2057884"/>
            <a:chExt cx="7429651" cy="360949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C7867EC-468B-4487-9FE9-F90012CABE6D}"/>
                </a:ext>
              </a:extLst>
            </p:cNvPr>
            <p:cNvGrpSpPr/>
            <p:nvPr/>
          </p:nvGrpSpPr>
          <p:grpSpPr>
            <a:xfrm>
              <a:off x="1428750" y="2057884"/>
              <a:ext cx="7429651" cy="3609491"/>
              <a:chOff x="1428750" y="2057884"/>
              <a:chExt cx="7429651" cy="3609491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299F4DF2-D28D-4C6E-A56D-579B929E37B6}"/>
                  </a:ext>
                </a:extLst>
              </p:cNvPr>
              <p:cNvSpPr/>
              <p:nvPr/>
            </p:nvSpPr>
            <p:spPr>
              <a:xfrm>
                <a:off x="4324501" y="2057884"/>
                <a:ext cx="4533900" cy="3571875"/>
              </a:xfrm>
              <a:prstGeom prst="ellipse">
                <a:avLst/>
              </a:prstGeom>
              <a:solidFill>
                <a:schemeClr val="dk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DD044EBF-F8C1-43CD-B125-855B959C1B1C}"/>
                  </a:ext>
                </a:extLst>
              </p:cNvPr>
              <p:cNvSpPr/>
              <p:nvPr/>
            </p:nvSpPr>
            <p:spPr>
              <a:xfrm>
                <a:off x="1428750" y="2095500"/>
                <a:ext cx="4533900" cy="3571875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8784696F-8D11-481D-B4E9-BA6CC746CF80}"/>
                </a:ext>
              </a:extLst>
            </p:cNvPr>
            <p:cNvGrpSpPr/>
            <p:nvPr/>
          </p:nvGrpSpPr>
          <p:grpSpPr>
            <a:xfrm>
              <a:off x="1909412" y="3307513"/>
              <a:ext cx="6538379" cy="1174173"/>
              <a:chOff x="1909412" y="3307513"/>
              <a:chExt cx="6538379" cy="1174173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01F231E-0738-4A7E-9DD8-0DF45680A5F8}"/>
                  </a:ext>
                </a:extLst>
              </p:cNvPr>
              <p:cNvSpPr txBox="1"/>
              <p:nvPr/>
            </p:nvSpPr>
            <p:spPr>
              <a:xfrm>
                <a:off x="1909412" y="3610946"/>
                <a:ext cx="2349556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없던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998F99-11CB-40E0-B179-54510A66EBED}"/>
                  </a:ext>
                </a:extLst>
              </p:cNvPr>
              <p:cNvSpPr txBox="1"/>
              <p:nvPr/>
            </p:nvSpPr>
            <p:spPr>
              <a:xfrm>
                <a:off x="4522960" y="3678792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거리두기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CD32254-F07A-420A-AEAD-FE1861CE7258}"/>
                  </a:ext>
                </a:extLst>
              </p:cNvPr>
              <p:cNvSpPr txBox="1"/>
              <p:nvPr/>
            </p:nvSpPr>
            <p:spPr>
              <a:xfrm>
                <a:off x="6026194" y="3578290"/>
                <a:ext cx="2421597" cy="4334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백신이</a:t>
                </a:r>
                <a:r>
                  <a:rPr lang="en-US" altLang="ko-KR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있던 기간 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E7D14C-12B1-472C-BF2A-E4880782AD6A}"/>
                  </a:ext>
                </a:extLst>
              </p:cNvPr>
              <p:cNvSpPr txBox="1"/>
              <p:nvPr/>
            </p:nvSpPr>
            <p:spPr>
              <a:xfrm>
                <a:off x="4644253" y="3307513"/>
                <a:ext cx="926369" cy="431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코로나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82EC1B-63DA-4198-9160-E5094E53D3ED}"/>
                  </a:ext>
                </a:extLst>
              </p:cNvPr>
              <p:cNvSpPr txBox="1"/>
              <p:nvPr/>
            </p:nvSpPr>
            <p:spPr>
              <a:xfrm>
                <a:off x="4541622" y="4050069"/>
                <a:ext cx="1150703" cy="431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atinLnBrk="1"/>
                <a:r>
                  <a:rPr lang="ko-KR" altLang="en-US" sz="1400" b="1" dirty="0">
                    <a:solidFill>
                      <a:schemeClr val="accent2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매출감소</a:t>
                </a:r>
                <a:endParaRPr lang="en-US" altLang="ko-KR" sz="14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AC7E9FC2-D3C3-4402-B844-7D535774B5C2}"/>
              </a:ext>
            </a:extLst>
          </p:cNvPr>
          <p:cNvSpPr txBox="1"/>
          <p:nvPr/>
        </p:nvSpPr>
        <p:spPr>
          <a:xfrm>
            <a:off x="1043647" y="1940760"/>
            <a:ext cx="770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1"/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어떤 데이터들을 어떤 기준으로 비교할 것인가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 ‘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동일한 조건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＇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가진 표본 추출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A1E95B-6307-4735-A5F4-BB98D26B899D}"/>
              </a:ext>
            </a:extLst>
          </p:cNvPr>
          <p:cNvSpPr txBox="1"/>
          <p:nvPr/>
        </p:nvSpPr>
        <p:spPr>
          <a:xfrm>
            <a:off x="6942157" y="4438220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6DA0D6-464D-4485-8D85-E4C41887FCE7}"/>
              </a:ext>
            </a:extLst>
          </p:cNvPr>
          <p:cNvSpPr txBox="1"/>
          <p:nvPr/>
        </p:nvSpPr>
        <p:spPr>
          <a:xfrm>
            <a:off x="6942157" y="3363565"/>
            <a:ext cx="4044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8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16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~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2021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3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10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D62EB81-6FD0-4EBE-9C39-D538E634ACEB}"/>
              </a:ext>
            </a:extLst>
          </p:cNvPr>
          <p:cNvGrpSpPr/>
          <p:nvPr/>
        </p:nvGrpSpPr>
        <p:grpSpPr>
          <a:xfrm>
            <a:off x="7515665" y="2868342"/>
            <a:ext cx="2745856" cy="386499"/>
            <a:chOff x="7653040" y="5925944"/>
            <a:chExt cx="2745856" cy="386499"/>
          </a:xfrm>
          <a:solidFill>
            <a:srgbClr val="76AEB4"/>
          </a:solidFill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F6149DF6-2BDD-45A8-9912-4F086700E0F3}"/>
                </a:ext>
              </a:extLst>
            </p:cNvPr>
            <p:cNvSpPr/>
            <p:nvPr/>
          </p:nvSpPr>
          <p:spPr>
            <a:xfrm>
              <a:off x="7653040" y="5925944"/>
              <a:ext cx="2726125" cy="386499"/>
            </a:xfrm>
            <a:prstGeom prst="roundRect">
              <a:avLst/>
            </a:prstGeom>
            <a:grp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4686B3-C6D4-4A54-8319-4D04D83A3EA7}"/>
                </a:ext>
              </a:extLst>
            </p:cNvPr>
            <p:cNvSpPr txBox="1"/>
            <p:nvPr/>
          </p:nvSpPr>
          <p:spPr>
            <a:xfrm>
              <a:off x="7660913" y="5957252"/>
              <a:ext cx="2737983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 latinLnBrk="1"/>
              <a:r>
                <a:rPr lang="ko-KR" altLang="en-US" sz="1600" b="1" dirty="0">
                  <a:solidFill>
                    <a:schemeClr val="accent2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코로나 백신 접종 전</a:t>
              </a:r>
              <a:endParaRPr lang="en-US" altLang="ko-KR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FFFAE4E-4291-46E9-A1FB-DEBD547488A1}"/>
              </a:ext>
            </a:extLst>
          </p:cNvPr>
          <p:cNvSpPr/>
          <p:nvPr/>
        </p:nvSpPr>
        <p:spPr>
          <a:xfrm>
            <a:off x="7515665" y="3942997"/>
            <a:ext cx="2726125" cy="386499"/>
          </a:xfrm>
          <a:prstGeom prst="roundRect">
            <a:avLst/>
          </a:prstGeom>
          <a:solidFill>
            <a:srgbClr val="76AEB4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8638B-2644-4CDB-8339-9F49CCD82265}"/>
              </a:ext>
            </a:extLst>
          </p:cNvPr>
          <p:cNvSpPr txBox="1"/>
          <p:nvPr/>
        </p:nvSpPr>
        <p:spPr>
          <a:xfrm>
            <a:off x="7523538" y="3974305"/>
            <a:ext cx="2737983" cy="33855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latinLnBrk="1"/>
            <a:r>
              <a:rPr lang="ko-KR" altLang="en-US" sz="1600" b="1" dirty="0">
                <a:solidFill>
                  <a:schemeClr val="accent2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코로나 백신 접종 후</a:t>
            </a:r>
            <a:endParaRPr lang="en-US" altLang="ko-KR" sz="1600" b="1" dirty="0">
              <a:solidFill>
                <a:schemeClr val="accent2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A46B6E-2CDE-4816-8F08-0DDDC1018619}"/>
              </a:ext>
            </a:extLst>
          </p:cNvPr>
          <p:cNvSpPr txBox="1"/>
          <p:nvPr/>
        </p:nvSpPr>
        <p:spPr>
          <a:xfrm>
            <a:off x="1055688" y="5364163"/>
            <a:ext cx="10602912" cy="1010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동월기준으로 선택하지 않은 이유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매출액에 큰 영향을 미칠 것으로 생각되는 요소인 거리두기를 고려할 수 없음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latinLnBrk="1">
              <a:lnSpc>
                <a:spcPct val="200000"/>
              </a:lnSpc>
            </a:pP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백신 접종후의 표본에서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7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 이후를 제외한 이유 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거리두기 개편안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(5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-&gt;4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</a:t>
            </a:r>
            <a:r>
              <a:rPr lang="en-US" altLang="ko-KR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적용에 따라 동일한 표본을 구할 수 없음 </a:t>
            </a:r>
            <a:endParaRPr lang="en-US" altLang="ko-KR" sz="16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291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">
      <a:dk1>
        <a:srgbClr val="295357"/>
      </a:dk1>
      <a:lt1>
        <a:srgbClr val="6BD9E3"/>
      </a:lt1>
      <a:dk2>
        <a:srgbClr val="479096"/>
      </a:dk2>
      <a:lt2>
        <a:srgbClr val="65CDD6"/>
      </a:lt2>
      <a:accent1>
        <a:srgbClr val="59B4BD"/>
      </a:accent1>
      <a:accent2>
        <a:srgbClr val="FFFFF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레시피코리아 Medium"/>
        <a:cs typeface=""/>
      </a:majorFont>
      <a:minorFont>
        <a:latin typeface="Arial"/>
        <a:ea typeface="나눔스퀘어_a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1248</Words>
  <Application>Microsoft Office PowerPoint</Application>
  <PresentationFormat>와이드스크린</PresentationFormat>
  <Paragraphs>224</Paragraphs>
  <Slides>28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나눔스퀘어 Bold</vt:lpstr>
      <vt:lpstr>Arial Black</vt:lpstr>
      <vt:lpstr>나눔고딕 ExtraBold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kim jinju</cp:lastModifiedBy>
  <cp:revision>135</cp:revision>
  <dcterms:created xsi:type="dcterms:W3CDTF">2020-10-05T07:27:51Z</dcterms:created>
  <dcterms:modified xsi:type="dcterms:W3CDTF">2021-08-23T06:29:54Z</dcterms:modified>
</cp:coreProperties>
</file>