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T Sans" panose="020B0503020203020204" pitchFamily="34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3" name="Google Shape;14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7" name="Google Shape;17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7" name="Google Shape;18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8" name="Google Shape;18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7" name="Google Shape;19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7" name="Google Shape;20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4" name="Google Shape;20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275bddb8355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g275bddb8355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75bddb8355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7" name="Google Shape;2207;g275bddb8355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75bddb835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0" name="Google Shape;2300;g275bddb835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275bddb8355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3" name="Google Shape;2363;g275bddb8355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0" name="Google Shape;14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275bddb8355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6" name="Google Shape;2426;g275bddb8355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275bddb8355_2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6" name="Google Shape;2486;g275bddb8355_2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5" name="Google Shape;25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3" name="Google Shape;14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75bddb835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2" name="Google Shape;1522;g275bddb835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6" name="Google Shape;15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75bddb8355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5" name="Google Shape;1575;g275bddb8355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9" name="Google Shape;16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7" name="Google Shape;16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1" y="-2900775"/>
            <a:ext cx="10039931" cy="6871129"/>
            <a:chOff x="-3102781" y="-2727750"/>
            <a:chExt cx="10039931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5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5"/>
            <a:chOff x="-309885" y="3617406"/>
            <a:chExt cx="1448824" cy="2238805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2"/>
              <a:chOff x="-293545" y="3454371"/>
              <a:chExt cx="981772" cy="1986052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3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2" y="3769394"/>
              <a:ext cx="1351491" cy="1047516"/>
              <a:chOff x="-2460210" y="2758494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3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3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1"/>
          <p:cNvGrpSpPr/>
          <p:nvPr/>
        </p:nvGrpSpPr>
        <p:grpSpPr>
          <a:xfrm>
            <a:off x="7059553" y="-2136807"/>
            <a:ext cx="4192757" cy="4558967"/>
            <a:chOff x="6983353" y="-2136807"/>
            <a:chExt cx="4192757" cy="4558967"/>
          </a:xfrm>
        </p:grpSpPr>
        <p:grpSp>
          <p:nvGrpSpPr>
            <p:cNvPr id="422" name="Google Shape;422;p11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423" name="Google Shape;423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" name="Google Shape;424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11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7" name="Google Shape;427;p1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8" name="Google Shape;428;p1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1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1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4" name="Google Shape;434;p11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5" name="Google Shape;435;p11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36" name="Google Shape;436;p11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437" name="Google Shape;437;p11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1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1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448" name="Google Shape;448;p1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5" name="Google Shape;455;p11"/>
          <p:cNvGrpSpPr/>
          <p:nvPr/>
        </p:nvGrpSpPr>
        <p:grpSpPr>
          <a:xfrm>
            <a:off x="-235366" y="3828554"/>
            <a:ext cx="5249360" cy="2992224"/>
            <a:chOff x="-258616" y="3430829"/>
            <a:chExt cx="5249360" cy="2992224"/>
          </a:xfrm>
        </p:grpSpPr>
        <p:pic>
          <p:nvPicPr>
            <p:cNvPr id="456" name="Google Shape;456;p11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11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11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>
            <a:off x="-515562" y="-797997"/>
            <a:ext cx="1433416" cy="2584783"/>
            <a:chOff x="-363162" y="-645597"/>
            <a:chExt cx="1433416" cy="2584783"/>
          </a:xfrm>
        </p:grpSpPr>
        <p:grpSp>
          <p:nvGrpSpPr>
            <p:cNvPr id="469" name="Google Shape;469;p11"/>
            <p:cNvGrpSpPr/>
            <p:nvPr/>
          </p:nvGrpSpPr>
          <p:grpSpPr>
            <a:xfrm rot="10800000">
              <a:off x="-64596" y="-645597"/>
              <a:ext cx="1134850" cy="2370192"/>
              <a:chOff x="-575575" y="3685599"/>
              <a:chExt cx="1421049" cy="2967933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2" name="Google Shape;472;p11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4" name="Google Shape;474;p11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475" name="Google Shape;475;p1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2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2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2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88" name="Google Shape;488;p12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89" name="Google Shape;489;p12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90" name="Google Shape;490;p12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91" name="Google Shape;491;p12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92" name="Google Shape;492;p12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3" name="Google Shape;493;p12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494" name="Google Shape;494;p1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495" name="Google Shape;495;p1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2"/>
            <p:cNvGrpSpPr/>
            <p:nvPr/>
          </p:nvGrpSpPr>
          <p:grpSpPr>
            <a:xfrm>
              <a:off x="-623241" y="3946425"/>
              <a:ext cx="2833357" cy="1421047"/>
              <a:chOff x="-677366" y="4067275"/>
              <a:chExt cx="2833357" cy="1421047"/>
            </a:xfrm>
          </p:grpSpPr>
          <p:sp>
            <p:nvSpPr>
              <p:cNvPr id="500" name="Google Shape;500;p1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1" name="Google Shape;501;p1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502" name="Google Shape;502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1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505" name="Google Shape;505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07" name="Google Shape;507;p1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2"/>
          <p:cNvGrpSpPr/>
          <p:nvPr/>
        </p:nvGrpSpPr>
        <p:grpSpPr>
          <a:xfrm>
            <a:off x="6400126" y="-1754449"/>
            <a:ext cx="4189198" cy="3065874"/>
            <a:chOff x="6171526" y="-1678249"/>
            <a:chExt cx="4189198" cy="3065874"/>
          </a:xfrm>
        </p:grpSpPr>
        <p:sp>
          <p:nvSpPr>
            <p:cNvPr id="509" name="Google Shape;509;p1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0" name="Google Shape;510;p1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12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2" name="Google Shape;512;p1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513" name="Google Shape;513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1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521" name="Google Shape;521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8" name="Google Shape;528;p1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529" name="Google Shape;529;p12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2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532" name="Google Shape;532;p1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1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4" name="Google Shape;534;p1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49" name="Google Shape;549;p13"/>
          <p:cNvGrpSpPr/>
          <p:nvPr/>
        </p:nvGrpSpPr>
        <p:grpSpPr>
          <a:xfrm>
            <a:off x="6102850" y="-1735181"/>
            <a:ext cx="4625026" cy="4171657"/>
            <a:chOff x="6026650" y="-1658981"/>
            <a:chExt cx="4625026" cy="4171657"/>
          </a:xfrm>
        </p:grpSpPr>
        <p:pic>
          <p:nvPicPr>
            <p:cNvPr id="550" name="Google Shape;550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1" name="Google Shape;551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52" name="Google Shape;552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13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556" name="Google Shape;556;p13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8" name="Google Shape;558;p13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559" name="Google Shape;559;p13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560" name="Google Shape;560;p1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63" name="Google Shape;563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4" name="Google Shape;564;p13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565" name="Google Shape;565;p13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566" name="Google Shape;566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13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574" name="Google Shape;574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81" name="Google Shape;581;p13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582" name="Google Shape;582;p1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3" name="Google Shape;583;p1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4" name="Google Shape;584;p1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4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4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88" name="Google Shape;588;p14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9" name="Google Shape;589;p14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590" name="Google Shape;590;p1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1" name="Google Shape;591;p14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592" name="Google Shape;592;p14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3" name="Google Shape;593;p14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594" name="Google Shape;594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99" name="Google Shape;599;p14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600" name="Google Shape;600;p1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2" name="Google Shape;602;p14"/>
            <p:cNvGrpSpPr/>
            <p:nvPr/>
          </p:nvGrpSpPr>
          <p:grpSpPr>
            <a:xfrm>
              <a:off x="121568" y="-846844"/>
              <a:ext cx="88152" cy="2151709"/>
              <a:chOff x="3054755" y="4367024"/>
              <a:chExt cx="88143" cy="1137387"/>
            </a:xfrm>
          </p:grpSpPr>
          <p:sp>
            <p:nvSpPr>
              <p:cNvPr id="603" name="Google Shape;603;p14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14"/>
            <p:cNvGrpSpPr/>
            <p:nvPr/>
          </p:nvGrpSpPr>
          <p:grpSpPr>
            <a:xfrm>
              <a:off x="361243" y="-718832"/>
              <a:ext cx="88152" cy="2151709"/>
              <a:chOff x="3054755" y="4367024"/>
              <a:chExt cx="88143" cy="1137387"/>
            </a:xfrm>
          </p:grpSpPr>
          <p:sp>
            <p:nvSpPr>
              <p:cNvPr id="606" name="Google Shape;606;p14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14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14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610" name="Google Shape;610;p1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7" name="Google Shape;617;p14"/>
          <p:cNvGrpSpPr/>
          <p:nvPr/>
        </p:nvGrpSpPr>
        <p:grpSpPr>
          <a:xfrm>
            <a:off x="6719910" y="2898312"/>
            <a:ext cx="3920501" cy="3213898"/>
            <a:chOff x="6643710" y="2822113"/>
            <a:chExt cx="3920501" cy="3213898"/>
          </a:xfrm>
        </p:grpSpPr>
        <p:sp>
          <p:nvSpPr>
            <p:cNvPr id="618" name="Google Shape;618;p14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9" name="Google Shape;619;p1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0" name="Google Shape;620;p14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621" name="Google Shape;621;p1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14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625" name="Google Shape;625;p1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8" name="Google Shape;628;p14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14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631" name="Google Shape;631;p1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2" name="Google Shape;632;p1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3" name="Google Shape;633;p1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5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37" name="Google Shape;637;p15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638" name="Google Shape;638;p15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639" name="Google Shape;639;p15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1" name="Google Shape;641;p15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642" name="Google Shape;642;p1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9" name="Google Shape;649;p15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650" name="Google Shape;650;p1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1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1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1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1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7" name="Google Shape;657;p15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658" name="Google Shape;658;p1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0" name="Google Shape;660;p15"/>
          <p:cNvGrpSpPr/>
          <p:nvPr/>
        </p:nvGrpSpPr>
        <p:grpSpPr>
          <a:xfrm>
            <a:off x="-2613416" y="-2882410"/>
            <a:ext cx="8164418" cy="6343458"/>
            <a:chOff x="-2613416" y="-2806210"/>
            <a:chExt cx="8164418" cy="6343458"/>
          </a:xfrm>
        </p:grpSpPr>
        <p:grpSp>
          <p:nvGrpSpPr>
            <p:cNvPr id="661" name="Google Shape;661;p15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662" name="Google Shape;662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663" name="Google Shape;663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64" name="Google Shape;66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69" name="Google Shape;66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0" name="Google Shape;670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72" name="Google Shape;67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3" name="Google Shape;67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4" name="Google Shape;67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5" name="Google Shape;67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6" name="Google Shape;67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7" name="Google Shape;67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8" name="Google Shape;678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9" name="Google Shape;679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80" name="Google Shape;680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3" name="Google Shape;683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4" name="Google Shape;684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85" name="Google Shape;685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6" name="Google Shape;686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87" name="Google Shape;687;p15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88" name="Google Shape;68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9" name="Google Shape;68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0" name="Google Shape;69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1" name="Google Shape;69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2" name="Google Shape;69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93" name="Google Shape;69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94" name="Google Shape;694;p15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695" name="Google Shape;695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6" name="Google Shape;696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97" name="Google Shape;697;p15"/>
            <p:cNvGrpSpPr/>
            <p:nvPr/>
          </p:nvGrpSpPr>
          <p:grpSpPr>
            <a:xfrm>
              <a:off x="-640220" y="-2653973"/>
              <a:ext cx="6191221" cy="6191221"/>
              <a:chOff x="-640220" y="-2502423"/>
              <a:chExt cx="6191221" cy="6191221"/>
            </a:xfrm>
          </p:grpSpPr>
          <p:sp>
            <p:nvSpPr>
              <p:cNvPr id="698" name="Google Shape;698;p15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6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6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5" name="Google Shape;705;p16"/>
          <p:cNvSpPr txBox="1">
            <a:spLocks noGrp="1"/>
          </p:cNvSpPr>
          <p:nvPr>
            <p:ph type="title" idx="4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16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7" name="Google Shape;707;p16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235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16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709" name="Google Shape;709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16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712" name="Google Shape;712;p1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3" name="Google Shape;713;p1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4" name="Google Shape;714;p1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17" name="Google Shape;717;p17"/>
          <p:cNvGrpSpPr/>
          <p:nvPr/>
        </p:nvGrpSpPr>
        <p:grpSpPr>
          <a:xfrm>
            <a:off x="6475810" y="-1541622"/>
            <a:ext cx="2583361" cy="2409685"/>
            <a:chOff x="6475810" y="-1541622"/>
            <a:chExt cx="2583361" cy="2409685"/>
          </a:xfrm>
        </p:grpSpPr>
        <p:grpSp>
          <p:nvGrpSpPr>
            <p:cNvPr id="718" name="Google Shape;718;p17"/>
            <p:cNvGrpSpPr/>
            <p:nvPr/>
          </p:nvGrpSpPr>
          <p:grpSpPr>
            <a:xfrm rot="-5400000">
              <a:off x="5879041" y="-944853"/>
              <a:ext cx="2133442" cy="939904"/>
              <a:chOff x="-149983" y="3754784"/>
              <a:chExt cx="2133442" cy="939904"/>
            </a:xfrm>
          </p:grpSpPr>
          <p:sp>
            <p:nvSpPr>
              <p:cNvPr id="719" name="Google Shape;719;p17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1" name="Google Shape;721;p17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3" name="Google Shape;723;p17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724" name="Google Shape;72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19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731" name="Google Shape;731;p19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2" name="Google Shape;732;p19"/>
            <p:cNvPicPr preferRelativeResize="0"/>
            <p:nvPr/>
          </p:nvPicPr>
          <p:blipFill rotWithShape="1">
            <a:blip r:embed="rId2">
              <a:alphaModFix/>
            </a:blip>
            <a:srcRect t="17657" b="17662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3" name="Google Shape;7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4" name="Google Shape;734;p19"/>
          <p:cNvGrpSpPr/>
          <p:nvPr/>
        </p:nvGrpSpPr>
        <p:grpSpPr>
          <a:xfrm>
            <a:off x="8106279" y="-844414"/>
            <a:ext cx="1791131" cy="2767834"/>
            <a:chOff x="8030079" y="-844414"/>
            <a:chExt cx="1791131" cy="2767834"/>
          </a:xfrm>
        </p:grpSpPr>
        <p:grpSp>
          <p:nvGrpSpPr>
            <p:cNvPr id="735" name="Google Shape;735;p19"/>
            <p:cNvGrpSpPr/>
            <p:nvPr/>
          </p:nvGrpSpPr>
          <p:grpSpPr>
            <a:xfrm rot="10800000">
              <a:off x="8566799" y="-844414"/>
              <a:ext cx="1213764" cy="2455356"/>
              <a:chOff x="-293545" y="3454371"/>
              <a:chExt cx="981772" cy="1986052"/>
            </a:xfrm>
          </p:grpSpPr>
          <p:sp>
            <p:nvSpPr>
              <p:cNvPr id="736" name="Google Shape;736;p1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8" name="Google Shape;738;p19"/>
            <p:cNvGrpSpPr/>
            <p:nvPr/>
          </p:nvGrpSpPr>
          <p:grpSpPr>
            <a:xfrm rot="10800000">
              <a:off x="8123728" y="-262212"/>
              <a:ext cx="865288" cy="591661"/>
              <a:chOff x="39723" y="4349021"/>
              <a:chExt cx="1061964" cy="726143"/>
            </a:xfrm>
          </p:grpSpPr>
          <p:grpSp>
            <p:nvGrpSpPr>
              <p:cNvPr id="739" name="Google Shape;739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40" name="Google Shape;740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41" name="Google Shape;741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42" name="Google Shape;742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3" name="Google Shape;743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4" name="Google Shape;744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5" name="Google Shape;745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46" name="Google Shape;746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47" name="Google Shape;747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8" name="Google Shape;748;p19"/>
            <p:cNvGrpSpPr/>
            <p:nvPr/>
          </p:nvGrpSpPr>
          <p:grpSpPr>
            <a:xfrm rot="5400000">
              <a:off x="8338263" y="440473"/>
              <a:ext cx="1670849" cy="1295044"/>
              <a:chOff x="-2460210" y="2758494"/>
              <a:chExt cx="1351491" cy="1047516"/>
            </a:xfrm>
          </p:grpSpPr>
          <p:sp>
            <p:nvSpPr>
              <p:cNvPr id="749" name="Google Shape;749;p1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46666"/>
                    </a:srgbClr>
                  </a:gs>
                  <a:gs pos="22000">
                    <a:srgbClr val="F5F8FF">
                      <a:alpha val="46666"/>
                    </a:srgbClr>
                  </a:gs>
                  <a:gs pos="45000">
                    <a:srgbClr val="FFFFFF">
                      <a:alpha val="46666"/>
                    </a:srgbClr>
                  </a:gs>
                  <a:gs pos="100000">
                    <a:srgbClr val="0C0A9E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3" name="Google Shape;753;p19"/>
            <p:cNvGrpSpPr/>
            <p:nvPr/>
          </p:nvGrpSpPr>
          <p:grpSpPr>
            <a:xfrm rot="10800000">
              <a:off x="8030079" y="157481"/>
              <a:ext cx="865288" cy="591661"/>
              <a:chOff x="39723" y="4349021"/>
              <a:chExt cx="1061964" cy="726143"/>
            </a:xfrm>
          </p:grpSpPr>
          <p:grpSp>
            <p:nvGrpSpPr>
              <p:cNvPr id="754" name="Google Shape;754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56" name="Google Shape;756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57" name="Google Shape;757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Google Shape;75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9" name="Google Shape;759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0" name="Google Shape;760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1" name="Google Shape;761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62" name="Google Shape;762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19"/>
            <p:cNvGrpSpPr/>
            <p:nvPr/>
          </p:nvGrpSpPr>
          <p:grpSpPr>
            <a:xfrm rot="10800000">
              <a:off x="8653266" y="87645"/>
              <a:ext cx="865288" cy="591661"/>
              <a:chOff x="39723" y="4349021"/>
              <a:chExt cx="1061964" cy="726143"/>
            </a:xfrm>
          </p:grpSpPr>
          <p:grpSp>
            <p:nvGrpSpPr>
              <p:cNvPr id="764" name="Google Shape;764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65" name="Google Shape;765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6" name="Google Shape;766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67" name="Google Shape;767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8" name="Google Shape;76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9" name="Google Shape;769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0" name="Google Shape;770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1" name="Google Shape;771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72" name="Google Shape;772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3" name="Google Shape;773;p19"/>
          <p:cNvGrpSpPr/>
          <p:nvPr/>
        </p:nvGrpSpPr>
        <p:grpSpPr>
          <a:xfrm>
            <a:off x="-1499000" y="3182552"/>
            <a:ext cx="4558967" cy="3356865"/>
            <a:chOff x="-1422800" y="3106352"/>
            <a:chExt cx="4558967" cy="3356865"/>
          </a:xfrm>
        </p:grpSpPr>
        <p:grpSp>
          <p:nvGrpSpPr>
            <p:cNvPr id="774" name="Google Shape;774;p19"/>
            <p:cNvGrpSpPr/>
            <p:nvPr/>
          </p:nvGrpSpPr>
          <p:grpSpPr>
            <a:xfrm>
              <a:off x="-474664" y="3485331"/>
              <a:ext cx="1472068" cy="2977886"/>
              <a:chOff x="-293545" y="3454371"/>
              <a:chExt cx="981772" cy="1986052"/>
            </a:xfrm>
          </p:grpSpPr>
          <p:sp>
            <p:nvSpPr>
              <p:cNvPr id="775" name="Google Shape;775;p1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9"/>
            <p:cNvGrpSpPr/>
            <p:nvPr/>
          </p:nvGrpSpPr>
          <p:grpSpPr>
            <a:xfrm>
              <a:off x="485338" y="5039978"/>
              <a:ext cx="1049539" cy="717647"/>
              <a:chOff x="39723" y="4349021"/>
              <a:chExt cx="1061964" cy="726143"/>
            </a:xfrm>
          </p:grpSpPr>
          <p:grpSp>
            <p:nvGrpSpPr>
              <p:cNvPr id="778" name="Google Shape;778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9" name="Google Shape;779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0" name="Google Shape;780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81" name="Google Shape;781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2" name="Google Shape;782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3" name="Google Shape;783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4" name="Google Shape;784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5" name="Google Shape;785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786" name="Google Shape;786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7" name="Google Shape;787;p19"/>
            <p:cNvGrpSpPr/>
            <p:nvPr/>
          </p:nvGrpSpPr>
          <p:grpSpPr>
            <a:xfrm rot="5400000">
              <a:off x="-645365" y="3334242"/>
              <a:ext cx="2026426" cy="1570646"/>
              <a:chOff x="-2460210" y="2758494"/>
              <a:chExt cx="1351491" cy="1047516"/>
            </a:xfrm>
          </p:grpSpPr>
          <p:sp>
            <p:nvSpPr>
              <p:cNvPr id="788" name="Google Shape;788;p1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19"/>
            <p:cNvGrpSpPr/>
            <p:nvPr/>
          </p:nvGrpSpPr>
          <p:grpSpPr>
            <a:xfrm>
              <a:off x="598918" y="4530969"/>
              <a:ext cx="1049539" cy="717647"/>
              <a:chOff x="39723" y="4349021"/>
              <a:chExt cx="1061964" cy="726143"/>
            </a:xfrm>
          </p:grpSpPr>
          <p:grpSp>
            <p:nvGrpSpPr>
              <p:cNvPr id="793" name="Google Shape;793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94" name="Google Shape;794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95" name="Google Shape;795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96" name="Google Shape;796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7" name="Google Shape;797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8" name="Google Shape;798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9" name="Google Shape;799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0" name="Google Shape;800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01" name="Google Shape;801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2" name="Google Shape;802;p19"/>
            <p:cNvGrpSpPr/>
            <p:nvPr/>
          </p:nvGrpSpPr>
          <p:grpSpPr>
            <a:xfrm>
              <a:off x="-156892" y="4615667"/>
              <a:ext cx="1049539" cy="717647"/>
              <a:chOff x="39723" y="4349021"/>
              <a:chExt cx="1061964" cy="726143"/>
            </a:xfrm>
          </p:grpSpPr>
          <p:grpSp>
            <p:nvGrpSpPr>
              <p:cNvPr id="803" name="Google Shape;803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04" name="Google Shape;804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05" name="Google Shape;805;p19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06" name="Google Shape;806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7" name="Google Shape;807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8" name="Google Shape;808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9" name="Google Shape;809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0" name="Google Shape;810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11" name="Google Shape;811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2" name="Google Shape;812;p19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4" name="Google Shape;814;p1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15" name="Google Shape;815;p1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18" name="Google Shape;818;p20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819" name="Google Shape;819;p2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20"/>
          <p:cNvGrpSpPr/>
          <p:nvPr/>
        </p:nvGrpSpPr>
        <p:grpSpPr>
          <a:xfrm>
            <a:off x="2176605" y="-3695660"/>
            <a:ext cx="7317722" cy="6983296"/>
            <a:chOff x="2100405" y="-3619460"/>
            <a:chExt cx="7317722" cy="6983296"/>
          </a:xfrm>
        </p:grpSpPr>
        <p:sp>
          <p:nvSpPr>
            <p:cNvPr id="822" name="Google Shape;822;p20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1" name="Google Shape;831;p20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832" name="Google Shape;832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20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-2424241" y="2074146"/>
            <a:ext cx="6274943" cy="6257753"/>
            <a:chOff x="-2447691" y="2022396"/>
            <a:chExt cx="6274943" cy="6257753"/>
          </a:xfrm>
        </p:grpSpPr>
        <p:grpSp>
          <p:nvGrpSpPr>
            <p:cNvPr id="844" name="Google Shape;844;p20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846" name="Google Shape;846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47" name="Google Shape;847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0" name="Google Shape;850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1" name="Google Shape;851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52" name="Google Shape;852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3" name="Google Shape;853;p20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54" name="Google Shape;854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55" name="Google Shape;855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6" name="Google Shape;856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7" name="Google Shape;857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8" name="Google Shape;858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9" name="Google Shape;859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60" name="Google Shape;860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1" name="Google Shape;861;p20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62" name="Google Shape;862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63" name="Google Shape;863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4" name="Google Shape;864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5" name="Google Shape;865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68" name="Google Shape;868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69" name="Google Shape;869;p20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870" name="Google Shape;870;p20"/>
                <p:cNvGrpSpPr/>
                <p:nvPr/>
              </p:nvGrpSpPr>
              <p:grpSpPr>
                <a:xfrm>
                  <a:off x="2096570" y="-863491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71" name="Google Shape;871;p2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5" name="Google Shape;875;p2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5F8FF">
                          <a:alpha val="46666"/>
                        </a:srgbClr>
                      </a:gs>
                      <a:gs pos="22000">
                        <a:srgbClr val="F5F8FF">
                          <a:alpha val="46666"/>
                        </a:srgbClr>
                      </a:gs>
                      <a:gs pos="45000">
                        <a:srgbClr val="FFFFFF">
                          <a:alpha val="46666"/>
                        </a:srgbClr>
                      </a:gs>
                      <a:gs pos="100000">
                        <a:srgbClr val="0C0A9E">
                          <a:alpha val="46666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76" name="Google Shape;876;p20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7" name="Google Shape;877;p20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878" name="Google Shape;878;p20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9" name="Google Shape;879;p20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0" name="Google Shape;880;p20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1" name="Google Shape;881;p20"/>
            <p:cNvGrpSpPr/>
            <p:nvPr/>
          </p:nvGrpSpPr>
          <p:grpSpPr>
            <a:xfrm rot="5400000">
              <a:off x="1987129" y="4230949"/>
              <a:ext cx="88143" cy="1137387"/>
              <a:chOff x="3054755" y="4367024"/>
              <a:chExt cx="88143" cy="1137387"/>
            </a:xfrm>
          </p:grpSpPr>
          <p:sp>
            <p:nvSpPr>
              <p:cNvPr id="882" name="Google Shape;882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3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1" name="Google Shape;101;p3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" name="Google Shape;109;p3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" name="Google Shape;112;p3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3" name="Google Shape;113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5" name="Google Shape;115;p3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16" name="Google Shape;116;p3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19" name="Google Shape;119;p3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3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3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86" name="Google Shape;886;p21"/>
          <p:cNvGrpSpPr/>
          <p:nvPr/>
        </p:nvGrpSpPr>
        <p:grpSpPr>
          <a:xfrm>
            <a:off x="7810267" y="-622132"/>
            <a:ext cx="2587792" cy="2725915"/>
            <a:chOff x="7810267" y="-622132"/>
            <a:chExt cx="2587792" cy="2725915"/>
          </a:xfrm>
        </p:grpSpPr>
        <p:grpSp>
          <p:nvGrpSpPr>
            <p:cNvPr id="887" name="Google Shape;887;p21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888" name="Google Shape;888;p2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1" name="Google Shape;891;p21"/>
            <p:cNvGrpSpPr/>
            <p:nvPr/>
          </p:nvGrpSpPr>
          <p:grpSpPr>
            <a:xfrm>
              <a:off x="8869019" y="-622132"/>
              <a:ext cx="325155" cy="1788670"/>
              <a:chOff x="8869019" y="-622132"/>
              <a:chExt cx="325155" cy="1788670"/>
            </a:xfrm>
          </p:grpSpPr>
          <p:sp>
            <p:nvSpPr>
              <p:cNvPr id="892" name="Google Shape;892;p2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0980"/>
                    </a:srgbClr>
                  </a:gs>
                  <a:gs pos="100000">
                    <a:srgbClr val="FFFFFF">
                      <a:alpha val="3098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3" name="Google Shape;893;p2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894" name="Google Shape;894;p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96" name="Google Shape;896;p21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21"/>
          <p:cNvGrpSpPr/>
          <p:nvPr/>
        </p:nvGrpSpPr>
        <p:grpSpPr>
          <a:xfrm>
            <a:off x="8332551" y="-7"/>
            <a:ext cx="2386151" cy="3293872"/>
            <a:chOff x="8256352" y="-7"/>
            <a:chExt cx="2386151" cy="3293872"/>
          </a:xfrm>
        </p:grpSpPr>
        <p:pic>
          <p:nvPicPr>
            <p:cNvPr id="899" name="Google Shape;899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0" name="Google Shape;900;p21"/>
            <p:cNvGrpSpPr/>
            <p:nvPr/>
          </p:nvGrpSpPr>
          <p:grpSpPr>
            <a:xfrm rot="10800000">
              <a:off x="8452443" y="-7"/>
              <a:ext cx="325155" cy="1788670"/>
              <a:chOff x="8869019" y="-622132"/>
              <a:chExt cx="325155" cy="1788670"/>
            </a:xfrm>
          </p:grpSpPr>
          <p:sp>
            <p:nvSpPr>
              <p:cNvPr id="901" name="Google Shape;901;p2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30980"/>
                    </a:srgbClr>
                  </a:gs>
                  <a:gs pos="40000">
                    <a:srgbClr val="FF9900">
                      <a:alpha val="30980"/>
                    </a:srgbClr>
                  </a:gs>
                  <a:gs pos="100000">
                    <a:srgbClr val="FFFFFF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2" name="Google Shape;902;p2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903" name="Google Shape;903;p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05" name="Google Shape;905;p2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906" name="Google Shape;906;p2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21"/>
          <p:cNvGrpSpPr/>
          <p:nvPr/>
        </p:nvGrpSpPr>
        <p:grpSpPr>
          <a:xfrm>
            <a:off x="-1262974" y="3161327"/>
            <a:ext cx="4822591" cy="2934500"/>
            <a:chOff x="-1186774" y="3161328"/>
            <a:chExt cx="4822591" cy="2934500"/>
          </a:xfrm>
        </p:grpSpPr>
        <p:pic>
          <p:nvPicPr>
            <p:cNvPr id="909" name="Google Shape;909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Google Shape;910;p2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1" name="Google Shape;911;p2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912" name="Google Shape;912;p2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913" name="Google Shape;913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20;p2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921" name="Google Shape;921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8" name="Google Shape;928;p2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929" name="Google Shape;929;p2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2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2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2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2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2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2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6" name="Google Shape;936;p2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8" name="Google Shape;938;p2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39" name="Google Shape;939;p2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2" name="Google Shape;942;p22"/>
          <p:cNvGrpSpPr/>
          <p:nvPr/>
        </p:nvGrpSpPr>
        <p:grpSpPr>
          <a:xfrm>
            <a:off x="-2176651" y="-112745"/>
            <a:ext cx="4680670" cy="5935195"/>
            <a:chOff x="-2176651" y="-112745"/>
            <a:chExt cx="4680670" cy="5935195"/>
          </a:xfrm>
        </p:grpSpPr>
        <p:grpSp>
          <p:nvGrpSpPr>
            <p:cNvPr id="943" name="Google Shape;943;p22"/>
            <p:cNvGrpSpPr/>
            <p:nvPr/>
          </p:nvGrpSpPr>
          <p:grpSpPr>
            <a:xfrm>
              <a:off x="-2176651" y="-112745"/>
              <a:ext cx="4680670" cy="5935195"/>
              <a:chOff x="-2176651" y="-112745"/>
              <a:chExt cx="4680670" cy="5935195"/>
            </a:xfrm>
          </p:grpSpPr>
          <p:sp>
            <p:nvSpPr>
              <p:cNvPr id="944" name="Google Shape;944;p22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45" name="Google Shape;945;p22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946" name="Google Shape;946;p2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2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2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2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2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2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37254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3" name="Google Shape;953;p22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954" name="Google Shape;954;p22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22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22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22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22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22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22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37254"/>
                      </a:srgbClr>
                    </a:gs>
                    <a:gs pos="78000">
                      <a:srgbClr val="F5F8FF">
                        <a:alpha val="37254"/>
                      </a:srgbClr>
                    </a:gs>
                    <a:gs pos="100000">
                      <a:srgbClr val="F5F8FF">
                        <a:alpha val="37254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1" name="Google Shape;961;p22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22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963" name="Google Shape;963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5" name="Google Shape;965;p22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966" name="Google Shape;966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8" name="Google Shape;968;p22"/>
          <p:cNvGrpSpPr/>
          <p:nvPr/>
        </p:nvGrpSpPr>
        <p:grpSpPr>
          <a:xfrm>
            <a:off x="6642300" y="-415700"/>
            <a:ext cx="4558967" cy="1887074"/>
            <a:chOff x="6566100" y="-415700"/>
            <a:chExt cx="4558967" cy="1887074"/>
          </a:xfrm>
        </p:grpSpPr>
        <p:pic>
          <p:nvPicPr>
            <p:cNvPr id="969" name="Google Shape;969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0" name="Google Shape;970;p22"/>
            <p:cNvGrpSpPr/>
            <p:nvPr/>
          </p:nvGrpSpPr>
          <p:grpSpPr>
            <a:xfrm rot="5400000">
              <a:off x="7714063" y="-991384"/>
              <a:ext cx="1433416" cy="2584783"/>
              <a:chOff x="-363162" y="-645597"/>
              <a:chExt cx="1433416" cy="2584783"/>
            </a:xfrm>
          </p:grpSpPr>
          <p:grpSp>
            <p:nvGrpSpPr>
              <p:cNvPr id="971" name="Google Shape;971;p22"/>
              <p:cNvGrpSpPr/>
              <p:nvPr/>
            </p:nvGrpSpPr>
            <p:grpSpPr>
              <a:xfrm rot="10800000">
                <a:off x="-64596" y="-645597"/>
                <a:ext cx="1134850" cy="2370192"/>
                <a:chOff x="-575575" y="3685599"/>
                <a:chExt cx="1421049" cy="2967933"/>
              </a:xfrm>
            </p:grpSpPr>
            <p:sp>
              <p:nvSpPr>
                <p:cNvPr id="972" name="Google Shape;972;p22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22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4" name="Google Shape;974;p22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6" name="Google Shape;976;p22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977" name="Google Shape;977;p2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2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2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2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2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2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2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4" name="Google Shape;984;p22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985" name="Google Shape;985;p2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86" name="Google Shape;986;p2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7" name="Google Shape;987;p2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23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990" name="Google Shape;990;p23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235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Google Shape;991;p23"/>
            <p:cNvGrpSpPr/>
            <p:nvPr/>
          </p:nvGrpSpPr>
          <p:grpSpPr>
            <a:xfrm>
              <a:off x="7218100" y="4855088"/>
              <a:ext cx="931125" cy="525762"/>
              <a:chOff x="7218100" y="4855088"/>
              <a:chExt cx="931125" cy="525762"/>
            </a:xfrm>
          </p:grpSpPr>
          <p:grpSp>
            <p:nvGrpSpPr>
              <p:cNvPr id="992" name="Google Shape;992;p23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993" name="Google Shape;993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5" name="Google Shape;995;p23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996" name="Google Shape;996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8" name="Google Shape;99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99" name="Google Shape;999;p23"/>
          <p:cNvGrpSpPr/>
          <p:nvPr/>
        </p:nvGrpSpPr>
        <p:grpSpPr>
          <a:xfrm>
            <a:off x="-2175000" y="3012192"/>
            <a:ext cx="3701086" cy="3345171"/>
            <a:chOff x="-1886500" y="2599117"/>
            <a:chExt cx="3701086" cy="3345171"/>
          </a:xfrm>
        </p:grpSpPr>
        <p:pic>
          <p:nvPicPr>
            <p:cNvPr id="1000" name="Google Shape;100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23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3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1004" name="Google Shape;1004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6" name="Google Shape;1006;p23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1007" name="Google Shape;1007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9" name="Google Shape;1009;p23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1010" name="Google Shape;1010;p2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2" name="Google Shape;1012;p23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1013" name="Google Shape;1013;p23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1014" name="Google Shape;1014;p23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6" name="Google Shape;1016;p23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1017" name="Google Shape;1017;p2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0" name="Google Shape;1020;p23"/>
            <p:cNvGrpSpPr/>
            <p:nvPr/>
          </p:nvGrpSpPr>
          <p:grpSpPr>
            <a:xfrm rot="10800000" flipH="1">
              <a:off x="7579757" y="-249669"/>
              <a:ext cx="2601921" cy="2438356"/>
              <a:chOff x="7340129" y="2866613"/>
              <a:chExt cx="2439225" cy="2438356"/>
            </a:xfrm>
          </p:grpSpPr>
          <p:sp>
            <p:nvSpPr>
              <p:cNvPr id="1021" name="Google Shape;1021;p23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3" name="Google Shape;1023;p23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4" name="Google Shape;1024;p23"/>
            <p:cNvGrpSpPr/>
            <p:nvPr/>
          </p:nvGrpSpPr>
          <p:grpSpPr>
            <a:xfrm>
              <a:off x="6917731" y="246011"/>
              <a:ext cx="4623134" cy="134070"/>
              <a:chOff x="6917731" y="246011"/>
              <a:chExt cx="4623134" cy="134070"/>
            </a:xfrm>
          </p:grpSpPr>
          <p:sp>
            <p:nvSpPr>
              <p:cNvPr id="1025" name="Google Shape;1025;p23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7" name="Google Shape;1027;p23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4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1" name="Google Shape;1031;p24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2" name="Google Shape;1032;p24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34" name="Google Shape;1034;p24"/>
          <p:cNvGrpSpPr/>
          <p:nvPr/>
        </p:nvGrpSpPr>
        <p:grpSpPr>
          <a:xfrm rot="-5400000" flipH="1">
            <a:off x="6239120" y="1032768"/>
            <a:ext cx="5022035" cy="4764449"/>
            <a:chOff x="4571994" y="2268219"/>
            <a:chExt cx="5022035" cy="4764449"/>
          </a:xfrm>
        </p:grpSpPr>
        <p:pic>
          <p:nvPicPr>
            <p:cNvPr id="1035" name="Google Shape;1035;p2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6" name="Google Shape;1036;p24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1037" name="Google Shape;1037;p2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38" name="Google Shape;1038;p2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2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0" name="Google Shape;1040;p2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41" name="Google Shape;1041;p2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4" name="Google Shape;1044;p24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045" name="Google Shape;104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6" name="Google Shape;104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47" name="Google Shape;104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48" name="Google Shape;104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49" name="Google Shape;104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0" name="Google Shape;105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1" name="Google Shape;105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2" name="Google Shape;105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53" name="Google Shape;105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4" name="Google Shape;1054;p24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1055" name="Google Shape;105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57" name="Google Shape;105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58" name="Google Shape;105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9" name="Google Shape;105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0" name="Google Shape;106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1" name="Google Shape;106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2" name="Google Shape;106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63" name="Google Shape;106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4" name="Google Shape;1064;p24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067" name="Google Shape;1067;p24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068" name="Google Shape;1068;p2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9" name="Google Shape;1069;p2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0" name="Google Shape;1070;p2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1" name="Google Shape;1071;p2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2" name="Google Shape;1072;p2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073" name="Google Shape;1073;p2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4" name="Google Shape;1074;p24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1075" name="Google Shape;1075;p2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6" name="Google Shape;1076;p2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77" name="Google Shape;1077;p2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80" name="Google Shape;1080;p24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1" name="Google Shape;1081;p24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82" name="Google Shape;1082;p2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3" name="Google Shape;1083;p2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4" name="Google Shape;1084;p2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5" name="Google Shape;1085;p24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86" name="Google Shape;1086;p24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87" name="Google Shape;1087;p24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1" name="Google Shape;1091;p24"/>
            <p:cNvGrpSpPr/>
            <p:nvPr/>
          </p:nvGrpSpPr>
          <p:grpSpPr>
            <a:xfrm>
              <a:off x="-549966" y="3946425"/>
              <a:ext cx="2833357" cy="1421047"/>
              <a:chOff x="-677366" y="4067275"/>
              <a:chExt cx="2833357" cy="1421047"/>
            </a:xfrm>
          </p:grpSpPr>
          <p:sp>
            <p:nvSpPr>
              <p:cNvPr id="1092" name="Google Shape;1092;p24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3" name="Google Shape;1093;p24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94" name="Google Shape;1094;p2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2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6" name="Google Shape;1096;p24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97" name="Google Shape;1097;p2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2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99" name="Google Shape;1099;p24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0" name="Google Shape;1100;p24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02" name="Google Shape;1102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03" name="Google Shape;1103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5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5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07" name="Google Shape;1107;p25"/>
          <p:cNvGrpSpPr/>
          <p:nvPr/>
        </p:nvGrpSpPr>
        <p:grpSpPr>
          <a:xfrm>
            <a:off x="-1623735" y="2499757"/>
            <a:ext cx="5119205" cy="4373891"/>
            <a:chOff x="-1547535" y="2499757"/>
            <a:chExt cx="5119205" cy="4373891"/>
          </a:xfrm>
        </p:grpSpPr>
        <p:pic>
          <p:nvPicPr>
            <p:cNvPr id="1108" name="Google Shape;1108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9" name="Google Shape;1109;p25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1110" name="Google Shape;111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7" name="Google Shape;1117;p25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1118" name="Google Shape;1118;p25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9" name="Google Shape;1119;p25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0" name="Google Shape;1120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2" name="Google Shape;1122;p25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3" name="Google Shape;1123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5" name="Google Shape;1125;p25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128" name="Google Shape;1128;p25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9" name="Google Shape;1129;p25"/>
            <p:cNvGrpSpPr/>
            <p:nvPr/>
          </p:nvGrpSpPr>
          <p:grpSpPr>
            <a:xfrm rot="-5400000">
              <a:off x="99299" y="3411734"/>
              <a:ext cx="88152" cy="2151709"/>
              <a:chOff x="3054755" y="4367024"/>
              <a:chExt cx="88143" cy="1137387"/>
            </a:xfrm>
          </p:grpSpPr>
          <p:sp>
            <p:nvSpPr>
              <p:cNvPr id="1130" name="Google Shape;1130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2" name="Google Shape;1132;p25"/>
            <p:cNvGrpSpPr/>
            <p:nvPr/>
          </p:nvGrpSpPr>
          <p:grpSpPr>
            <a:xfrm rot="-5400000">
              <a:off x="-28714" y="3651409"/>
              <a:ext cx="88152" cy="2151709"/>
              <a:chOff x="3054755" y="4367024"/>
              <a:chExt cx="88143" cy="1137387"/>
            </a:xfrm>
          </p:grpSpPr>
          <p:sp>
            <p:nvSpPr>
              <p:cNvPr id="1133" name="Google Shape;1133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40000">
                    <a:srgbClr val="FF9900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5" name="Google Shape;1135;p25"/>
          <p:cNvGrpSpPr/>
          <p:nvPr/>
        </p:nvGrpSpPr>
        <p:grpSpPr>
          <a:xfrm rot="-5400000">
            <a:off x="7274810" y="-1067450"/>
            <a:ext cx="3920501" cy="3213898"/>
            <a:chOff x="6643710" y="2822113"/>
            <a:chExt cx="3920501" cy="3213898"/>
          </a:xfrm>
        </p:grpSpPr>
        <p:pic>
          <p:nvPicPr>
            <p:cNvPr id="1136" name="Google Shape;1136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7" name="Google Shape;1137;p25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5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0" name="Google Shape;1140;p25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141" name="Google Shape;1141;p25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4" name="Google Shape;1144;p25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145" name="Google Shape;1145;p2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6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6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6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6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200" b="1" i="0" u="sng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53" name="Google Shape;1153;p26"/>
          <p:cNvGrpSpPr/>
          <p:nvPr/>
        </p:nvGrpSpPr>
        <p:grpSpPr>
          <a:xfrm>
            <a:off x="-291585" y="-494819"/>
            <a:ext cx="1448824" cy="2238805"/>
            <a:chOff x="-308635" y="-494819"/>
            <a:chExt cx="1448824" cy="2238805"/>
          </a:xfrm>
        </p:grpSpPr>
        <p:grpSp>
          <p:nvGrpSpPr>
            <p:cNvPr id="1154" name="Google Shape;1154;p26"/>
            <p:cNvGrpSpPr/>
            <p:nvPr/>
          </p:nvGrpSpPr>
          <p:grpSpPr>
            <a:xfrm>
              <a:off x="-275757" y="-242066"/>
              <a:ext cx="981772" cy="1986052"/>
              <a:chOff x="-293545" y="3454371"/>
              <a:chExt cx="981772" cy="1986052"/>
            </a:xfrm>
          </p:grpSpPr>
          <p:sp>
            <p:nvSpPr>
              <p:cNvPr id="1155" name="Google Shape;1155;p2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7" name="Google Shape;1157;p26"/>
            <p:cNvGrpSpPr/>
            <p:nvPr/>
          </p:nvGrpSpPr>
          <p:grpSpPr>
            <a:xfrm>
              <a:off x="364499" y="794648"/>
              <a:ext cx="699940" cy="478601"/>
              <a:chOff x="39723" y="4349021"/>
              <a:chExt cx="1061964" cy="726143"/>
            </a:xfrm>
          </p:grpSpPr>
          <p:grpSp>
            <p:nvGrpSpPr>
              <p:cNvPr id="1158" name="Google Shape;1158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59" name="Google Shape;1159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61" name="Google Shape;1161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2" name="Google Shape;1162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3" name="Google Shape;1163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4" name="Google Shape;1164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66" name="Google Shape;1166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6"/>
            <p:cNvGrpSpPr/>
            <p:nvPr/>
          </p:nvGrpSpPr>
          <p:grpSpPr>
            <a:xfrm rot="-5400000">
              <a:off x="-460622" y="-342831"/>
              <a:ext cx="1351491" cy="1047516"/>
              <a:chOff x="-2460210" y="2758494"/>
              <a:chExt cx="1351491" cy="1047516"/>
            </a:xfrm>
          </p:grpSpPr>
          <p:sp>
            <p:nvSpPr>
              <p:cNvPr id="1168" name="Google Shape;1168;p2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6"/>
            <p:cNvGrpSpPr/>
            <p:nvPr/>
          </p:nvGrpSpPr>
          <p:grpSpPr>
            <a:xfrm>
              <a:off x="440249" y="455173"/>
              <a:ext cx="699940" cy="478601"/>
              <a:chOff x="39723" y="4349021"/>
              <a:chExt cx="1061964" cy="726143"/>
            </a:xfrm>
          </p:grpSpPr>
          <p:grpSp>
            <p:nvGrpSpPr>
              <p:cNvPr id="1173" name="Google Shape;1173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74" name="Google Shape;1174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75" name="Google Shape;1175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76" name="Google Shape;1176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9" name="Google Shape;1179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0" name="Google Shape;1180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81" name="Google Shape;1181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2" name="Google Shape;1182;p26"/>
            <p:cNvGrpSpPr/>
            <p:nvPr/>
          </p:nvGrpSpPr>
          <p:grpSpPr>
            <a:xfrm>
              <a:off x="-63826" y="511661"/>
              <a:ext cx="699940" cy="478601"/>
              <a:chOff x="39723" y="4349021"/>
              <a:chExt cx="1061964" cy="726143"/>
            </a:xfrm>
          </p:grpSpPr>
          <p:grpSp>
            <p:nvGrpSpPr>
              <p:cNvPr id="1183" name="Google Shape;1183;p2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4" name="Google Shape;1184;p2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85" name="Google Shape;1185;p26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186" name="Google Shape;1186;p2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7" name="Google Shape;1187;p2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8" name="Google Shape;1188;p2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191" name="Google Shape;1191;p2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2" name="Google Shape;1192;p26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193" name="Google Shape;1193;p26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4" name="Google Shape;1194;p26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195" name="Google Shape;1195;p26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6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200" name="Google Shape;1200;p26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1" name="Google Shape;1201;p26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27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10" name="Google Shape;1210;p27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1211" name="Google Shape;1211;p27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4" name="Google Shape;1214;p27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1215" name="Google Shape;1215;p2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1218" name="Google Shape;1218;p2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0" name="Google Shape;1220;p27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1221" name="Google Shape;1221;p2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23" name="Google Shape;122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4" name="Google Shape;1224;p27"/>
          <p:cNvGrpSpPr/>
          <p:nvPr/>
        </p:nvGrpSpPr>
        <p:grpSpPr>
          <a:xfrm rot="5400000">
            <a:off x="-1981526" y="1924689"/>
            <a:ext cx="6191221" cy="6191221"/>
            <a:chOff x="-2825828" y="1271890"/>
            <a:chExt cx="6191221" cy="6191221"/>
          </a:xfrm>
        </p:grpSpPr>
        <p:pic>
          <p:nvPicPr>
            <p:cNvPr id="1225" name="Google Shape;1225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6" name="Google Shape;1226;p27"/>
            <p:cNvGrpSpPr/>
            <p:nvPr/>
          </p:nvGrpSpPr>
          <p:grpSpPr>
            <a:xfrm>
              <a:off x="-2825828" y="1271890"/>
              <a:ext cx="6191221" cy="6191221"/>
              <a:chOff x="-2825828" y="1271890"/>
              <a:chExt cx="6191221" cy="6191221"/>
            </a:xfrm>
          </p:grpSpPr>
          <p:sp>
            <p:nvSpPr>
              <p:cNvPr id="1227" name="Google Shape;1227;p27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2" name="Google Shape;1232;p27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33" name="Google Shape;1233;p2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2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5" name="Google Shape;1235;p27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36" name="Google Shape;1236;p27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27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38" name="Google Shape;1238;p27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28"/>
          <p:cNvGrpSpPr/>
          <p:nvPr/>
        </p:nvGrpSpPr>
        <p:grpSpPr>
          <a:xfrm>
            <a:off x="4582519" y="2433469"/>
            <a:ext cx="5022035" cy="4764449"/>
            <a:chOff x="4571994" y="2268219"/>
            <a:chExt cx="5022035" cy="4764449"/>
          </a:xfrm>
        </p:grpSpPr>
        <p:pic>
          <p:nvPicPr>
            <p:cNvPr id="1243" name="Google Shape;1243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8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1245" name="Google Shape;1245;p28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246" name="Google Shape;1246;p28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28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8" name="Google Shape;1248;p28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249" name="Google Shape;1249;p28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28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28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2" name="Google Shape;1252;p28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253" name="Google Shape;125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54" name="Google Shape;125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55" name="Google Shape;125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56" name="Google Shape;125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7" name="Google Shape;125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8" name="Google Shape;125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59" name="Google Shape;125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0" name="Google Shape;126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61" name="Google Shape;126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62" name="Google Shape;1262;p28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1263" name="Google Shape;126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64" name="Google Shape;126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65" name="Google Shape;126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66" name="Google Shape;126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7" name="Google Shape;126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8" name="Google Shape;126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9" name="Google Shape;126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0" name="Google Shape;127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71" name="Google Shape;127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2" name="Google Shape;1272;p28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274" name="Google Shape;1274;p2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276" name="Google Shape;1276;p2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7" name="Google Shape;1277;p2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8" name="Google Shape;1278;p2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79" name="Google Shape;1279;p2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80" name="Google Shape;1280;p2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281" name="Google Shape;1281;p2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2" name="Google Shape;1282;p28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1283" name="Google Shape;1283;p28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28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85" name="Google Shape;1285;p28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286" name="Google Shape;1286;p2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8" name="Google Shape;128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28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-913828" y="-2335097"/>
            <a:ext cx="5022160" cy="4764814"/>
            <a:chOff x="-837628" y="-2258897"/>
            <a:chExt cx="5022160" cy="4764814"/>
          </a:xfrm>
        </p:grpSpPr>
        <p:grpSp>
          <p:nvGrpSpPr>
            <p:cNvPr id="1292" name="Google Shape;1292;p28"/>
            <p:cNvGrpSpPr/>
            <p:nvPr/>
          </p:nvGrpSpPr>
          <p:grpSpPr>
            <a:xfrm>
              <a:off x="-837628" y="-736613"/>
              <a:ext cx="1989039" cy="1471668"/>
              <a:chOff x="-494405" y="-252396"/>
              <a:chExt cx="1741563" cy="1288563"/>
            </a:xfrm>
          </p:grpSpPr>
          <p:sp>
            <p:nvSpPr>
              <p:cNvPr id="1293" name="Google Shape;1293;p28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8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5" name="Google Shape;1295;p28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296" name="Google Shape;1296;p28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8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8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9" name="Google Shape;1299;p28"/>
            <p:cNvGrpSpPr/>
            <p:nvPr/>
          </p:nvGrpSpPr>
          <p:grpSpPr>
            <a:xfrm>
              <a:off x="-272968" y="261330"/>
              <a:ext cx="799446" cy="546640"/>
              <a:chOff x="39723" y="4349021"/>
              <a:chExt cx="1061964" cy="726143"/>
            </a:xfrm>
          </p:grpSpPr>
          <p:grpSp>
            <p:nvGrpSpPr>
              <p:cNvPr id="1300" name="Google Shape;1300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1" name="Google Shape;1301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02" name="Google Shape;1302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03" name="Google Shape;1303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5" name="Google Shape;1305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6" name="Google Shape;1306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7" name="Google Shape;1307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08" name="Google Shape;1308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9" name="Google Shape;1309;p28"/>
          <p:cNvGrpSpPr/>
          <p:nvPr/>
        </p:nvGrpSpPr>
        <p:grpSpPr>
          <a:xfrm>
            <a:off x="-224248" y="3297090"/>
            <a:ext cx="605803" cy="2417785"/>
            <a:chOff x="-224248" y="3297090"/>
            <a:chExt cx="605803" cy="2417785"/>
          </a:xfrm>
        </p:grpSpPr>
        <p:grpSp>
          <p:nvGrpSpPr>
            <p:cNvPr id="1310" name="Google Shape;1310;p28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311" name="Google Shape;1311;p28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8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3" name="Google Shape;1313;p28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314" name="Google Shape;1314;p2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6" name="Google Shape;1316;p28"/>
          <p:cNvGrpSpPr/>
          <p:nvPr/>
        </p:nvGrpSpPr>
        <p:grpSpPr>
          <a:xfrm>
            <a:off x="3585480" y="-1456810"/>
            <a:ext cx="3681466" cy="2759625"/>
            <a:chOff x="3585480" y="-1380610"/>
            <a:chExt cx="3681466" cy="2759625"/>
          </a:xfrm>
        </p:grpSpPr>
        <p:pic>
          <p:nvPicPr>
            <p:cNvPr id="1317" name="Google Shape;1317;p2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8" name="Google Shape;1318;p28"/>
            <p:cNvGrpSpPr/>
            <p:nvPr/>
          </p:nvGrpSpPr>
          <p:grpSpPr>
            <a:xfrm>
              <a:off x="6590156" y="-232440"/>
              <a:ext cx="676790" cy="462843"/>
              <a:chOff x="39723" y="4349021"/>
              <a:chExt cx="1061964" cy="726143"/>
            </a:xfrm>
          </p:grpSpPr>
          <p:grpSp>
            <p:nvGrpSpPr>
              <p:cNvPr id="1319" name="Google Shape;1319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20" name="Google Shape;1320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1" name="Google Shape;1321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27" name="Google Shape;1327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8" name="Google Shape;1328;p28"/>
            <p:cNvGrpSpPr/>
            <p:nvPr/>
          </p:nvGrpSpPr>
          <p:grpSpPr>
            <a:xfrm>
              <a:off x="6003005" y="-274104"/>
              <a:ext cx="799446" cy="546640"/>
              <a:chOff x="39723" y="4349021"/>
              <a:chExt cx="1061964" cy="726143"/>
            </a:xfrm>
          </p:grpSpPr>
          <p:grpSp>
            <p:nvGrpSpPr>
              <p:cNvPr id="1329" name="Google Shape;1329;p2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30" name="Google Shape;1330;p2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1" name="Google Shape;1331;p28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37" name="Google Shape;1337;p2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5"/>
              <a:ext cx="2833357" cy="1421047"/>
              <a:chOff x="-677366" y="4067275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6" y="-1678249"/>
            <a:ext cx="4189198" cy="3065874"/>
            <a:chOff x="6171526" y="-1678249"/>
            <a:chExt cx="4189198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08923" y="2711464"/>
            <a:ext cx="2097951" cy="3309499"/>
            <a:chOff x="-656523" y="2711464"/>
            <a:chExt cx="2097951" cy="3309499"/>
          </a:xfrm>
        </p:grpSpPr>
        <p:sp>
          <p:nvSpPr>
            <p:cNvPr id="144" name="Google Shape;144;p4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4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-541317" y="2711464"/>
              <a:ext cx="1117945" cy="1598548"/>
              <a:chOff x="-541317" y="2711464"/>
              <a:chExt cx="1117945" cy="1598548"/>
            </a:xfrm>
          </p:grpSpPr>
          <p:sp>
            <p:nvSpPr>
              <p:cNvPr id="154" name="Google Shape;154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" name="Google Shape;155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56" name="Google Shape;156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" name="Google Shape;158;p4"/>
            <p:cNvGrpSpPr/>
            <p:nvPr/>
          </p:nvGrpSpPr>
          <p:grpSpPr>
            <a:xfrm rot="-9080766">
              <a:off x="-341725" y="3731687"/>
              <a:ext cx="1117904" cy="1598489"/>
              <a:chOff x="-541317" y="2711464"/>
              <a:chExt cx="1117945" cy="1598548"/>
            </a:xfrm>
          </p:grpSpPr>
          <p:sp>
            <p:nvSpPr>
              <p:cNvPr id="159" name="Google Shape;159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60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61" name="Google Shape;161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3" name="Google Shape;163;p4"/>
            <p:cNvGrpSpPr/>
            <p:nvPr/>
          </p:nvGrpSpPr>
          <p:grpSpPr>
            <a:xfrm rot="10800000">
              <a:off x="323483" y="4422415"/>
              <a:ext cx="1117945" cy="1598548"/>
              <a:chOff x="-541317" y="2711464"/>
              <a:chExt cx="1117945" cy="1598548"/>
            </a:xfrm>
          </p:grpSpPr>
          <p:sp>
            <p:nvSpPr>
              <p:cNvPr id="164" name="Google Shape;164;p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0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" name="Google Shape;165;p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66" name="Google Shape;166;p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686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68" name="Google Shape;168;p4"/>
          <p:cNvGrpSpPr/>
          <p:nvPr/>
        </p:nvGrpSpPr>
        <p:grpSpPr>
          <a:xfrm>
            <a:off x="6470875" y="-1735181"/>
            <a:ext cx="4257001" cy="4171657"/>
            <a:chOff x="6394675" y="-1658981"/>
            <a:chExt cx="4257001" cy="4171657"/>
          </a:xfrm>
        </p:grpSpPr>
        <p:grpSp>
          <p:nvGrpSpPr>
            <p:cNvPr id="169" name="Google Shape;169;p4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" name="Google Shape;173;p4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4"/>
          <p:cNvGrpSpPr/>
          <p:nvPr/>
        </p:nvGrpSpPr>
        <p:grpSpPr>
          <a:xfrm>
            <a:off x="783712" y="-601348"/>
            <a:ext cx="993792" cy="1795200"/>
            <a:chOff x="783712" y="-601348"/>
            <a:chExt cx="993792" cy="1795200"/>
          </a:xfrm>
        </p:grpSpPr>
        <p:sp>
          <p:nvSpPr>
            <p:cNvPr id="176" name="Google Shape;176;p4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4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2"/>
            <a:chOff x="8256352" y="-7"/>
            <a:chExt cx="2386151" cy="3293872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3" y="-7"/>
              <a:ext cx="325155" cy="1788670"/>
              <a:chOff x="8869019" y="-622132"/>
              <a:chExt cx="325155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7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235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5"/>
          <p:cNvGrpSpPr/>
          <p:nvPr/>
        </p:nvGrpSpPr>
        <p:grpSpPr>
          <a:xfrm>
            <a:off x="-539205" y="-1717975"/>
            <a:ext cx="4397193" cy="4171657"/>
            <a:chOff x="-494405" y="-1584825"/>
            <a:chExt cx="4397193" cy="4171657"/>
          </a:xfrm>
        </p:grpSpPr>
        <p:grpSp>
          <p:nvGrpSpPr>
            <p:cNvPr id="184" name="Google Shape;184;p5"/>
            <p:cNvGrpSpPr/>
            <p:nvPr/>
          </p:nvGrpSpPr>
          <p:grpSpPr>
            <a:xfrm>
              <a:off x="-494405" y="-252396"/>
              <a:ext cx="1741563" cy="1288563"/>
              <a:chOff x="-494405" y="-252396"/>
              <a:chExt cx="1741563" cy="1288563"/>
            </a:xfrm>
          </p:grpSpPr>
          <p:sp>
            <p:nvSpPr>
              <p:cNvPr id="185" name="Google Shape;185;p5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441574" y="-36652"/>
              <a:ext cx="699940" cy="478601"/>
              <a:chOff x="39723" y="4349021"/>
              <a:chExt cx="1061964" cy="726143"/>
            </a:xfrm>
          </p:grpSpPr>
          <p:grpSp>
            <p:nvGrpSpPr>
              <p:cNvPr id="191" name="Google Shape;19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" name="Google Shape;19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8" name="Google Shape;19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99" name="Google Shape;19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5"/>
            <p:cNvGrpSpPr/>
            <p:nvPr/>
          </p:nvGrpSpPr>
          <p:grpSpPr>
            <a:xfrm>
              <a:off x="955673" y="11"/>
              <a:ext cx="592576" cy="405260"/>
              <a:chOff x="39723" y="4349021"/>
              <a:chExt cx="1061964" cy="726143"/>
            </a:xfrm>
          </p:grpSpPr>
          <p:grpSp>
            <p:nvGrpSpPr>
              <p:cNvPr id="201" name="Google Shape;20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2" name="Google Shape;20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204" name="Google Shape;20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09" name="Google Shape;20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>
              <a:off x="-1" y="621223"/>
              <a:ext cx="699940" cy="478601"/>
              <a:chOff x="39723" y="4349021"/>
              <a:chExt cx="1061964" cy="726143"/>
            </a:xfrm>
          </p:grpSpPr>
          <p:grpSp>
            <p:nvGrpSpPr>
              <p:cNvPr id="211" name="Google Shape;211;p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12" name="Google Shape;212;p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214" name="Google Shape;214;p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19" name="Google Shape;219;p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6"/>
          <p:cNvGrpSpPr/>
          <p:nvPr/>
        </p:nvGrpSpPr>
        <p:grpSpPr>
          <a:xfrm>
            <a:off x="-96328" y="4888563"/>
            <a:ext cx="1590409" cy="88126"/>
            <a:chOff x="124625" y="4953514"/>
            <a:chExt cx="1137388" cy="88143"/>
          </a:xfrm>
        </p:grpSpPr>
        <p:sp>
          <p:nvSpPr>
            <p:cNvPr id="229" name="Google Shape;229;p6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232" name="Google Shape;232;p6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6"/>
          <p:cNvGrpSpPr/>
          <p:nvPr/>
        </p:nvGrpSpPr>
        <p:grpSpPr>
          <a:xfrm>
            <a:off x="4598006" y="-1699037"/>
            <a:ext cx="5579795" cy="3203424"/>
            <a:chOff x="4521806" y="-1546637"/>
            <a:chExt cx="5579795" cy="3203424"/>
          </a:xfrm>
        </p:grpSpPr>
        <p:grpSp>
          <p:nvGrpSpPr>
            <p:cNvPr id="237" name="Google Shape;237;p6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41" name="Google Shape;241;p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6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6"/>
            <p:cNvGrpSpPr/>
            <p:nvPr/>
          </p:nvGrpSpPr>
          <p:grpSpPr>
            <a:xfrm rot="10800000">
              <a:off x="8323179" y="210224"/>
              <a:ext cx="1493504" cy="88126"/>
              <a:chOff x="124625" y="4953514"/>
              <a:chExt cx="1137388" cy="88143"/>
            </a:xfrm>
          </p:grpSpPr>
          <p:sp>
            <p:nvSpPr>
              <p:cNvPr id="245" name="Google Shape;245;p6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6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8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9" name="Google Shape;269;p8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0" name="Google Shape;270;p8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8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579113" y="-890400"/>
            <a:ext cx="2898275" cy="3032950"/>
            <a:chOff x="7198113" y="-890400"/>
            <a:chExt cx="2898275" cy="3032950"/>
          </a:xfrm>
        </p:grpSpPr>
        <p:pic>
          <p:nvPicPr>
            <p:cNvPr id="273" name="Google Shape;273;p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" name="Google Shape;274;p8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" name="Google Shape;278;p8"/>
          <p:cNvGrpSpPr/>
          <p:nvPr/>
        </p:nvGrpSpPr>
        <p:grpSpPr>
          <a:xfrm>
            <a:off x="-613920" y="3693606"/>
            <a:ext cx="2048058" cy="2238805"/>
            <a:chOff x="-461520" y="3617406"/>
            <a:chExt cx="2048058" cy="2238805"/>
          </a:xfrm>
        </p:grpSpPr>
        <p:grpSp>
          <p:nvGrpSpPr>
            <p:cNvPr id="279" name="Google Shape;279;p8"/>
            <p:cNvGrpSpPr/>
            <p:nvPr/>
          </p:nvGrpSpPr>
          <p:grpSpPr>
            <a:xfrm>
              <a:off x="-461520" y="3617406"/>
              <a:ext cx="1916534" cy="2238805"/>
              <a:chOff x="-461520" y="3617406"/>
              <a:chExt cx="1916534" cy="2238805"/>
            </a:xfrm>
          </p:grpSpPr>
          <p:grpSp>
            <p:nvGrpSpPr>
              <p:cNvPr id="280" name="Google Shape;280;p8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281" name="Google Shape;281;p8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284;p8"/>
              <p:cNvGrpSpPr/>
              <p:nvPr/>
            </p:nvGrpSpPr>
            <p:grpSpPr>
              <a:xfrm>
                <a:off x="-309885" y="3617406"/>
                <a:ext cx="1448824" cy="2238805"/>
                <a:chOff x="-309885" y="3617406"/>
                <a:chExt cx="1448824" cy="2238805"/>
              </a:xfrm>
            </p:grpSpPr>
            <p:grpSp>
              <p:nvGrpSpPr>
                <p:cNvPr id="285" name="Google Shape;285;p8"/>
                <p:cNvGrpSpPr/>
                <p:nvPr/>
              </p:nvGrpSpPr>
              <p:grpSpPr>
                <a:xfrm>
                  <a:off x="-277007" y="3870159"/>
                  <a:ext cx="981772" cy="1986052"/>
                  <a:chOff x="-293545" y="3454371"/>
                  <a:chExt cx="981772" cy="1986052"/>
                </a:xfrm>
              </p:grpSpPr>
              <p:sp>
                <p:nvSpPr>
                  <p:cNvPr id="286" name="Google Shape;286;p8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8" name="Google Shape;288;p8"/>
                <p:cNvGrpSpPr/>
                <p:nvPr/>
              </p:nvGrpSpPr>
              <p:grpSpPr>
                <a:xfrm>
                  <a:off x="363249" y="4906873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289" name="Google Shape;289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90" name="Google Shape;290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91" name="Google Shape;291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292" name="Google Shape;292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3" name="Google Shape;293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4" name="Google Shape;294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5" name="Google Shape;295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296" name="Google Shape;296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297" name="Google Shape;297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8" name="Google Shape;298;p8"/>
                <p:cNvGrpSpPr/>
                <p:nvPr/>
              </p:nvGrpSpPr>
              <p:grpSpPr>
                <a:xfrm rot="-5400000">
                  <a:off x="-461872" y="3769394"/>
                  <a:ext cx="1351491" cy="1047516"/>
                  <a:chOff x="-2460210" y="2758494"/>
                  <a:chExt cx="1351491" cy="1047516"/>
                </a:xfrm>
              </p:grpSpPr>
              <p:sp>
                <p:nvSpPr>
                  <p:cNvPr id="299" name="Google Shape;299;p8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3" name="Google Shape;303;p8"/>
                <p:cNvGrpSpPr/>
                <p:nvPr/>
              </p:nvGrpSpPr>
              <p:grpSpPr>
                <a:xfrm>
                  <a:off x="438999" y="4567398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304" name="Google Shape;304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05" name="Google Shape;305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06" name="Google Shape;306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307" name="Google Shape;307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08" name="Google Shape;308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09" name="Google Shape;309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0" name="Google Shape;310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1" name="Google Shape;311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312" name="Google Shape;312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3" name="Google Shape;313;p8"/>
                <p:cNvGrpSpPr/>
                <p:nvPr/>
              </p:nvGrpSpPr>
              <p:grpSpPr>
                <a:xfrm>
                  <a:off x="-65076" y="4623886"/>
                  <a:ext cx="699940" cy="478601"/>
                  <a:chOff x="39723" y="4349021"/>
                  <a:chExt cx="1061964" cy="726143"/>
                </a:xfrm>
              </p:grpSpPr>
              <p:grpSp>
                <p:nvGrpSpPr>
                  <p:cNvPr id="314" name="Google Shape;314;p8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15" name="Google Shape;315;p8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235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16" name="Google Shape;316;p8"/>
                    <p:cNvGrpSpPr/>
                    <p:nvPr/>
                  </p:nvGrpSpPr>
                  <p:grpSpPr>
                    <a:xfrm>
                      <a:off x="1232795" y="-1740829"/>
                      <a:ext cx="717622" cy="717393"/>
                      <a:chOff x="1483457" y="3953671"/>
                      <a:chExt cx="717622" cy="717393"/>
                    </a:xfrm>
                  </p:grpSpPr>
                  <p:sp>
                    <p:nvSpPr>
                      <p:cNvPr id="317" name="Google Shape;317;p8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8" name="Google Shape;318;p8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19" name="Google Shape;319;p8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20" name="Google Shape;320;p8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21" name="Google Shape;321;p8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</a:srgbClr>
                          </a:gs>
                          <a:gs pos="100000">
                            <a:srgbClr val="FFFFFF">
                              <a:alpha val="46666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endPara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322" name="Google Shape;322;p8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23" name="Google Shape;323;p8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324" name="Google Shape;324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8"/>
          <p:cNvGrpSpPr/>
          <p:nvPr/>
        </p:nvGrpSpPr>
        <p:grpSpPr>
          <a:xfrm>
            <a:off x="-2352525" y="-402069"/>
            <a:ext cx="5307515" cy="2438356"/>
            <a:chOff x="-2276325" y="-249669"/>
            <a:chExt cx="5307515" cy="2438356"/>
          </a:xfrm>
        </p:grpSpPr>
        <p:grpSp>
          <p:nvGrpSpPr>
            <p:cNvPr id="327" name="Google Shape;327;p8"/>
            <p:cNvGrpSpPr/>
            <p:nvPr/>
          </p:nvGrpSpPr>
          <p:grpSpPr>
            <a:xfrm rot="10800000">
              <a:off x="-1297788" y="-249669"/>
              <a:ext cx="2601921" cy="2438356"/>
              <a:chOff x="7340129" y="2866613"/>
              <a:chExt cx="2439225" cy="2438356"/>
            </a:xfrm>
          </p:grpSpPr>
          <p:sp>
            <p:nvSpPr>
              <p:cNvPr id="328" name="Google Shape;328;p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8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" name="Google Shape;333;p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34" name="Google Shape;334;p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8"/>
          <p:cNvGrpSpPr/>
          <p:nvPr/>
        </p:nvGrpSpPr>
        <p:grpSpPr>
          <a:xfrm>
            <a:off x="6795100" y="3095213"/>
            <a:ext cx="4558967" cy="2438356"/>
            <a:chOff x="6490300" y="2866613"/>
            <a:chExt cx="4558967" cy="2438356"/>
          </a:xfrm>
        </p:grpSpPr>
        <p:grpSp>
          <p:nvGrpSpPr>
            <p:cNvPr id="336" name="Google Shape;336;p8"/>
            <p:cNvGrpSpPr/>
            <p:nvPr/>
          </p:nvGrpSpPr>
          <p:grpSpPr>
            <a:xfrm>
              <a:off x="7340129" y="2866613"/>
              <a:ext cx="2439225" cy="2438356"/>
              <a:chOff x="7340129" y="2866613"/>
              <a:chExt cx="2439225" cy="2438356"/>
            </a:xfrm>
          </p:grpSpPr>
          <p:sp>
            <p:nvSpPr>
              <p:cNvPr id="337" name="Google Shape;337;p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" name="Google Shape;341;p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42" name="Google Shape;342;p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9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7" name="Google Shape;347;p9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9"/>
          <p:cNvGrpSpPr/>
          <p:nvPr/>
        </p:nvGrpSpPr>
        <p:grpSpPr>
          <a:xfrm>
            <a:off x="5481594" y="-3117614"/>
            <a:ext cx="5954334" cy="6142759"/>
            <a:chOff x="5329194" y="-2965214"/>
            <a:chExt cx="5954334" cy="6142759"/>
          </a:xfrm>
        </p:grpSpPr>
        <p:sp>
          <p:nvSpPr>
            <p:cNvPr id="350" name="Google Shape;350;p9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9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Google Shape;354;p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55" name="Google Shape;355;p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6" name="Google Shape;356;p9"/>
          <p:cNvGrpSpPr/>
          <p:nvPr/>
        </p:nvGrpSpPr>
        <p:grpSpPr>
          <a:xfrm flipH="1">
            <a:off x="-503517" y="3986929"/>
            <a:ext cx="5249360" cy="2992224"/>
            <a:chOff x="-258616" y="3430829"/>
            <a:chExt cx="5249360" cy="2992224"/>
          </a:xfrm>
        </p:grpSpPr>
        <p:pic>
          <p:nvPicPr>
            <p:cNvPr id="357" name="Google Shape;357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9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rgbClr val="F5F8FF">
                    <a:alpha val="30980"/>
                  </a:srgbClr>
                </a:gs>
                <a:gs pos="22000">
                  <a:srgbClr val="F5F8FF">
                    <a:alpha val="30980"/>
                  </a:srgbClr>
                </a:gs>
                <a:gs pos="45000">
                  <a:srgbClr val="FFFFFF">
                    <a:alpha val="30980"/>
                  </a:srgbClr>
                </a:gs>
                <a:gs pos="100000">
                  <a:srgbClr val="0C0A9E">
                    <a:alpha val="3098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9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0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0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0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0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0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6" name="Google Shape;376;p10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7" name="Google Shape;377;p10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8" name="Google Shape;378;p10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79" name="Google Shape;379;p10"/>
          <p:cNvGrpSpPr/>
          <p:nvPr/>
        </p:nvGrpSpPr>
        <p:grpSpPr>
          <a:xfrm>
            <a:off x="-2902028" y="1271890"/>
            <a:ext cx="6191221" cy="6191221"/>
            <a:chOff x="-2825828" y="1271890"/>
            <a:chExt cx="6191221" cy="6191221"/>
          </a:xfrm>
        </p:grpSpPr>
        <p:pic>
          <p:nvPicPr>
            <p:cNvPr id="380" name="Google Shape;380;p1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10"/>
            <p:cNvGrpSpPr/>
            <p:nvPr/>
          </p:nvGrpSpPr>
          <p:grpSpPr>
            <a:xfrm>
              <a:off x="-2825828" y="1271890"/>
              <a:ext cx="6191221" cy="6191221"/>
              <a:chOff x="-2825828" y="1271890"/>
              <a:chExt cx="6191221" cy="6191221"/>
            </a:xfrm>
          </p:grpSpPr>
          <p:sp>
            <p:nvSpPr>
              <p:cNvPr id="382" name="Google Shape;382;p10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" name="Google Shape;384;p10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385" name="Google Shape;385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7" name="Google Shape;387;p10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388" name="Google Shape;388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390;p10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391" name="Google Shape;391;p10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0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3" name="Google Shape;393;p10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394" name="Google Shape;394;p10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5" name="Google Shape;395;p10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274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396" name="Google Shape;396;p10"/>
          <p:cNvGrpSpPr/>
          <p:nvPr/>
        </p:nvGrpSpPr>
        <p:grpSpPr>
          <a:xfrm>
            <a:off x="5650172" y="-1036475"/>
            <a:ext cx="6191221" cy="6865136"/>
            <a:chOff x="5497772" y="-1036475"/>
            <a:chExt cx="6191221" cy="6865136"/>
          </a:xfrm>
        </p:grpSpPr>
        <p:grpSp>
          <p:nvGrpSpPr>
            <p:cNvPr id="397" name="Google Shape;397;p10"/>
            <p:cNvGrpSpPr/>
            <p:nvPr/>
          </p:nvGrpSpPr>
          <p:grpSpPr>
            <a:xfrm>
              <a:off x="5497772" y="-362560"/>
              <a:ext cx="6191221" cy="6191221"/>
              <a:chOff x="5584372" y="-362560"/>
              <a:chExt cx="6191221" cy="6191221"/>
            </a:xfrm>
          </p:grpSpPr>
          <p:grpSp>
            <p:nvGrpSpPr>
              <p:cNvPr id="398" name="Google Shape;398;p10"/>
              <p:cNvGrpSpPr/>
              <p:nvPr/>
            </p:nvGrpSpPr>
            <p:grpSpPr>
              <a:xfrm>
                <a:off x="5584372" y="-362560"/>
                <a:ext cx="6191221" cy="6191221"/>
                <a:chOff x="5443672" y="-405860"/>
                <a:chExt cx="6191221" cy="6191221"/>
              </a:xfrm>
            </p:grpSpPr>
            <p:sp>
              <p:nvSpPr>
                <p:cNvPr id="399" name="Google Shape;399;p10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0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0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0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3" name="Google Shape;403;p10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4" name="Google Shape;404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" name="Google Shape;406;p10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7" name="Google Shape;407;p10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10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" name="Google Shape;409;p10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10" name="Google Shape;410;p1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1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412" name="Google Shape;412;p1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10"/>
          <p:cNvGrpSpPr/>
          <p:nvPr/>
        </p:nvGrpSpPr>
        <p:grpSpPr>
          <a:xfrm>
            <a:off x="3983988" y="4933175"/>
            <a:ext cx="667915" cy="439200"/>
            <a:chOff x="3983988" y="4933175"/>
            <a:chExt cx="667915" cy="439200"/>
          </a:xfrm>
        </p:grpSpPr>
        <p:grpSp>
          <p:nvGrpSpPr>
            <p:cNvPr id="414" name="Google Shape;414;p10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415" name="Google Shape;415;p1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0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418" name="Google Shape;418;p1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 xmlns:mc="http://schemas.openxmlformats.org/markup-compatibility/2006" xmlns:p14="http://schemas.microsoft.com/office/powerpoint/2010/main">
    <mc:Choice Requires="p14">
      <p:transition p14:dur="1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27.0.0.1:3000/api/centroid-predic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>
            <a:spLocks noGrp="1"/>
          </p:cNvSpPr>
          <p:nvPr>
            <p:ph type="subTitle" idx="1"/>
          </p:nvPr>
        </p:nvSpPr>
        <p:spPr>
          <a:xfrm>
            <a:off x="1053921" y="3338645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Giáo viên hướng dẫn: Tạ Quang Chiểu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6" name="Google Shape;1426;p32"/>
          <p:cNvSpPr txBox="1">
            <a:spLocks noGrp="1"/>
          </p:cNvSpPr>
          <p:nvPr>
            <p:ph type="ctrTitle"/>
          </p:nvPr>
        </p:nvSpPr>
        <p:spPr>
          <a:xfrm>
            <a:off x="1053921" y="1374004"/>
            <a:ext cx="6974700" cy="17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/>
              <a:t>Ứng dụng Mapreduce và thuật toán K-means trong bài toán </a:t>
            </a:r>
            <a:r>
              <a:rPr lang="en" sz="2800">
                <a:solidFill>
                  <a:schemeClr val="dk1"/>
                </a:solidFill>
              </a:rPr>
              <a:t>Phân cụm dữ liệu bệnh nhân</a:t>
            </a:r>
            <a:endParaRPr sz="2800" dirty="0"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053921" y="3154868"/>
            <a:ext cx="3936684" cy="134070"/>
            <a:chOff x="1096850" y="3242811"/>
            <a:chExt cx="3936684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3"/>
            <a:chOff x="8017432" y="-313900"/>
            <a:chExt cx="134070" cy="1891363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41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720" name="Google Shape;1720;p41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721" name="Google Shape;1721;p41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722" name="Google Shape;1722;p41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723" name="Google Shape;1723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24" name="Google Shape;1724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5" name="Google Shape;1725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6" name="Google Shape;1726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7" name="Google Shape;1727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28" name="Google Shape;1728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29" name="Google Shape;1729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30" name="Google Shape;1730;p41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31" name="Google Shape;1731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32" name="Google Shape;1732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3" name="Google Shape;1733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4" name="Google Shape;1734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5" name="Google Shape;1735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36" name="Google Shape;1736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37" name="Google Shape;1737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38" name="Google Shape;1738;p41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39" name="Google Shape;1739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40" name="Google Shape;1740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1" name="Google Shape;1741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2" name="Google Shape;1742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3" name="Google Shape;1743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4" name="Google Shape;1744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45" name="Google Shape;1745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746" name="Google Shape;1746;p41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747" name="Google Shape;1747;p4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748" name="Google Shape;1748;p4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49" name="Google Shape;1749;p4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0" name="Google Shape;1750;p4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1" name="Google Shape;1751;p4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752" name="Google Shape;1752;p4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753" name="Google Shape;1753;p4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754" name="Google Shape;1754;p41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755" name="Google Shape;1755;p41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756" name="Google Shape;1756;p4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57" name="Google Shape;1757;p41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758" name="Google Shape;1758;p41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759" name="Google Shape;1759;p41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760" name="Google Shape;1760;p41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761" name="Google Shape;1761;p4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63" name="Google Shape;1763;p41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764" name="Google Shape;1764;p41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5" name="Google Shape;1765;p41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766" name="Google Shape;1766;p4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69" name="Google Shape;1769;p41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70" name="Google Shape;1770;p41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771" name="Google Shape;1771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72" name="Google Shape;1772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773" name="Google Shape;1773;p41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774" name="Google Shape;1774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75" name="Google Shape;1775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76" name="Google Shape;1776;p41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77" name="Google Shape;1777;p41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78" name="Google Shape;1778;p41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779" name="Google Shape;1779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3" name="Google Shape;1783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4" name="Google Shape;1784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786" name="Google Shape;1786;p41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787" name="Google Shape;1787;p4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8" name="Google Shape;1788;p4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89" name="Google Shape;1789;p4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90" name="Google Shape;1790;p41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91" name="Google Shape;1791;p41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92" name="Google Shape;1792;p41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793" name="Google Shape;1793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94" name="Google Shape;1794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95" name="Google Shape;1795;p41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796" name="Google Shape;1796;p41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799" name="Google Shape;1799;p4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800" name="Google Shape;1800;p4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01" name="Google Shape;1801;p4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802" name="Google Shape;1802;p41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803" name="Google Shape;1803;p41"/>
          <p:cNvSpPr txBox="1">
            <a:spLocks noGrp="1"/>
          </p:cNvSpPr>
          <p:nvPr>
            <p:ph type="subTitle" idx="1"/>
          </p:nvPr>
        </p:nvSpPr>
        <p:spPr>
          <a:xfrm>
            <a:off x="784202" y="1526190"/>
            <a:ext cx="5523494" cy="23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Biến đổi dữ liệu bằng phương pháp Min Max Scaling: đưa các giá trị dữ liệu về khoảng giá trị cụ thể, thường là trong khoảng từ 0 đến 1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Biến đổi dữ liệu bằng phương pháp One-hot encoding: biến các giá trị cố định ở dạng ký tự về dạng giá trị số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04" name="Google Shape;1804;p41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2. </a:t>
            </a:r>
            <a:r>
              <a:rPr lang="en" sz="1400" b="0" i="1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Biến đổi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42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810" name="Google Shape;1810;p42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811" name="Google Shape;1811;p42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812" name="Google Shape;1812;p42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813" name="Google Shape;1813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14" name="Google Shape;1814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5" name="Google Shape;1815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6" name="Google Shape;1816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7" name="Google Shape;1817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18" name="Google Shape;1818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19" name="Google Shape;1819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20" name="Google Shape;1820;p42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21" name="Google Shape;1821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22" name="Google Shape;1822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3" name="Google Shape;1823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4" name="Google Shape;1824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5" name="Google Shape;1825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26" name="Google Shape;1826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27" name="Google Shape;1827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28" name="Google Shape;1828;p42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29" name="Google Shape;1829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30" name="Google Shape;1830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1" name="Google Shape;1831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2" name="Google Shape;1832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3" name="Google Shape;1833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4" name="Google Shape;1834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35" name="Google Shape;1835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836" name="Google Shape;1836;p42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837" name="Google Shape;1837;p4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838" name="Google Shape;1838;p4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39" name="Google Shape;1839;p4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0" name="Google Shape;1840;p4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1" name="Google Shape;1841;p4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842" name="Google Shape;1842;p4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843" name="Google Shape;1843;p4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844" name="Google Shape;1844;p42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845" name="Google Shape;1845;p42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846" name="Google Shape;1846;p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47" name="Google Shape;1847;p42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848" name="Google Shape;1848;p42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849" name="Google Shape;1849;p42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850" name="Google Shape;1850;p42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851" name="Google Shape;1851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2" name="Google Shape;1852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853" name="Google Shape;1853;p42"/>
          <p:cNvGrpSpPr/>
          <p:nvPr/>
        </p:nvGrpSpPr>
        <p:grpSpPr>
          <a:xfrm>
            <a:off x="6590175" y="2630212"/>
            <a:ext cx="5765856" cy="4103650"/>
            <a:chOff x="4452944" y="2184175"/>
            <a:chExt cx="5765856" cy="4103650"/>
          </a:xfrm>
        </p:grpSpPr>
        <p:pic>
          <p:nvPicPr>
            <p:cNvPr id="1854" name="Google Shape;1854;p42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5" name="Google Shape;1855;p42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856" name="Google Shape;1856;p4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7" name="Google Shape;1857;p4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58" name="Google Shape;1858;p4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59" name="Google Shape;1859;p42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60" name="Google Shape;1860;p42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861" name="Google Shape;1861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62" name="Google Shape;1862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863" name="Google Shape;1863;p42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864" name="Google Shape;1864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65" name="Google Shape;1865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66" name="Google Shape;1866;p42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67" name="Google Shape;1867;p42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68" name="Google Shape;1868;p42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869" name="Google Shape;1869;p4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0" name="Google Shape;1870;p4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1" name="Google Shape;1871;p4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2" name="Google Shape;1872;p4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3" name="Google Shape;1873;p4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4" name="Google Shape;1874;p4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5" name="Google Shape;1875;p4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876" name="Google Shape;1876;p42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877" name="Google Shape;1877;p4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8" name="Google Shape;1878;p4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79" name="Google Shape;1879;p4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880" name="Google Shape;1880;p42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81" name="Google Shape;1881;p42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882" name="Google Shape;1882;p42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883" name="Google Shape;1883;p4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884" name="Google Shape;1884;p4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885" name="Google Shape;1885;p42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886" name="Google Shape;1886;p42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888" name="Google Shape;1888;p42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889" name="Google Shape;1889;p4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890" name="Google Shape;1890;p4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1" name="Google Shape;1891;p4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892" name="Google Shape;1892;p42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893" name="Google Shape;1893;p42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2. </a:t>
            </a:r>
            <a:r>
              <a:rPr lang="en" sz="1400" b="0" i="1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Biến đổi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95" name="Google Shape;1895;p42"/>
          <p:cNvSpPr txBox="1"/>
          <p:nvPr/>
        </p:nvSpPr>
        <p:spPr>
          <a:xfrm>
            <a:off x="1272468" y="4490554"/>
            <a:ext cx="6799451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100" i="1" dirty="0">
                <a:latin typeface="IBM Plex Mono"/>
                <a:ea typeface="IBM Plex Mono"/>
                <a:cs typeface="IBM Plex Mono"/>
                <a:sym typeface="IBM Plex Mono"/>
              </a:rPr>
              <a:t>Hình 3.2 </a:t>
            </a:r>
            <a:r>
              <a:rPr lang="en" sz="1100" b="0" i="1" u="none" strike="noStrike" cap="none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sau khi đã được chuẩn hóa</a:t>
            </a:r>
            <a:endParaRPr sz="1100" b="0" i="1" u="none" strike="noStrike" cap="none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63FE6-7319-35EE-B309-D32F3815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68" y="1619033"/>
            <a:ext cx="6800163" cy="28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oogle Shape;1900;p43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901" name="Google Shape;1901;p43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902" name="Google Shape;1902;p43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903" name="Google Shape;1903;p43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904" name="Google Shape;1904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05" name="Google Shape;1905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6" name="Google Shape;1906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7" name="Google Shape;1907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8" name="Google Shape;1908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09" name="Google Shape;1909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10" name="Google Shape;1910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11" name="Google Shape;1911;p43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12" name="Google Shape;1912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13" name="Google Shape;1913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4" name="Google Shape;1914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5" name="Google Shape;1915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6" name="Google Shape;1916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17" name="Google Shape;1917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18" name="Google Shape;1918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19" name="Google Shape;1919;p43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20" name="Google Shape;1920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21" name="Google Shape;1921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2" name="Google Shape;1922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3" name="Google Shape;1923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4" name="Google Shape;1924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25" name="Google Shape;1925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26" name="Google Shape;1926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27" name="Google Shape;1927;p43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28" name="Google Shape;1928;p43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29" name="Google Shape;1929;p4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0" name="Google Shape;1930;p4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1" name="Google Shape;1931;p4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2" name="Google Shape;1932;p4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33" name="Google Shape;1933;p4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34" name="Google Shape;1934;p43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935" name="Google Shape;1935;p43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936" name="Google Shape;1936;p43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937" name="Google Shape;1937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38" name="Google Shape;1938;p43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939" name="Google Shape;1939;p43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940" name="Google Shape;1940;p43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941" name="Google Shape;1941;p43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942" name="Google Shape;1942;p4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943" name="Google Shape;1943;p4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944" name="Google Shape;1944;p43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945" name="Google Shape;1945;p43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947" name="Google Shape;1947;p43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948" name="Google Shape;1948;p4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949" name="Google Shape;1949;p4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0" name="Google Shape;1950;p4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951" name="Google Shape;1951;p43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Xác định số lượng cụm K</a:t>
            </a:r>
            <a:endParaRPr/>
          </a:p>
        </p:txBody>
      </p:sp>
      <p:sp>
        <p:nvSpPr>
          <p:cNvPr id="1952" name="Google Shape;1952;p43"/>
          <p:cNvSpPr txBox="1">
            <a:spLocks noGrp="1"/>
          </p:cNvSpPr>
          <p:nvPr>
            <p:ph type="subTitle" idx="1"/>
          </p:nvPr>
        </p:nvSpPr>
        <p:spPr>
          <a:xfrm>
            <a:off x="704721" y="1273668"/>
            <a:ext cx="3843517" cy="2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Sử dụng biểu đồ Elbow Method (phương pháp khuỷu tay)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Phương pháp này giúp xác định số lượng cụm tối ưu dựa trên sự thay đổi của tổng bình phương khoảng cách (Within-Cluster Sum of Squares - WCSS) giữa các điểm dữ liệu và trung tâm của cụm. 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953" name="Google Shape;195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8380" y="1530969"/>
            <a:ext cx="4147129" cy="262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43"/>
          <p:cNvSpPr txBox="1"/>
          <p:nvPr/>
        </p:nvSpPr>
        <p:spPr>
          <a:xfrm>
            <a:off x="4738309" y="4302554"/>
            <a:ext cx="4147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3.3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Biểu đồ Elbow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9" name="Google Shape;1959;p44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960" name="Google Shape;1960;p44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961" name="Google Shape;1961;p44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962" name="Google Shape;1962;p44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963" name="Google Shape;1963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64" name="Google Shape;1964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5" name="Google Shape;1965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6" name="Google Shape;1966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7" name="Google Shape;1967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68" name="Google Shape;1968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69" name="Google Shape;1969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70" name="Google Shape;1970;p44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71" name="Google Shape;1971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72" name="Google Shape;1972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3" name="Google Shape;1973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4" name="Google Shape;1974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5" name="Google Shape;1975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76" name="Google Shape;1976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77" name="Google Shape;1977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78" name="Google Shape;1978;p44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79" name="Google Shape;1979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80" name="Google Shape;1980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1" name="Google Shape;1981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2" name="Google Shape;1982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3" name="Google Shape;1983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4" name="Google Shape;1984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85" name="Google Shape;1985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986" name="Google Shape;1986;p44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987" name="Google Shape;1987;p44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988" name="Google Shape;1988;p4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89" name="Google Shape;1989;p4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0" name="Google Shape;1990;p4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1" name="Google Shape;1991;p4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992" name="Google Shape;1992;p4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993" name="Google Shape;1993;p44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994" name="Google Shape;1994;p44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995" name="Google Shape;1995;p44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996" name="Google Shape;1996;p4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97" name="Google Shape;1997;p44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998" name="Google Shape;1998;p44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999" name="Google Shape;1999;p44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000" name="Google Shape;2000;p44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001" name="Google Shape;2001;p4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002" name="Google Shape;2002;p4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003" name="Google Shape;2003;p44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004" name="Google Shape;2004;p44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006" name="Google Shape;2006;p44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007" name="Google Shape;2007;p4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008" name="Google Shape;2008;p4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9" name="Google Shape;2009;p4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Sử dụng MongoDB để lưu dữ liệu</a:t>
            </a:r>
            <a:endParaRPr/>
          </a:p>
        </p:txBody>
      </p:sp>
      <p:pic>
        <p:nvPicPr>
          <p:cNvPr id="2011" name="Google Shape;201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92" y="1488384"/>
            <a:ext cx="3585321" cy="284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1606" y="1488383"/>
            <a:ext cx="5015942" cy="2841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44"/>
          <p:cNvSpPr txBox="1"/>
          <p:nvPr/>
        </p:nvSpPr>
        <p:spPr>
          <a:xfrm>
            <a:off x="3907382" y="4525347"/>
            <a:ext cx="501594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3.5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sau khi đã được import vào MongoDB</a:t>
            </a:r>
            <a:endParaRPr/>
          </a:p>
        </p:txBody>
      </p:sp>
      <p:sp>
        <p:nvSpPr>
          <p:cNvPr id="2014" name="Google Shape;2014;p44"/>
          <p:cNvSpPr txBox="1"/>
          <p:nvPr/>
        </p:nvSpPr>
        <p:spPr>
          <a:xfrm>
            <a:off x="105525" y="4525025"/>
            <a:ext cx="3585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3.4 </a:t>
            </a:r>
            <a:r>
              <a:rPr lang="en" sz="1100" b="0" i="1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Import file csv vào MongoDB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45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2020" name="Google Shape;2020;p45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2021" name="Google Shape;2021;p45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2022" name="Google Shape;2022;p45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023" name="Google Shape;2023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24" name="Google Shape;2024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5" name="Google Shape;2025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6" name="Google Shape;2026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7" name="Google Shape;2027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28" name="Google Shape;2028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29" name="Google Shape;2029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30" name="Google Shape;2030;p45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31" name="Google Shape;2031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32" name="Google Shape;2032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3" name="Google Shape;2033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4" name="Google Shape;2034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5" name="Google Shape;2035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36" name="Google Shape;2036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37" name="Google Shape;2037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38" name="Google Shape;2038;p45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39" name="Google Shape;2039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40" name="Google Shape;2040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1" name="Google Shape;2041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2" name="Google Shape;2042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3" name="Google Shape;2043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4" name="Google Shape;2044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45" name="Google Shape;2045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46" name="Google Shape;2046;p45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47" name="Google Shape;2047;p45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48" name="Google Shape;2048;p45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49" name="Google Shape;2049;p45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0" name="Google Shape;2050;p45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1" name="Google Shape;2051;p45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52" name="Google Shape;2052;p45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53" name="Google Shape;2053;p45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054" name="Google Shape;2054;p45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055" name="Google Shape;2055;p45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056" name="Google Shape;2056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57" name="Google Shape;2057;p45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2058" name="Google Shape;2058;p45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059" name="Google Shape;2059;p45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060" name="Google Shape;2060;p45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061" name="Google Shape;2061;p4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063" name="Google Shape;2063;p45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064" name="Google Shape;2064;p45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066" name="Google Shape;2066;p45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067" name="Google Shape;2067;p4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068" name="Google Shape;2068;p4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9" name="Google Shape;2069;p4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070" name="Google Shape;2070;p45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Xây dựng các API bằng Nodejs</a:t>
            </a:r>
            <a:endParaRPr/>
          </a:p>
        </p:txBody>
      </p:sp>
      <p:sp>
        <p:nvSpPr>
          <p:cNvPr id="2071" name="Google Shape;2071;p45"/>
          <p:cNvSpPr txBox="1">
            <a:spLocks noGrp="1"/>
          </p:cNvSpPr>
          <p:nvPr>
            <p:ph type="subTitle" idx="1"/>
          </p:nvPr>
        </p:nvSpPr>
        <p:spPr>
          <a:xfrm>
            <a:off x="704720" y="1269055"/>
            <a:ext cx="5940599" cy="24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Lấy dữ liệu tất cả các bệnh nhân: http://127.0.0.1:3000/api/patients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Lưu tâm cụm vào MongoDB: http://127.0.0.1:3000/api/centroids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Dự đoán nhóm sức khỏe của bệnh</a:t>
            </a:r>
            <a:r>
              <a:rPr lang="en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nhân: </a:t>
            </a:r>
            <a:r>
              <a:rPr lang="en" sz="1400" b="0" i="0" strike="noStrike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http://127.0.0.1:3000/api/centroid-predict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46"/>
          <p:cNvGrpSpPr/>
          <p:nvPr/>
        </p:nvGrpSpPr>
        <p:grpSpPr>
          <a:xfrm>
            <a:off x="-2765816" y="-2994329"/>
            <a:ext cx="8164418" cy="6343458"/>
            <a:chOff x="-2613416" y="-2806210"/>
            <a:chExt cx="8164418" cy="6343458"/>
          </a:xfrm>
        </p:grpSpPr>
        <p:grpSp>
          <p:nvGrpSpPr>
            <p:cNvPr id="2077" name="Google Shape;2077;p46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2078" name="Google Shape;2078;p46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2079" name="Google Shape;2079;p46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080" name="Google Shape;2080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81" name="Google Shape;2081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2" name="Google Shape;2082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3" name="Google Shape;2083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4" name="Google Shape;2084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85" name="Google Shape;2085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86" name="Google Shape;2086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87" name="Google Shape;2087;p46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88" name="Google Shape;2088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89" name="Google Shape;2089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0" name="Google Shape;2090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1" name="Google Shape;2091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2" name="Google Shape;2092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3" name="Google Shape;2093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094" name="Google Shape;2094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095" name="Google Shape;2095;p46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096" name="Google Shape;2096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097" name="Google Shape;2097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8" name="Google Shape;2098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099" name="Google Shape;2099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0" name="Google Shape;2100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1" name="Google Shape;2101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102" name="Google Shape;2102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103" name="Google Shape;2103;p46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104" name="Google Shape;2104;p46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105" name="Google Shape;2105;p4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6" name="Google Shape;2106;p4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7" name="Google Shape;2107;p4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8" name="Google Shape;2108;p4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109" name="Google Shape;2109;p4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110" name="Google Shape;2110;p46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111" name="Google Shape;2111;p46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112" name="Google Shape;2112;p46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113" name="Google Shape;2113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114" name="Google Shape;2114;p46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2115" name="Google Shape;2115;p46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116" name="Google Shape;2116;p46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117" name="Google Shape;2117;p46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118" name="Google Shape;2118;p4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19" name="Google Shape;2119;p4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120" name="Google Shape;2120;p46"/>
          <p:cNvGrpSpPr/>
          <p:nvPr/>
        </p:nvGrpSpPr>
        <p:grpSpPr>
          <a:xfrm>
            <a:off x="4761288" y="2686751"/>
            <a:ext cx="5765856" cy="4103650"/>
            <a:chOff x="4452944" y="2184175"/>
            <a:chExt cx="5765856" cy="4103650"/>
          </a:xfrm>
        </p:grpSpPr>
        <p:pic>
          <p:nvPicPr>
            <p:cNvPr id="2121" name="Google Shape;2121;p46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2" name="Google Shape;2122;p46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2123" name="Google Shape;2123;p4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4" name="Google Shape;2124;p4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5" name="Google Shape;2125;p4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26" name="Google Shape;2126;p46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27" name="Google Shape;2127;p46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2128" name="Google Shape;2128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29" name="Google Shape;2129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30" name="Google Shape;2130;p46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2131" name="Google Shape;2131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2" name="Google Shape;2132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33" name="Google Shape;2133;p46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34" name="Google Shape;2134;p46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35" name="Google Shape;2135;p46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136" name="Google Shape;2136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7" name="Google Shape;2137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8" name="Google Shape;2138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39" name="Google Shape;2139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0" name="Google Shape;2140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1" name="Google Shape;2141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2" name="Google Shape;2142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43" name="Google Shape;2143;p46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144" name="Google Shape;2144;p4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5" name="Google Shape;2145;p4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46" name="Google Shape;2146;p4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147" name="Google Shape;2147;p46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48" name="Google Shape;2148;p46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149" name="Google Shape;2149;p46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2150" name="Google Shape;2150;p4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51" name="Google Shape;2151;p4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152" name="Google Shape;2152;p46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2153" name="Google Shape;2153;p46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155" name="Google Shape;2155;p46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156" name="Google Shape;2156;p4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157" name="Google Shape;2157;p4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8" name="Google Shape;2158;p4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159" name="Google Shape;2159;p46"/>
          <p:cNvSpPr txBox="1">
            <a:spLocks noGrp="1"/>
          </p:cNvSpPr>
          <p:nvPr>
            <p:ph type="title"/>
          </p:nvPr>
        </p:nvSpPr>
        <p:spPr>
          <a:xfrm>
            <a:off x="1164139" y="461463"/>
            <a:ext cx="7889629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Hadoop Mapreduce phân cụm dữ liệu</a:t>
            </a:r>
            <a:endParaRPr/>
          </a:p>
        </p:txBody>
      </p:sp>
      <p:sp>
        <p:nvSpPr>
          <p:cNvPr id="2160" name="Google Shape;2160;p46"/>
          <p:cNvSpPr txBox="1">
            <a:spLocks noGrp="1"/>
          </p:cNvSpPr>
          <p:nvPr>
            <p:ph type="subTitle" idx="1"/>
          </p:nvPr>
        </p:nvSpPr>
        <p:spPr>
          <a:xfrm>
            <a:off x="704721" y="962264"/>
            <a:ext cx="7653300" cy="3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MongoDBProcess: Thao tác với API để lấy dữ liệu và lưu dữ liệu vào MongoDB.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PointWritable: Khởi tạo các đối tượng điểm dữ liệu bao gồm các thuộc tính.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Lớp Kmapper: Xác định điểm thuộc vào cụm nào dựa trên khoảng cách giữ điểm dữ liệu và các điểm tâm cụm.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Lớp KCombiner: Tính tổng các điểm dữ liệu thuộc cùng một cụm 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 ghi thông tin vào file đầu ra và ghi các điểm 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thuộc cùng 1 cụm vào các tập tin riêng biệt.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Lớp KReducer: Tính trung bình các điểm trong</a:t>
            </a:r>
            <a:b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cùng 1 cụm và tạo ra các điểm tâm cụm mới.  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7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66" name="Google Shape;2166;p47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2167" name="Google Shape;2167;p47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170" name="Google Shape;2170;p47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Kết quả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71" name="Google Shape;2171;p4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2172" name="Google Shape;2172;p47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2177" name="Google Shape;2177;p47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8" name="Google Shape;2178;p4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2179" name="Google Shape;2179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0" name="Google Shape;2180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1" name="Google Shape;2181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2" name="Google Shape;2182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3" name="Google Shape;2183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4" name="Google Shape;2184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86" name="Google Shape;2186;p47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2187" name="Google Shape;2187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8" name="Google Shape;2188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89" name="Google Shape;2189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0" name="Google Shape;2190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1" name="Google Shape;2191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2" name="Google Shape;2192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3" name="Google Shape;2193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94" name="Google Shape;2194;p47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2195" name="Google Shape;2195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6" name="Google Shape;2196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197" name="Google Shape;2197;p47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2198" name="Google Shape;2198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199" name="Google Shape;2199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00" name="Google Shape;2200;p4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201" name="Google Shape;2201;p4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2202" name="Google Shape;2202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203" name="Google Shape;2203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4" name="Google Shape;2204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48"/>
          <p:cNvGrpSpPr/>
          <p:nvPr/>
        </p:nvGrpSpPr>
        <p:grpSpPr>
          <a:xfrm>
            <a:off x="-2765817" y="-2958611"/>
            <a:ext cx="8164419" cy="6343459"/>
            <a:chOff x="-2613417" y="-2806211"/>
            <a:chExt cx="8164419" cy="6343459"/>
          </a:xfrm>
        </p:grpSpPr>
        <p:grpSp>
          <p:nvGrpSpPr>
            <p:cNvPr id="2210" name="Google Shape;2210;p48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211" name="Google Shape;2211;p48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212" name="Google Shape;2212;p48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213" name="Google Shape;2213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14" name="Google Shape;2214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5" name="Google Shape;2215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6" name="Google Shape;2216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7" name="Google Shape;2217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18" name="Google Shape;2218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19" name="Google Shape;2219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20" name="Google Shape;2220;p48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21" name="Google Shape;2221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22" name="Google Shape;2222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3" name="Google Shape;2223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4" name="Google Shape;2224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5" name="Google Shape;2225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26" name="Google Shape;2226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27" name="Google Shape;2227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28" name="Google Shape;2228;p48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29" name="Google Shape;2229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30" name="Google Shape;2230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1" name="Google Shape;2231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2" name="Google Shape;2232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3" name="Google Shape;2233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4" name="Google Shape;2234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35" name="Google Shape;2235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236" name="Google Shape;2236;p48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237" name="Google Shape;2237;p48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238" name="Google Shape;2238;p4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39" name="Google Shape;2239;p4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0" name="Google Shape;2240;p4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1" name="Google Shape;2241;p4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242" name="Google Shape;2242;p4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243" name="Google Shape;2243;p48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244" name="Google Shape;2244;p48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245" name="Google Shape;2245;p48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246" name="Google Shape;22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247" name="Google Shape;2247;p48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248" name="Google Shape;2248;p48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249" name="Google Shape;2249;p48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250" name="Google Shape;2250;p48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251" name="Google Shape;2251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2" name="Google Shape;2252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253" name="Google Shape;2253;p48"/>
          <p:cNvGrpSpPr/>
          <p:nvPr/>
        </p:nvGrpSpPr>
        <p:grpSpPr>
          <a:xfrm>
            <a:off x="5388344" y="2768575"/>
            <a:ext cx="5765856" cy="4103650"/>
            <a:chOff x="4452944" y="2184175"/>
            <a:chExt cx="5765856" cy="4103650"/>
          </a:xfrm>
        </p:grpSpPr>
        <p:pic>
          <p:nvPicPr>
            <p:cNvPr id="2254" name="Google Shape;2254;p48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5" name="Google Shape;2255;p48"/>
            <p:cNvGrpSpPr/>
            <p:nvPr/>
          </p:nvGrpSpPr>
          <p:grpSpPr>
            <a:xfrm rot="-5400000" flipH="1">
              <a:off x="8074853" y="4089883"/>
              <a:ext cx="1478405" cy="1186772"/>
              <a:chOff x="7945225" y="4302000"/>
              <a:chExt cx="904666" cy="726121"/>
            </a:xfrm>
          </p:grpSpPr>
          <p:sp>
            <p:nvSpPr>
              <p:cNvPr id="2256" name="Google Shape;2256;p4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7" name="Google Shape;2257;p4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58" name="Google Shape;2258;p4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59" name="Google Shape;2259;p48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60" name="Google Shape;2260;p48"/>
            <p:cNvGrpSpPr/>
            <p:nvPr/>
          </p:nvGrpSpPr>
          <p:grpSpPr>
            <a:xfrm rot="-5400000" flipH="1">
              <a:off x="7140077" y="3883219"/>
              <a:ext cx="134004" cy="134004"/>
              <a:chOff x="8356813" y="1074288"/>
              <a:chExt cx="351900" cy="351900"/>
            </a:xfrm>
          </p:grpSpPr>
          <p:sp>
            <p:nvSpPr>
              <p:cNvPr id="2261" name="Google Shape;2261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62" name="Google Shape;2262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263" name="Google Shape;2263;p48"/>
            <p:cNvGrpSpPr/>
            <p:nvPr/>
          </p:nvGrpSpPr>
          <p:grpSpPr>
            <a:xfrm rot="-5400000" flipH="1">
              <a:off x="6766252" y="3499144"/>
              <a:ext cx="134004" cy="134004"/>
              <a:chOff x="8356813" y="1074288"/>
              <a:chExt cx="351900" cy="351900"/>
            </a:xfrm>
          </p:grpSpPr>
          <p:sp>
            <p:nvSpPr>
              <p:cNvPr id="2264" name="Google Shape;2264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65" name="Google Shape;2265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66" name="Google Shape;2266;p48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67" name="Google Shape;2267;p48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68" name="Google Shape;2268;p48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269" name="Google Shape;2269;p4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0" name="Google Shape;2270;p4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1" name="Google Shape;2271;p4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2" name="Google Shape;2272;p4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3" name="Google Shape;2273;p4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4" name="Google Shape;2274;p4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5" name="Google Shape;2275;p4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276" name="Google Shape;2276;p48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277" name="Google Shape;2277;p48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8" name="Google Shape;2278;p48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79" name="Google Shape;2279;p48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280" name="Google Shape;2280;p48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81" name="Google Shape;2281;p48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282" name="Google Shape;2282;p48"/>
            <p:cNvGrpSpPr/>
            <p:nvPr/>
          </p:nvGrpSpPr>
          <p:grpSpPr>
            <a:xfrm rot="-5400000" flipH="1">
              <a:off x="5819577" y="4727806"/>
              <a:ext cx="134004" cy="134004"/>
              <a:chOff x="8356813" y="1074288"/>
              <a:chExt cx="351900" cy="351900"/>
            </a:xfrm>
          </p:grpSpPr>
          <p:sp>
            <p:nvSpPr>
              <p:cNvPr id="2283" name="Google Shape;2283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284" name="Google Shape;2284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285" name="Google Shape;2285;p48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286" name="Google Shape;2286;p48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288" name="Google Shape;2288;p48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289" name="Google Shape;2289;p4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290" name="Google Shape;2290;p4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1" name="Google Shape;2291;p4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292" name="Google Shape;2292;p48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293" name="Google Shape;2293;p48"/>
          <p:cNvSpPr txBox="1"/>
          <p:nvPr/>
        </p:nvSpPr>
        <p:spPr>
          <a:xfrm>
            <a:off x="1229643" y="12207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cài đặt chương trình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294" name="Google Shape;229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25" y="1775313"/>
            <a:ext cx="4033774" cy="1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7975" y="2479813"/>
            <a:ext cx="3902475" cy="5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6" name="Google Shape;2296;p48"/>
          <p:cNvSpPr txBox="1"/>
          <p:nvPr/>
        </p:nvSpPr>
        <p:spPr>
          <a:xfrm>
            <a:off x="894958" y="3969766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4.1 Kết nối tới MongoDB</a:t>
            </a:r>
            <a:endParaRPr/>
          </a:p>
        </p:txBody>
      </p:sp>
      <p:sp>
        <p:nvSpPr>
          <p:cNvPr id="2297" name="Google Shape;2297;p48"/>
          <p:cNvSpPr txBox="1"/>
          <p:nvPr/>
        </p:nvSpPr>
        <p:spPr>
          <a:xfrm>
            <a:off x="5388358" y="3260041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4.2 Khởi chạy các API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2" name="Google Shape;2302;p49"/>
          <p:cNvGrpSpPr/>
          <p:nvPr/>
        </p:nvGrpSpPr>
        <p:grpSpPr>
          <a:xfrm>
            <a:off x="-2765817" y="-2958611"/>
            <a:ext cx="8164419" cy="6343459"/>
            <a:chOff x="-2613417" y="-2806211"/>
            <a:chExt cx="8164419" cy="6343459"/>
          </a:xfrm>
        </p:grpSpPr>
        <p:grpSp>
          <p:nvGrpSpPr>
            <p:cNvPr id="2303" name="Google Shape;2303;p49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304" name="Google Shape;2304;p49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305" name="Google Shape;2305;p49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306" name="Google Shape;2306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07" name="Google Shape;2307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08" name="Google Shape;2308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09" name="Google Shape;2309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0" name="Google Shape;2310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1" name="Google Shape;2311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12" name="Google Shape;2312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13" name="Google Shape;2313;p49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14" name="Google Shape;2314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15" name="Google Shape;231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6" name="Google Shape;231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7" name="Google Shape;231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8" name="Google Shape;231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19" name="Google Shape;231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20" name="Google Shape;2320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21" name="Google Shape;2321;p49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22" name="Google Shape;2322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23" name="Google Shape;2323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4" name="Google Shape;2324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5" name="Google Shape;2325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6" name="Google Shape;2326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27" name="Google Shape;2327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28" name="Google Shape;2328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29" name="Google Shape;2329;p49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30" name="Google Shape;2330;p49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31" name="Google Shape;2331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2" name="Google Shape;2332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3" name="Google Shape;2333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4" name="Google Shape;2334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35" name="Google Shape;2335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36" name="Google Shape;2336;p4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337" name="Google Shape;2337;p49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338" name="Google Shape;2338;p49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339" name="Google Shape;2339;p4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40" name="Google Shape;2340;p49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341" name="Google Shape;2341;p49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342" name="Google Shape;2342;p49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343" name="Google Shape;2343;p49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344" name="Google Shape;2344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345" name="Google Shape;2345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346" name="Google Shape;2346;p49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347" name="Google Shape;2347;p49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2350" name="Google Shape;2350;p4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351" name="Google Shape;2351;p4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2" name="Google Shape;2352;p4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353" name="Google Shape;2353;p49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354" name="Google Shape;2354;p49"/>
          <p:cNvSpPr txBox="1"/>
          <p:nvPr/>
        </p:nvSpPr>
        <p:spPr>
          <a:xfrm>
            <a:off x="1229643" y="12207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cài đặt chương trình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55" name="Google Shape;2355;p49"/>
          <p:cNvSpPr txBox="1"/>
          <p:nvPr/>
        </p:nvSpPr>
        <p:spPr>
          <a:xfrm>
            <a:off x="8" y="4545516"/>
            <a:ext cx="262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4.3 Cấu trúc thư mục</a:t>
            </a:r>
            <a:endParaRPr/>
          </a:p>
        </p:txBody>
      </p:sp>
      <p:sp>
        <p:nvSpPr>
          <p:cNvPr id="2356" name="Google Shape;2356;p49"/>
          <p:cNvSpPr txBox="1"/>
          <p:nvPr/>
        </p:nvSpPr>
        <p:spPr>
          <a:xfrm>
            <a:off x="2770475" y="2230575"/>
            <a:ext cx="5581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4.4 Câu lệnh chạy file jar</a:t>
            </a:r>
            <a:endParaRPr/>
          </a:p>
        </p:txBody>
      </p:sp>
      <p:pic>
        <p:nvPicPr>
          <p:cNvPr id="2357" name="Google Shape;2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25" y="1637176"/>
            <a:ext cx="1812925" cy="2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500" y="1631200"/>
            <a:ext cx="5581651" cy="49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0500" y="2551025"/>
            <a:ext cx="5581640" cy="18688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0" name="Google Shape;2360;p49"/>
          <p:cNvSpPr txBox="1"/>
          <p:nvPr/>
        </p:nvSpPr>
        <p:spPr>
          <a:xfrm>
            <a:off x="2770375" y="4545525"/>
            <a:ext cx="527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4.5 Dữ liệu sau khi được đọc từ MongoDB vào file input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" name="Google Shape;2365;p50"/>
          <p:cNvGrpSpPr/>
          <p:nvPr/>
        </p:nvGrpSpPr>
        <p:grpSpPr>
          <a:xfrm>
            <a:off x="-2765817" y="-3263411"/>
            <a:ext cx="8164419" cy="6343459"/>
            <a:chOff x="-2613417" y="-2806211"/>
            <a:chExt cx="8164419" cy="6343459"/>
          </a:xfrm>
        </p:grpSpPr>
        <p:grpSp>
          <p:nvGrpSpPr>
            <p:cNvPr id="2366" name="Google Shape;2366;p50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367" name="Google Shape;2367;p50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368" name="Google Shape;2368;p5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369" name="Google Shape;2369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70" name="Google Shape;2370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1" name="Google Shape;2371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2" name="Google Shape;2372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3" name="Google Shape;2373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4" name="Google Shape;2374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75" name="Google Shape;2375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76" name="Google Shape;2376;p50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77" name="Google Shape;2377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78" name="Google Shape;2378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79" name="Google Shape;2379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0" name="Google Shape;2380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1" name="Google Shape;2381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2" name="Google Shape;2382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83" name="Google Shape;2383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84" name="Google Shape;2384;p50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85" name="Google Shape;2385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86" name="Google Shape;2386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7" name="Google Shape;2387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8" name="Google Shape;2388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89" name="Google Shape;2389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0" name="Google Shape;2390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91" name="Google Shape;2391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392" name="Google Shape;2392;p50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393" name="Google Shape;2393;p5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394" name="Google Shape;2394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5" name="Google Shape;2395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6" name="Google Shape;2396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7" name="Google Shape;2397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398" name="Google Shape;2398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399" name="Google Shape;2399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400" name="Google Shape;2400;p50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401" name="Google Shape;2401;p5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402" name="Google Shape;2402;p5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03" name="Google Shape;2403;p50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404" name="Google Shape;2404;p5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405" name="Google Shape;2405;p5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406" name="Google Shape;2406;p5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407" name="Google Shape;240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408" name="Google Shape;240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409" name="Google Shape;2409;p50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410" name="Google Shape;2410;p5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412" name="Google Shape;2412;p50"/>
          <p:cNvGrpSpPr/>
          <p:nvPr/>
        </p:nvGrpSpPr>
        <p:grpSpPr>
          <a:xfrm>
            <a:off x="1229643" y="602944"/>
            <a:ext cx="4558967" cy="134100"/>
            <a:chOff x="796100" y="3019701"/>
            <a:chExt cx="4558967" cy="134100"/>
          </a:xfrm>
        </p:grpSpPr>
        <p:sp>
          <p:nvSpPr>
            <p:cNvPr id="2413" name="Google Shape;2413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414" name="Google Shape;2414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15" name="Google Shape;2415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416" name="Google Shape;2416;p50"/>
          <p:cNvSpPr txBox="1">
            <a:spLocks noGrp="1"/>
          </p:cNvSpPr>
          <p:nvPr>
            <p:ph type="title"/>
          </p:nvPr>
        </p:nvSpPr>
        <p:spPr>
          <a:xfrm>
            <a:off x="1164140" y="80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</a:t>
            </a:r>
            <a:endParaRPr/>
          </a:p>
        </p:txBody>
      </p:sp>
      <p:sp>
        <p:nvSpPr>
          <p:cNvPr id="2417" name="Google Shape;2417;p50"/>
          <p:cNvSpPr txBox="1"/>
          <p:nvPr/>
        </p:nvSpPr>
        <p:spPr>
          <a:xfrm>
            <a:off x="1229643" y="763531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Kết quả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18" name="Google Shape;2418;p50"/>
          <p:cNvSpPr txBox="1"/>
          <p:nvPr/>
        </p:nvSpPr>
        <p:spPr>
          <a:xfrm>
            <a:off x="636068" y="4726125"/>
            <a:ext cx="300288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latin typeface="IBM Plex Mono"/>
                <a:ea typeface="IBM Plex Mono"/>
                <a:cs typeface="IBM Plex Mono"/>
                <a:sym typeface="IBM Plex Mono"/>
              </a:rPr>
              <a:t>Hình 4.6 Kết quả in ra 3 tâm cụm</a:t>
            </a:r>
            <a:endParaRPr dirty="0"/>
          </a:p>
        </p:txBody>
      </p:sp>
      <p:sp>
        <p:nvSpPr>
          <p:cNvPr id="2419" name="Google Shape;2419;p50"/>
          <p:cNvSpPr txBox="1"/>
          <p:nvPr/>
        </p:nvSpPr>
        <p:spPr>
          <a:xfrm>
            <a:off x="3628487" y="2509725"/>
            <a:ext cx="505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4.7 Dữ liệu 3 tâm cụm được lưu vào MongoDB</a:t>
            </a:r>
            <a:endParaRPr/>
          </a:p>
        </p:txBody>
      </p:sp>
      <p:pic>
        <p:nvPicPr>
          <p:cNvPr id="2420" name="Google Shape;24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25" y="1299925"/>
            <a:ext cx="2528425" cy="33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713" y="1268252"/>
            <a:ext cx="5051611" cy="11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0400" y="2847525"/>
            <a:ext cx="5007850" cy="18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50"/>
          <p:cNvSpPr txBox="1"/>
          <p:nvPr/>
        </p:nvSpPr>
        <p:spPr>
          <a:xfrm>
            <a:off x="3650426" y="4726125"/>
            <a:ext cx="5007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IBM Plex Mono"/>
                <a:ea typeface="IBM Plex Mono"/>
                <a:cs typeface="IBM Plex Mono"/>
                <a:sym typeface="IBM Plex Mono"/>
              </a:rPr>
              <a:t>Hình 4.8 Dữ liệu các điểm thuộc mỗi tâm cụm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Mục lục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3" name="Google Shape;1453;p33"/>
          <p:cNvSpPr txBox="1">
            <a:spLocks noGrp="1"/>
          </p:cNvSpPr>
          <p:nvPr>
            <p:ph type="subTitle" idx="9"/>
          </p:nvPr>
        </p:nvSpPr>
        <p:spPr>
          <a:xfrm>
            <a:off x="720000" y="19948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Giới thiệu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4" name="Google Shape;1454;p33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5" name="Google Shape;1455;p33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03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6" name="Google Shape;1456;p33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7" name="Google Shape;1457;p33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8" name="Google Shape;1458;p33"/>
          <p:cNvSpPr txBox="1">
            <a:spLocks noGrp="1"/>
          </p:cNvSpPr>
          <p:nvPr>
            <p:ph type="subTitle" idx="13"/>
          </p:nvPr>
        </p:nvSpPr>
        <p:spPr>
          <a:xfrm>
            <a:off x="4366698" y="1994875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Công nghệ sử dụng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9" name="Google Shape;1459;p33"/>
          <p:cNvSpPr txBox="1">
            <a:spLocks noGrp="1"/>
          </p:cNvSpPr>
          <p:nvPr>
            <p:ph type="subTitle" idx="14"/>
          </p:nvPr>
        </p:nvSpPr>
        <p:spPr>
          <a:xfrm>
            <a:off x="720000" y="36910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Chi tiết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0" name="Google Shape;1460;p33"/>
          <p:cNvSpPr txBox="1">
            <a:spLocks noGrp="1"/>
          </p:cNvSpPr>
          <p:nvPr>
            <p:ph type="subTitle" idx="15"/>
          </p:nvPr>
        </p:nvSpPr>
        <p:spPr>
          <a:xfrm>
            <a:off x="4366698" y="369100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Kết quả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8" name="Google Shape;2428;p51"/>
          <p:cNvGrpSpPr/>
          <p:nvPr/>
        </p:nvGrpSpPr>
        <p:grpSpPr>
          <a:xfrm>
            <a:off x="-2765817" y="-3339611"/>
            <a:ext cx="8164419" cy="6343459"/>
            <a:chOff x="-2613417" y="-2806211"/>
            <a:chExt cx="8164419" cy="6343459"/>
          </a:xfrm>
        </p:grpSpPr>
        <p:grpSp>
          <p:nvGrpSpPr>
            <p:cNvPr id="2429" name="Google Shape;2429;p51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430" name="Google Shape;2430;p51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431" name="Google Shape;2431;p51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432" name="Google Shape;2432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33" name="Google Shape;2433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4" name="Google Shape;2434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5" name="Google Shape;2435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6" name="Google Shape;2436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37" name="Google Shape;2437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38" name="Google Shape;2438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39" name="Google Shape;2439;p51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40" name="Google Shape;2440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41" name="Google Shape;2441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2" name="Google Shape;2442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3" name="Google Shape;2443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4" name="Google Shape;2444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45" name="Google Shape;2445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46" name="Google Shape;2446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47" name="Google Shape;2447;p51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48" name="Google Shape;2448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49" name="Google Shape;2449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0" name="Google Shape;2450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1" name="Google Shape;2451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2" name="Google Shape;2452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3" name="Google Shape;2453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54" name="Google Shape;2454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55" name="Google Shape;2455;p51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456" name="Google Shape;2456;p51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57" name="Google Shape;2457;p5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8" name="Google Shape;2458;p5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59" name="Google Shape;2459;p5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60" name="Google Shape;2460;p5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61" name="Google Shape;2461;p5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62" name="Google Shape;2462;p51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463" name="Google Shape;2463;p51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464" name="Google Shape;2464;p51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465" name="Google Shape;2465;p5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66" name="Google Shape;2466;p51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467" name="Google Shape;2467;p51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468" name="Google Shape;2468;p51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469" name="Google Shape;2469;p51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470" name="Google Shape;2470;p5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471" name="Google Shape;2471;p5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472" name="Google Shape;2472;p51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473" name="Google Shape;2473;p51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475" name="Google Shape;2475;p51"/>
          <p:cNvGrpSpPr/>
          <p:nvPr/>
        </p:nvGrpSpPr>
        <p:grpSpPr>
          <a:xfrm>
            <a:off x="1229643" y="679144"/>
            <a:ext cx="4558967" cy="134100"/>
            <a:chOff x="796100" y="3019701"/>
            <a:chExt cx="4558967" cy="134100"/>
          </a:xfrm>
        </p:grpSpPr>
        <p:sp>
          <p:nvSpPr>
            <p:cNvPr id="2476" name="Google Shape;2476;p5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477" name="Google Shape;2477;p5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78" name="Google Shape;2478;p5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479" name="Google Shape;2479;p51"/>
          <p:cNvSpPr txBox="1">
            <a:spLocks noGrp="1"/>
          </p:cNvSpPr>
          <p:nvPr>
            <p:ph type="title"/>
          </p:nvPr>
        </p:nvSpPr>
        <p:spPr>
          <a:xfrm>
            <a:off x="1164140" y="80463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quả bài toán </a:t>
            </a:r>
            <a:endParaRPr/>
          </a:p>
        </p:txBody>
      </p:sp>
      <p:sp>
        <p:nvSpPr>
          <p:cNvPr id="2480" name="Google Shape;2480;p51"/>
          <p:cNvSpPr txBox="1">
            <a:spLocks noGrp="1"/>
          </p:cNvSpPr>
          <p:nvPr>
            <p:ph type="subTitle" idx="1"/>
          </p:nvPr>
        </p:nvSpPr>
        <p:spPr>
          <a:xfrm>
            <a:off x="367100" y="1156725"/>
            <a:ext cx="5595000" cy="3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Cụm 0: nhóm ‘Old Person’, những bệnh nhân có đặc điểm như tuổi trung bình cao, huyết áp thấp, nhịp tim cao, nguy cơ tiểu đường thấp.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Cụm 1: nhóm ‘Middle Age’, những bệnh nhân có đặc điểm như tuổi trung bình, nhịp tim trung bình, huyết áp tăng, nguy cơ tiểu đường cao.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Cụm 2: nhóm ‘Young’, những bệnh nhân có đặc điểm là tuổi trung bình thấp, nhịp tim cao, nguy cơ tăng huyết áp thấp, nguy cơ bệnh tim thấp.</a:t>
            </a:r>
            <a:endParaRPr sz="1400" b="0" i="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1" name="Google Shape;2481;p51"/>
          <p:cNvSpPr txBox="1"/>
          <p:nvPr/>
        </p:nvSpPr>
        <p:spPr>
          <a:xfrm>
            <a:off x="5398602" y="4605352"/>
            <a:ext cx="3658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latin typeface="IBM Plex Mono"/>
                <a:ea typeface="IBM Plex Mono"/>
                <a:cs typeface="IBM Plex Mono"/>
                <a:sym typeface="IBM Plex Mono"/>
              </a:rPr>
              <a:t>Hình 4.9 Ứng dụng dự đoán nhóm sức khỏe bệnh nhân</a:t>
            </a:r>
            <a:endParaRPr dirty="0"/>
          </a:p>
        </p:txBody>
      </p:sp>
      <p:pic>
        <p:nvPicPr>
          <p:cNvPr id="2482" name="Google Shape;24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545" y="401917"/>
            <a:ext cx="2331900" cy="41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p51"/>
          <p:cNvSpPr txBox="1"/>
          <p:nvPr/>
        </p:nvSpPr>
        <p:spPr>
          <a:xfrm>
            <a:off x="1229643" y="831094"/>
            <a:ext cx="446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. </a:t>
            </a:r>
            <a:r>
              <a:rPr lang="en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 ứng dụng dự đoán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" name="Google Shape;2488;p52"/>
          <p:cNvGrpSpPr/>
          <p:nvPr/>
        </p:nvGrpSpPr>
        <p:grpSpPr>
          <a:xfrm>
            <a:off x="-3160292" y="-3379286"/>
            <a:ext cx="8164419" cy="6343459"/>
            <a:chOff x="-2613417" y="-2806211"/>
            <a:chExt cx="8164419" cy="6343459"/>
          </a:xfrm>
        </p:grpSpPr>
        <p:grpSp>
          <p:nvGrpSpPr>
            <p:cNvPr id="2489" name="Google Shape;2489;p52"/>
            <p:cNvGrpSpPr/>
            <p:nvPr/>
          </p:nvGrpSpPr>
          <p:grpSpPr>
            <a:xfrm>
              <a:off x="-2613417" y="-2806211"/>
              <a:ext cx="8164419" cy="6343459"/>
              <a:chOff x="-2613417" y="-2806211"/>
              <a:chExt cx="8164419" cy="6343459"/>
            </a:xfrm>
          </p:grpSpPr>
          <p:grpSp>
            <p:nvGrpSpPr>
              <p:cNvPr id="2490" name="Google Shape;2490;p52"/>
              <p:cNvGrpSpPr/>
              <p:nvPr/>
            </p:nvGrpSpPr>
            <p:grpSpPr>
              <a:xfrm>
                <a:off x="-191059" y="95964"/>
                <a:ext cx="1538562" cy="971589"/>
                <a:chOff x="-191059" y="95964"/>
                <a:chExt cx="1538562" cy="971589"/>
              </a:xfrm>
            </p:grpSpPr>
            <p:grpSp>
              <p:nvGrpSpPr>
                <p:cNvPr id="2491" name="Google Shape;2491;p52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2492" name="Google Shape;2492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493" name="Google Shape;2493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4" name="Google Shape;2494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5" name="Google Shape;2495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6" name="Google Shape;2496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497" name="Google Shape;2497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498" name="Google Shape;2498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499" name="Google Shape;2499;p52"/>
                <p:cNvGrpSpPr/>
                <p:nvPr/>
              </p:nvGrpSpPr>
              <p:grpSpPr>
                <a:xfrm>
                  <a:off x="584533" y="9596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00" name="Google Shape;2500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01" name="Google Shape;2501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2" name="Google Shape;2502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3" name="Google Shape;2503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4" name="Google Shape;2504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05" name="Google Shape;2505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06" name="Google Shape;2506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507" name="Google Shape;2507;p52"/>
                <p:cNvGrpSpPr/>
                <p:nvPr/>
              </p:nvGrpSpPr>
              <p:grpSpPr>
                <a:xfrm>
                  <a:off x="530445" y="481914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08" name="Google Shape;2508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09" name="Google Shape;2509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0" name="Google Shape;2510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1" name="Google Shape;2511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2" name="Google Shape;2512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3" name="Google Shape;2513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14" name="Google Shape;2514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2515" name="Google Shape;2515;p52"/>
                <p:cNvGrpSpPr/>
                <p:nvPr/>
              </p:nvGrpSpPr>
              <p:grpSpPr>
                <a:xfrm>
                  <a:off x="874020" y="312789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2516" name="Google Shape;2516;p52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517" name="Google Shape;2517;p5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8" name="Google Shape;2518;p5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19" name="Google Shape;2519;p5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20" name="Google Shape;2520;p5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2521" name="Google Shape;2521;p5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2522" name="Google Shape;2522;p52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2523" name="Google Shape;2523;p52"/>
              <p:cNvGrpSpPr/>
              <p:nvPr/>
            </p:nvGrpSpPr>
            <p:grpSpPr>
              <a:xfrm rot="-7479050">
                <a:off x="-2051247" y="-1642949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2524" name="Google Shape;2524;p52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2525" name="Google Shape;2525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526" name="Google Shape;2526;p52"/>
              <p:cNvGrpSpPr/>
              <p:nvPr/>
            </p:nvGrpSpPr>
            <p:grpSpPr>
              <a:xfrm>
                <a:off x="-640220" y="-2653974"/>
                <a:ext cx="6191222" cy="6191222"/>
                <a:chOff x="-640220" y="-2502424"/>
                <a:chExt cx="6191222" cy="6191222"/>
              </a:xfrm>
            </p:grpSpPr>
            <p:sp>
              <p:nvSpPr>
                <p:cNvPr id="2527" name="Google Shape;2527;p52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2528" name="Google Shape;2528;p52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2529" name="Google Shape;2529;p52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2530" name="Google Shape;2530;p5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31" name="Google Shape;2531;p5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2532" name="Google Shape;2532;p52"/>
          <p:cNvGrpSpPr/>
          <p:nvPr/>
        </p:nvGrpSpPr>
        <p:grpSpPr>
          <a:xfrm rot="-5400000" flipH="1">
            <a:off x="8904402" y="2929781"/>
            <a:ext cx="134004" cy="134004"/>
            <a:chOff x="8356813" y="1074288"/>
            <a:chExt cx="351900" cy="351900"/>
          </a:xfrm>
        </p:grpSpPr>
        <p:sp>
          <p:nvSpPr>
            <p:cNvPr id="2533" name="Google Shape;2533;p52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2535" name="Google Shape;2535;p52"/>
          <p:cNvGrpSpPr/>
          <p:nvPr/>
        </p:nvGrpSpPr>
        <p:grpSpPr>
          <a:xfrm>
            <a:off x="1178493" y="796094"/>
            <a:ext cx="4558967" cy="134100"/>
            <a:chOff x="796100" y="3019701"/>
            <a:chExt cx="4558967" cy="134100"/>
          </a:xfrm>
        </p:grpSpPr>
        <p:sp>
          <p:nvSpPr>
            <p:cNvPr id="2536" name="Google Shape;2536;p5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2537" name="Google Shape;2537;p5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38" name="Google Shape;2538;p5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2539" name="Google Shape;2539;p52"/>
          <p:cNvSpPr txBox="1">
            <a:spLocks noGrp="1"/>
          </p:cNvSpPr>
          <p:nvPr>
            <p:ph type="title"/>
          </p:nvPr>
        </p:nvSpPr>
        <p:spPr>
          <a:xfrm>
            <a:off x="1134915" y="264188"/>
            <a:ext cx="7188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Kết luận</a:t>
            </a:r>
            <a:endParaRPr/>
          </a:p>
        </p:txBody>
      </p:sp>
      <p:sp>
        <p:nvSpPr>
          <p:cNvPr id="2540" name="Google Shape;2540;p52"/>
          <p:cNvSpPr txBox="1">
            <a:spLocks noGrp="1"/>
          </p:cNvSpPr>
          <p:nvPr>
            <p:ph type="subTitle" idx="1"/>
          </p:nvPr>
        </p:nvSpPr>
        <p:spPr>
          <a:xfrm>
            <a:off x="570992" y="846064"/>
            <a:ext cx="74187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Hiểu tổng quan về Big Data, Apache Hadoop và mô hình MapReduce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Hiểu chi tiết về thuật toán K-means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Triển khai được ý tưởng và giải pháp MapReduce hóa cho thuật toán K-means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Xây dựng chương trình demo thuật toán K-means thành công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Xây dựng ứng dụng dự đoán nhóm sức khỏe của bệnh nhân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Hiểu về cách thức các ứng dụng giao tiếp với nhau thông qua API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Hiểu về cách lưu trữ dữ liệu trong MongoDB</a:t>
            </a:r>
            <a:endParaRPr sz="1400" dirty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541" name="Google Shape;2541;p52"/>
          <p:cNvGrpSpPr/>
          <p:nvPr/>
        </p:nvGrpSpPr>
        <p:grpSpPr>
          <a:xfrm>
            <a:off x="6139669" y="2354325"/>
            <a:ext cx="5765856" cy="4103650"/>
            <a:chOff x="4452944" y="2184175"/>
            <a:chExt cx="5765856" cy="4103650"/>
          </a:xfrm>
        </p:grpSpPr>
        <p:pic>
          <p:nvPicPr>
            <p:cNvPr id="2542" name="Google Shape;2542;p52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3" name="Google Shape;2543;p52"/>
            <p:cNvGrpSpPr/>
            <p:nvPr/>
          </p:nvGrpSpPr>
          <p:grpSpPr>
            <a:xfrm rot="-5400000" flipH="1">
              <a:off x="8074853" y="4089883"/>
              <a:ext cx="1478405" cy="1186772"/>
              <a:chOff x="7945225" y="4302000"/>
              <a:chExt cx="904666" cy="726121"/>
            </a:xfrm>
          </p:grpSpPr>
          <p:sp>
            <p:nvSpPr>
              <p:cNvPr id="2544" name="Google Shape;2544;p5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45" name="Google Shape;2545;p5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46" name="Google Shape;2546;p5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47" name="Google Shape;2547;p52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48" name="Google Shape;2548;p52"/>
            <p:cNvGrpSpPr/>
            <p:nvPr/>
          </p:nvGrpSpPr>
          <p:grpSpPr>
            <a:xfrm rot="-5400000" flipH="1">
              <a:off x="7140077" y="3883219"/>
              <a:ext cx="134004" cy="134004"/>
              <a:chOff x="8356813" y="1074288"/>
              <a:chExt cx="351900" cy="351900"/>
            </a:xfrm>
          </p:grpSpPr>
          <p:sp>
            <p:nvSpPr>
              <p:cNvPr id="2549" name="Google Shape;2549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0" name="Google Shape;2550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551" name="Google Shape;2551;p52"/>
            <p:cNvGrpSpPr/>
            <p:nvPr/>
          </p:nvGrpSpPr>
          <p:grpSpPr>
            <a:xfrm rot="-5400000" flipH="1">
              <a:off x="6766252" y="3499144"/>
              <a:ext cx="134004" cy="134004"/>
              <a:chOff x="8356813" y="1074288"/>
              <a:chExt cx="351900" cy="351900"/>
            </a:xfrm>
          </p:grpSpPr>
          <p:sp>
            <p:nvSpPr>
              <p:cNvPr id="2552" name="Google Shape;2552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3" name="Google Shape;2553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54" name="Google Shape;2554;p52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55" name="Google Shape;2555;p52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56" name="Google Shape;2556;p52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2557" name="Google Shape;2557;p5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8" name="Google Shape;2558;p5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59" name="Google Shape;2559;p5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0" name="Google Shape;2560;p5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1" name="Google Shape;2561;p5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2" name="Google Shape;2562;p5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3" name="Google Shape;2563;p5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2564" name="Google Shape;2564;p52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2565" name="Google Shape;2565;p5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6" name="Google Shape;2566;p5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67" name="Google Shape;2567;p5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2568" name="Google Shape;2568;p52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2569" name="Google Shape;2569;p52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2570" name="Google Shape;2570;p52"/>
            <p:cNvGrpSpPr/>
            <p:nvPr/>
          </p:nvGrpSpPr>
          <p:grpSpPr>
            <a:xfrm rot="-5400000" flipH="1">
              <a:off x="5819577" y="4727806"/>
              <a:ext cx="134004" cy="134004"/>
              <a:chOff x="8356813" y="1074288"/>
              <a:chExt cx="351900" cy="351900"/>
            </a:xfrm>
          </p:grpSpPr>
          <p:sp>
            <p:nvSpPr>
              <p:cNvPr id="2571" name="Google Shape;2571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2572" name="Google Shape;2572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53"/>
          <p:cNvSpPr txBox="1">
            <a:spLocks noGrp="1"/>
          </p:cNvSpPr>
          <p:nvPr>
            <p:ph type="title"/>
          </p:nvPr>
        </p:nvSpPr>
        <p:spPr>
          <a:xfrm>
            <a:off x="482350" y="1463050"/>
            <a:ext cx="75285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 For Watching!</a:t>
            </a:r>
            <a:endParaRPr/>
          </a:p>
        </p:txBody>
      </p:sp>
      <p:grpSp>
        <p:nvGrpSpPr>
          <p:cNvPr id="2578" name="Google Shape;2578;p53"/>
          <p:cNvGrpSpPr/>
          <p:nvPr/>
        </p:nvGrpSpPr>
        <p:grpSpPr>
          <a:xfrm>
            <a:off x="-1238838" y="-2814271"/>
            <a:ext cx="6191221" cy="6569036"/>
            <a:chOff x="-1238838" y="-2814271"/>
            <a:chExt cx="6191221" cy="6569036"/>
          </a:xfrm>
        </p:grpSpPr>
        <p:pic>
          <p:nvPicPr>
            <p:cNvPr id="2579" name="Google Shape;2579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80" name="Google Shape;2580;p53"/>
            <p:cNvGrpSpPr/>
            <p:nvPr/>
          </p:nvGrpSpPr>
          <p:grpSpPr>
            <a:xfrm>
              <a:off x="-1238838" y="-2814271"/>
              <a:ext cx="6191221" cy="6569036"/>
              <a:chOff x="-1238838" y="-2814271"/>
              <a:chExt cx="6191221" cy="6569036"/>
            </a:xfrm>
          </p:grpSpPr>
          <p:sp>
            <p:nvSpPr>
              <p:cNvPr id="2581" name="Google Shape;2581;p53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53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53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84" name="Google Shape;2584;p53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85" name="Google Shape;2585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6" name="Google Shape;2586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7" name="Google Shape;2587;p53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88" name="Google Shape;2588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9" name="Google Shape;2589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0" name="Google Shape;2590;p53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1" name="Google Shape;2591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2" name="Google Shape;2592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3" name="Google Shape;2593;p53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4" name="Google Shape;2594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5" name="Google Shape;2595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6" name="Google Shape;2596;p53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597" name="Google Shape;2597;p5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Google Shape;2598;p5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99" name="Google Shape;2599;p53"/>
          <p:cNvGrpSpPr/>
          <p:nvPr/>
        </p:nvGrpSpPr>
        <p:grpSpPr>
          <a:xfrm>
            <a:off x="4571994" y="2268219"/>
            <a:ext cx="5022035" cy="4764449"/>
            <a:chOff x="4571994" y="2268219"/>
            <a:chExt cx="5022035" cy="4764449"/>
          </a:xfrm>
        </p:grpSpPr>
        <p:pic>
          <p:nvPicPr>
            <p:cNvPr id="2600" name="Google Shape;2600;p53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1" name="Google Shape;2601;p53"/>
            <p:cNvGrpSpPr/>
            <p:nvPr/>
          </p:nvGrpSpPr>
          <p:grpSpPr>
            <a:xfrm rot="10800000">
              <a:off x="4571994" y="2268219"/>
              <a:ext cx="5022035" cy="4764449"/>
              <a:chOff x="-494405" y="-1584825"/>
              <a:chExt cx="4397193" cy="4171657"/>
            </a:xfrm>
          </p:grpSpPr>
          <p:grpSp>
            <p:nvGrpSpPr>
              <p:cNvPr id="2602" name="Google Shape;2602;p5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603" name="Google Shape;2603;p5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4" name="Google Shape;2604;p5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5" name="Google Shape;2605;p5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606" name="Google Shape;2606;p5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7" name="Google Shape;2607;p5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8" name="Google Shape;2608;p5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9" name="Google Shape;2609;p53"/>
              <p:cNvGrpSpPr/>
              <p:nvPr/>
            </p:nvGrpSpPr>
            <p:grpSpPr>
              <a:xfrm>
                <a:off x="-1" y="621223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2610" name="Google Shape;261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11" name="Google Shape;261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12" name="Google Shape;261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13" name="Google Shape;261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4" name="Google Shape;261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5" name="Google Shape;261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6" name="Google Shape;261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17" name="Google Shape;261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18" name="Google Shape;261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9" name="Google Shape;2619;p53"/>
              <p:cNvGrpSpPr/>
              <p:nvPr/>
            </p:nvGrpSpPr>
            <p:grpSpPr>
              <a:xfrm>
                <a:off x="955673" y="11"/>
                <a:ext cx="592576" cy="405260"/>
                <a:chOff x="39723" y="4349021"/>
                <a:chExt cx="1061964" cy="726143"/>
              </a:xfrm>
            </p:grpSpPr>
            <p:grpSp>
              <p:nvGrpSpPr>
                <p:cNvPr id="2620" name="Google Shape;262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21" name="Google Shape;262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22" name="Google Shape;262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23" name="Google Shape;262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4" name="Google Shape;262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5" name="Google Shape;262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6" name="Google Shape;262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27" name="Google Shape;262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28" name="Google Shape;262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29" name="Google Shape;2629;p53"/>
              <p:cNvGrpSpPr/>
              <p:nvPr/>
            </p:nvGrpSpPr>
            <p:grpSpPr>
              <a:xfrm>
                <a:off x="441574" y="-36652"/>
                <a:ext cx="699940" cy="478601"/>
                <a:chOff x="39723" y="4349021"/>
                <a:chExt cx="1061964" cy="726143"/>
              </a:xfrm>
            </p:grpSpPr>
            <p:grpSp>
              <p:nvGrpSpPr>
                <p:cNvPr id="2630" name="Google Shape;2630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631" name="Google Shape;2631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235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632" name="Google Shape;2632;p53"/>
                  <p:cNvGrpSpPr/>
                  <p:nvPr/>
                </p:nvGrpSpPr>
                <p:grpSpPr>
                  <a:xfrm>
                    <a:off x="1232795" y="-1740829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2633" name="Google Shape;2633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4" name="Google Shape;2634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5" name="Google Shape;2635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6" name="Google Shape;2636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37" name="Google Shape;2637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</a:srgbClr>
                        </a:gs>
                        <a:gs pos="100000">
                          <a:srgbClr val="FFFFFF">
                            <a:alpha val="46666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2638" name="Google Shape;2638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9" name="Google Shape;2639;p53"/>
              <p:cNvGrpSpPr/>
              <p:nvPr/>
            </p:nvGrpSpPr>
            <p:grpSpPr>
              <a:xfrm>
                <a:off x="-494405" y="-252396"/>
                <a:ext cx="1741563" cy="1288563"/>
                <a:chOff x="-494405" y="-252396"/>
                <a:chExt cx="1741563" cy="1288563"/>
              </a:xfrm>
            </p:grpSpPr>
            <p:sp>
              <p:nvSpPr>
                <p:cNvPr id="2640" name="Google Shape;2640;p5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1" name="Google Shape;2641;p5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42" name="Google Shape;2642;p5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643" name="Google Shape;2643;p5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5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4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01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466" name="Google Shape;1466;p34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467" name="Google Shape;1467;p34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470" name="Google Shape;1470;p34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Giới thiệu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471" name="Google Shape;1471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2" name="Google Shape;1472;p34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477" name="Google Shape;1477;p3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8" name="Google Shape;1478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79" name="Google Shape;1479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86" name="Google Shape;1486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7" name="Google Shape;1487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94" name="Google Shape;1494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5" name="Google Shape;1495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497" name="Google Shape;1497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8" name="Google Shape;1498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500" name="Google Shape;1500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501" name="Google Shape;1501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2" name="Google Shape;1502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503" name="Google Shape;1503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4" name="Google Shape;1504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Giới thiệu bài toán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0" name="Google Shape;1510;p35"/>
          <p:cNvSpPr txBox="1">
            <a:spLocks noGrp="1"/>
          </p:cNvSpPr>
          <p:nvPr>
            <p:ph type="subTitle" idx="1"/>
          </p:nvPr>
        </p:nvSpPr>
        <p:spPr>
          <a:xfrm>
            <a:off x="4881000" y="170934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Mục tiêu chính của bài toán là thực hiện phân cụm dữ liệu để xác định nhóm tình trạn</a:t>
            </a: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</a:t>
            </a: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sức khỏe của bệnh nhân dựa trên các đặc trưng liên quan đến sức khỏe của họ. 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1" name="Google Shape;1511;p35"/>
          <p:cNvSpPr txBox="1">
            <a:spLocks noGrp="1"/>
          </p:cNvSpPr>
          <p:nvPr>
            <p:ph type="subTitle" idx="2"/>
          </p:nvPr>
        </p:nvSpPr>
        <p:spPr>
          <a:xfrm>
            <a:off x="719995" y="1709345"/>
            <a:ext cx="35430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Bài toán tập trung vào việc ứng dụng kỹ thuật phân tích dữ liệu sử dụng Hadoop Mapreduce kết hợp với thuật toán phân cụm K-means trong bài toán phân cụm dữ liệu bệnh nhân. </a:t>
            </a:r>
            <a:endParaRPr>
              <a:solidFill>
                <a:srgbClr val="1D1D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-123925" y="4132284"/>
            <a:ext cx="4558967" cy="1141122"/>
            <a:chOff x="-123925" y="4132284"/>
            <a:chExt cx="4558967" cy="1141122"/>
          </a:xfrm>
        </p:grpSpPr>
        <p:grpSp>
          <p:nvGrpSpPr>
            <p:cNvPr id="1513" name="Google Shape;1513;p35"/>
            <p:cNvGrpSpPr/>
            <p:nvPr/>
          </p:nvGrpSpPr>
          <p:grpSpPr>
            <a:xfrm>
              <a:off x="-3" y="4132284"/>
              <a:ext cx="2308406" cy="1141122"/>
              <a:chOff x="-3" y="4132284"/>
              <a:chExt cx="2308406" cy="1141122"/>
            </a:xfrm>
          </p:grpSpPr>
          <p:sp>
            <p:nvSpPr>
              <p:cNvPr id="1514" name="Google Shape;1514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16" name="Google Shape;1516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7" name="Google Shape;1517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cxnSp>
            <p:nvCxnSpPr>
              <p:cNvPr id="1518" name="Google Shape;1518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19" name="Google Shape;1519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6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25" name="Google Shape;1525;p36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1526" name="Google Shape;1526;p36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529" name="Google Shape;1529;p36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Công nghệ sử dụng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30" name="Google Shape;1530;p36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31" name="Google Shape;1531;p36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536" name="Google Shape;1536;p36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7" name="Google Shape;1537;p36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38" name="Google Shape;1538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45" name="Google Shape;1545;p36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1546" name="Google Shape;1546;p3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53" name="Google Shape;1553;p36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1554" name="Google Shape;1554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56" name="Google Shape;1556;p36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1557" name="Google Shape;1557;p3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559" name="Google Shape;1559;p36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560" name="Google Shape;1560;p36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61" name="Google Shape;1561;p3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562" name="Google Shape;1562;p3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3" name="Google Shape;1563;p3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7"/>
          <p:cNvSpPr txBox="1">
            <a:spLocks noGrp="1"/>
          </p:cNvSpPr>
          <p:nvPr>
            <p:ph type="title"/>
          </p:nvPr>
        </p:nvSpPr>
        <p:spPr>
          <a:xfrm>
            <a:off x="1143725" y="430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Công nghệ sử dụng</a:t>
            </a:r>
            <a:endParaRPr/>
          </a:p>
        </p:txBody>
      </p:sp>
      <p:pic>
        <p:nvPicPr>
          <p:cNvPr id="1569" name="Google Shape;1569;p37" descr="Hadoop 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799" y="1280967"/>
            <a:ext cx="1652791" cy="109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37" descr="MongoDB | Sue Brandreth's Learning Resour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6785" y="1721049"/>
            <a:ext cx="2176129" cy="64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37" descr="How to install Node.js 7.x on Ubuntu/Debian and CentOS · Chris Hag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0972" y="3079391"/>
            <a:ext cx="2707758" cy="102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37" descr="Python Logo PNG Transparent – Brands Logo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81424" y="3079391"/>
            <a:ext cx="1289542" cy="128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03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78" name="Google Shape;1578;p38"/>
          <p:cNvGrpSpPr/>
          <p:nvPr/>
        </p:nvGrpSpPr>
        <p:grpSpPr>
          <a:xfrm>
            <a:off x="1853586" y="4445562"/>
            <a:ext cx="1694620" cy="1360169"/>
            <a:chOff x="7945225" y="4302000"/>
            <a:chExt cx="904666" cy="726121"/>
          </a:xfrm>
        </p:grpSpPr>
        <p:sp>
          <p:nvSpPr>
            <p:cNvPr id="1579" name="Google Shape;1579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49803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582" name="Google Shape;158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94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200"/>
              <a:t>Chi tiết bài toán</a:t>
            </a:r>
            <a:endParaRPr sz="4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583" name="Google Shape;158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84" name="Google Shape;158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pic>
          <p:nvPicPr>
            <p:cNvPr id="1589" name="Google Shape;158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0" name="Google Shape;159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91" name="Google Shape;159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598" name="Google Shape;1598;p38"/>
            <p:cNvGrpSpPr/>
            <p:nvPr/>
          </p:nvGrpSpPr>
          <p:grpSpPr>
            <a:xfrm rot="5400000">
              <a:off x="8639847" y="3354198"/>
              <a:ext cx="457787" cy="458045"/>
              <a:chOff x="3678700" y="407275"/>
              <a:chExt cx="708100" cy="708500"/>
            </a:xfrm>
          </p:grpSpPr>
          <p:sp>
            <p:nvSpPr>
              <p:cNvPr id="1599" name="Google Shape;159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06" name="Google Shape;1606;p38"/>
            <p:cNvGrpSpPr/>
            <p:nvPr/>
          </p:nvGrpSpPr>
          <p:grpSpPr>
            <a:xfrm>
              <a:off x="7787268" y="539497"/>
              <a:ext cx="208184" cy="208184"/>
              <a:chOff x="8356813" y="1074288"/>
              <a:chExt cx="351900" cy="351900"/>
            </a:xfrm>
          </p:grpSpPr>
          <p:sp>
            <p:nvSpPr>
              <p:cNvPr id="1607" name="Google Shape;160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09" name="Google Shape;1609;p38"/>
            <p:cNvGrpSpPr/>
            <p:nvPr/>
          </p:nvGrpSpPr>
          <p:grpSpPr>
            <a:xfrm>
              <a:off x="7194843" y="2467660"/>
              <a:ext cx="208184" cy="208184"/>
              <a:chOff x="8356813" y="1074288"/>
              <a:chExt cx="351900" cy="351900"/>
            </a:xfrm>
          </p:grpSpPr>
          <p:sp>
            <p:nvSpPr>
              <p:cNvPr id="1610" name="Google Shape;161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11" name="Google Shape;161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12" name="Google Shape;161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613" name="Google Shape;161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14" name="Google Shape;161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615" name="Google Shape;161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6" name="Google Shape;161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39"/>
          <p:cNvSpPr txBox="1">
            <a:spLocks noGrp="1"/>
          </p:cNvSpPr>
          <p:nvPr>
            <p:ph type="title"/>
          </p:nvPr>
        </p:nvSpPr>
        <p:spPr>
          <a:xfrm>
            <a:off x="1151050" y="4159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Phân tích dữ liệu thô</a:t>
            </a:r>
            <a:endParaRPr/>
          </a:p>
        </p:txBody>
      </p:sp>
      <p:sp>
        <p:nvSpPr>
          <p:cNvPr id="1622" name="Google Shape;1622;p39"/>
          <p:cNvSpPr txBox="1">
            <a:spLocks noGrp="1"/>
          </p:cNvSpPr>
          <p:nvPr>
            <p:ph type="subTitle" idx="1"/>
          </p:nvPr>
        </p:nvSpPr>
        <p:spPr>
          <a:xfrm>
            <a:off x="-110836" y="2189937"/>
            <a:ext cx="33402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Số lượng thuộc tính: 16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1400"/>
              <a:buNone/>
            </a:pPr>
            <a:r>
              <a:rPr lang="en" i="0" dirty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Số lượng bản ghi: 2000</a:t>
            </a:r>
            <a:endParaRPr dirty="0"/>
          </a:p>
        </p:txBody>
      </p:sp>
      <p:pic>
        <p:nvPicPr>
          <p:cNvPr id="1623" name="Google Shape;1623;p39" descr="Không có mô tả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491" y="1143000"/>
            <a:ext cx="5680363" cy="3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39"/>
          <p:cNvSpPr txBox="1"/>
          <p:nvPr/>
        </p:nvSpPr>
        <p:spPr>
          <a:xfrm>
            <a:off x="3340184" y="4446175"/>
            <a:ext cx="52800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en" sz="1100" i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Hình 3.1 </a:t>
            </a:r>
            <a:r>
              <a:rPr lang="en" sz="1100" b="0" i="1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Dữ liệu ban đầu</a:t>
            </a:r>
            <a:endParaRPr sz="1100" b="0" i="1" u="none" strike="noStrike" cap="none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9" name="Google Shape;1629;p40"/>
          <p:cNvGrpSpPr/>
          <p:nvPr/>
        </p:nvGrpSpPr>
        <p:grpSpPr>
          <a:xfrm>
            <a:off x="-2765816" y="-2958610"/>
            <a:ext cx="8164418" cy="6343458"/>
            <a:chOff x="-2613416" y="-2806210"/>
            <a:chExt cx="8164418" cy="6343458"/>
          </a:xfrm>
        </p:grpSpPr>
        <p:grpSp>
          <p:nvGrpSpPr>
            <p:cNvPr id="1630" name="Google Shape;1630;p40"/>
            <p:cNvGrpSpPr/>
            <p:nvPr/>
          </p:nvGrpSpPr>
          <p:grpSpPr>
            <a:xfrm>
              <a:off x="-2613416" y="-2806210"/>
              <a:ext cx="8164418" cy="6343458"/>
              <a:chOff x="-2613416" y="-2806210"/>
              <a:chExt cx="8164418" cy="6343458"/>
            </a:xfrm>
          </p:grpSpPr>
          <p:grpSp>
            <p:nvGrpSpPr>
              <p:cNvPr id="1631" name="Google Shape;1631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632" name="Google Shape;1632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633" name="Google Shape;1633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34" name="Google Shape;163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5" name="Google Shape;163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6" name="Google Shape;163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7" name="Google Shape;163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38" name="Google Shape;163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39" name="Google Shape;163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40" name="Google Shape;1640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41" name="Google Shape;1641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42" name="Google Shape;1642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3" name="Google Shape;1643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4" name="Google Shape;1644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5" name="Google Shape;1645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46" name="Google Shape;1646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47" name="Google Shape;1647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48" name="Google Shape;1648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49" name="Google Shape;1649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50" name="Google Shape;16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1" name="Google Shape;16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2" name="Google Shape;16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3" name="Google Shape;16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4" name="Google Shape;16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55" name="Google Shape;16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  <p:grpSp>
              <p:nvGrpSpPr>
                <p:cNvPr id="1656" name="Google Shape;1656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57" name="Google Shape;1657;p40"/>
                  <p:cNvGrpSpPr/>
                  <p:nvPr/>
                </p:nvGrpSpPr>
                <p:grpSpPr>
                  <a:xfrm>
                    <a:off x="2096570" y="-863491"/>
                    <a:ext cx="717622" cy="717393"/>
                    <a:chOff x="1483457" y="3953671"/>
                    <a:chExt cx="717622" cy="717393"/>
                  </a:xfrm>
                </p:grpSpPr>
                <p:sp>
                  <p:nvSpPr>
                    <p:cNvPr id="1658" name="Google Shape;16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59" name="Google Shape;16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0" name="Google Shape;16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1" name="Google Shape;16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  <p:sp>
                  <p:nvSpPr>
                    <p:cNvPr id="1662" name="Google Shape;16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5F8FF">
                            <a:alpha val="46666"/>
                          </a:srgbClr>
                        </a:gs>
                        <a:gs pos="22000">
                          <a:srgbClr val="F5F8FF">
                            <a:alpha val="46666"/>
                          </a:srgbClr>
                        </a:gs>
                        <a:gs pos="45000">
                          <a:srgbClr val="FFFFFF">
                            <a:alpha val="46666"/>
                          </a:srgbClr>
                        </a:gs>
                        <a:gs pos="100000">
                          <a:srgbClr val="0C0A9E">
                            <a:alpha val="46666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p:txBody>
                </p:sp>
              </p:grpSp>
              <p:sp>
                <p:nvSpPr>
                  <p:cNvPr id="1663" name="Google Shape;16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IBM Plex Mono"/>
                      <a:ea typeface="IBM Plex Mono"/>
                      <a:cs typeface="IBM Plex Mono"/>
                      <a:sym typeface="IBM Plex Mono"/>
                    </a:endParaRPr>
                  </a:p>
                </p:txBody>
              </p:sp>
            </p:grpSp>
          </p:grpSp>
          <p:grpSp>
            <p:nvGrpSpPr>
              <p:cNvPr id="1664" name="Google Shape;1664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665" name="Google Shape;1665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49803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pic>
              <p:nvPicPr>
                <p:cNvPr id="1666" name="Google Shape;1666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2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667" name="Google Shape;1667;p40"/>
              <p:cNvGrpSpPr/>
              <p:nvPr/>
            </p:nvGrpSpPr>
            <p:grpSpPr>
              <a:xfrm>
                <a:off x="-640220" y="-2653973"/>
                <a:ext cx="6191221" cy="6191221"/>
                <a:chOff x="-640220" y="-2502423"/>
                <a:chExt cx="6191221" cy="6191221"/>
              </a:xfrm>
            </p:grpSpPr>
            <p:sp>
              <p:nvSpPr>
                <p:cNvPr id="1668" name="Google Shape;1668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  <p:sp>
              <p:nvSpPr>
                <p:cNvPr id="1669" name="Google Shape;1669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IBM Plex Mono"/>
                    <a:ea typeface="IBM Plex Mono"/>
                    <a:cs typeface="IBM Plex Mono"/>
                    <a:sym typeface="IBM Plex Mono"/>
                  </a:endParaRPr>
                </a:p>
              </p:txBody>
            </p:sp>
          </p:grpSp>
        </p:grpSp>
        <p:grpSp>
          <p:nvGrpSpPr>
            <p:cNvPr id="1670" name="Google Shape;1670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671" name="Google Shape;1671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673" name="Google Shape;1673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674" name="Google Shape;1674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5" name="Google Shape;1675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79" name="Google Shape;1679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680" name="Google Shape;1680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681" name="Google Shape;168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83" name="Google Shape;1683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84" name="Google Shape;1684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686" name="Google Shape;1686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688" name="Google Shape;1688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89" name="Google Shape;1689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grpSp>
          <p:nvGrpSpPr>
            <p:cNvPr id="1696" name="Google Shape;1696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97" name="Google Shape;1697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  <p:sp>
          <p:nvSpPr>
            <p:cNvPr id="1700" name="Google Shape;1700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01" name="Google Shape;1701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702" name="Google Shape;1702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703" name="Google Shape;1703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endParaRPr>
              </a:p>
            </p:txBody>
          </p:sp>
        </p:grpSp>
      </p:grpSp>
      <p:grpSp>
        <p:nvGrpSpPr>
          <p:cNvPr id="1705" name="Google Shape;1705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706" name="Google Shape;1706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1708" name="Google Shape;1708;p40"/>
          <p:cNvGrpSpPr/>
          <p:nvPr/>
        </p:nvGrpSpPr>
        <p:grpSpPr>
          <a:xfrm>
            <a:off x="1229643" y="983944"/>
            <a:ext cx="4558967" cy="134100"/>
            <a:chOff x="796100" y="3019701"/>
            <a:chExt cx="4558967" cy="134100"/>
          </a:xfrm>
        </p:grpSpPr>
        <p:sp>
          <p:nvSpPr>
            <p:cNvPr id="1709" name="Google Shape;1709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cxnSp>
          <p:nvCxnSpPr>
            <p:cNvPr id="1710" name="Google Shape;1710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1" name="Google Shape;1711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1712" name="Google Shape;1712;p40"/>
          <p:cNvSpPr txBox="1">
            <a:spLocks noGrp="1"/>
          </p:cNvSpPr>
          <p:nvPr>
            <p:ph type="title"/>
          </p:nvPr>
        </p:nvSpPr>
        <p:spPr>
          <a:xfrm>
            <a:off x="1164140" y="461463"/>
            <a:ext cx="718803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Tiền xử lý dữ liệu</a:t>
            </a:r>
            <a:endParaRPr/>
          </a:p>
        </p:txBody>
      </p:sp>
      <p:sp>
        <p:nvSpPr>
          <p:cNvPr id="1713" name="Google Shape;1713;p40"/>
          <p:cNvSpPr txBox="1">
            <a:spLocks noGrp="1"/>
          </p:cNvSpPr>
          <p:nvPr>
            <p:ph type="subTitle" idx="1"/>
          </p:nvPr>
        </p:nvSpPr>
        <p:spPr>
          <a:xfrm>
            <a:off x="752755" y="1552206"/>
            <a:ext cx="5566146" cy="277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Xóa những thuộc tính không cần thiết như: ‘gender’, ‘skin_thickness’, ‘residence_type’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Các dữ liệu bị thiếu thay thế bằng giá trị trung bình của thuộc tính đó sử dụng </a:t>
            </a:r>
            <a:r>
              <a:rPr lang="en" sz="1400" b="1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mean()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SzPts val="3000"/>
              <a:buNone/>
            </a:pPr>
            <a:r>
              <a:rPr lang="en" sz="1400" b="0" i="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 Xử lý dữ liệu bị nhiễu: thuộc tính ‘blood_pressure’ – huyết áp có các giá trị bất thường, không hợp lệ </a:t>
            </a:r>
            <a:endParaRPr sz="1400" b="0" i="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14" name="Google Shape;1714;p40"/>
          <p:cNvSpPr txBox="1"/>
          <p:nvPr/>
        </p:nvSpPr>
        <p:spPr>
          <a:xfrm>
            <a:off x="1229643" y="1220731"/>
            <a:ext cx="446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1. Làm sạch dữ liệu</a:t>
            </a:r>
            <a:endParaRPr sz="1400" b="0" i="0" u="none" strike="noStrike" cap="none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On-screen Show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Source Code Pro</vt:lpstr>
      <vt:lpstr>PT Sans</vt:lpstr>
      <vt:lpstr>Poppins</vt:lpstr>
      <vt:lpstr>Roboto Condensed Light</vt:lpstr>
      <vt:lpstr>Open Sans</vt:lpstr>
      <vt:lpstr>Arial</vt:lpstr>
      <vt:lpstr>IBM Plex Mono</vt:lpstr>
      <vt:lpstr>Introduction to Coding Workshop by Slidesgo</vt:lpstr>
      <vt:lpstr>Ứng dụng Mapreduce và thuật toán K-means trong bài toán Phân cụm dữ liệu bệnh nhân</vt:lpstr>
      <vt:lpstr>Mục lục</vt:lpstr>
      <vt:lpstr>01</vt:lpstr>
      <vt:lpstr>Giới thiệu bài toán</vt:lpstr>
      <vt:lpstr>02</vt:lpstr>
      <vt:lpstr>Công nghệ sử dụng</vt:lpstr>
      <vt:lpstr>03</vt:lpstr>
      <vt:lpstr>Phân tích dữ liệu thô</vt:lpstr>
      <vt:lpstr>Tiền xử lý dữ liệu</vt:lpstr>
      <vt:lpstr>Tiền xử lý dữ liệu</vt:lpstr>
      <vt:lpstr>Tiền xử lý dữ liệu</vt:lpstr>
      <vt:lpstr>Xác định số lượng cụm K</vt:lpstr>
      <vt:lpstr>Sử dụng MongoDB để lưu dữ liệu</vt:lpstr>
      <vt:lpstr>Xây dựng các API bằng Nodejs</vt:lpstr>
      <vt:lpstr>Hadoop Mapreduce phân cụm dữ liệu</vt:lpstr>
      <vt:lpstr>04</vt:lpstr>
      <vt:lpstr>Kết quả bài toán</vt:lpstr>
      <vt:lpstr>Kết quả bài toán</vt:lpstr>
      <vt:lpstr>Kết quả bài toán</vt:lpstr>
      <vt:lpstr>Kết quả bài toán </vt:lpstr>
      <vt:lpstr>Kết luận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Mapreduce và thuật toán K-means trong bài toán phân cụm dữ liệu bệnh nhân</dc:title>
  <cp:lastModifiedBy>Nguyễn Phú Trường</cp:lastModifiedBy>
  <cp:revision>3</cp:revision>
  <dcterms:modified xsi:type="dcterms:W3CDTF">2023-08-21T04:34:59Z</dcterms:modified>
</cp:coreProperties>
</file>