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embeddedFontLst>
    <p:embeddedFont>
      <p:font typeface="IBM Plex Mono" panose="020B0509050203000203" pitchFamily="49" charset="0"/>
      <p:regular r:id="rId25"/>
      <p:bold r:id="rId26"/>
      <p:italic r:id="rId27"/>
      <p:boldItalic r:id="rId28"/>
    </p:embeddedFont>
    <p:embeddedFont>
      <p:font typeface="Open Sans" panose="020B0606030504020204" pitchFamily="34" charset="0"/>
      <p:regular r:id="rId29"/>
      <p:bold r:id="rId30"/>
      <p:italic r:id="rId31"/>
      <p:boldItalic r:id="rId32"/>
    </p:embeddedFont>
    <p:embeddedFont>
      <p:font typeface="Poppins" panose="00000500000000000000" pitchFamily="2" charset="0"/>
      <p:regular r:id="rId33"/>
      <p:bold r:id="rId34"/>
      <p:italic r:id="rId35"/>
      <p:boldItalic r:id="rId36"/>
    </p:embeddedFont>
    <p:embeddedFont>
      <p:font typeface="PT Sans" panose="020B0503020203020204" pitchFamily="34" charset="0"/>
      <p:regular r:id="rId37"/>
      <p:bold r:id="rId38"/>
      <p:italic r:id="rId39"/>
      <p:boldItalic r:id="rId40"/>
    </p:embeddedFont>
    <p:embeddedFont>
      <p:font typeface="Roboto Condensed Light" panose="02000000000000000000" pitchFamily="2" charset="0"/>
      <p:regular r:id="rId41"/>
      <p:italic r:id="rId42"/>
    </p:embeddedFont>
    <p:embeddedFont>
      <p:font typeface="Source Code Pro" panose="020B0509030403020204" pitchFamily="49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175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font" Target="fonts/font18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5.fntdata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font" Target="fonts/font2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font" Target="fonts/font19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openxmlformats.org/officeDocument/2006/relationships/font" Target="fonts/font22.fntdata"/><Relationship Id="rId20" Type="http://schemas.openxmlformats.org/officeDocument/2006/relationships/slide" Target="slides/slide19.xml"/><Relationship Id="rId41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3" name="Google Shape;142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Google Shape;171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7" name="Google Shape;171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6" name="Google Shape;180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7" name="Google Shape;180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7" name="Google Shape;189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8" name="Google Shape;189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" name="Google Shape;195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7" name="Google Shape;195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7" name="Google Shape;201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4" name="Google Shape;207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g275bddb8355_3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3" name="Google Shape;2163;g275bddb8355_3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6" name="Google Shape;2206;g275bddb8355_2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7" name="Google Shape;2207;g275bddb8355_2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9" name="Google Shape;2299;g275bddb8355_2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0" name="Google Shape;2300;g275bddb8355_2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2" name="Google Shape;2362;g275bddb8355_2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3" name="Google Shape;2363;g275bddb8355_2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0" name="Google Shape;145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5" name="Google Shape;2425;g275bddb8355_2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26" name="Google Shape;2426;g275bddb8355_2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5" name="Google Shape;2485;g275bddb8355_2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6" name="Google Shape;2486;g275bddb8355_2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4" name="Google Shape;257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5" name="Google Shape;2575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3" name="Google Shape;146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7" name="Google Shape;150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Google Shape;1521;g275bddb8355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2" name="Google Shape;1522;g275bddb8355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6" name="Google Shape;156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4" name="Google Shape;1574;g275bddb8355_3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5" name="Google Shape;1575;g275bddb8355_3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" name="Google Shape;161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9" name="Google Shape;161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" name="Google Shape;162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7" name="Google Shape;162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hyperlink" Target="http://bit.ly/2TtBDfr" TargetMode="Externa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1" y="-2900775"/>
            <a:ext cx="10039931" cy="6871129"/>
            <a:chOff x="-3102781" y="-2727750"/>
            <a:chExt cx="10039931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5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49803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2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27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27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392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392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rgbClr val="EB9109">
                    <a:alpha val="46666"/>
                  </a:srgbClr>
                </a:gs>
                <a:gs pos="78000">
                  <a:srgbClr val="F5F8FF">
                    <a:alpha val="46666"/>
                  </a:srgbClr>
                </a:gs>
                <a:gs pos="100000">
                  <a:srgbClr val="F5F8FF">
                    <a:alpha val="46666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6862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6862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6862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49803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49803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49803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5"/>
            <a:chOff x="-309885" y="3617406"/>
            <a:chExt cx="1448824" cy="2238805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2"/>
              <a:chOff x="-293545" y="3454371"/>
              <a:chExt cx="981772" cy="1986052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3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235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2" cy="717393"/>
                  <a:chOff x="1483457" y="3953671"/>
                  <a:chExt cx="717622" cy="717393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2" y="3769394"/>
              <a:ext cx="1351491" cy="1047516"/>
              <a:chOff x="-2460210" y="2758494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4666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4666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4666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4666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3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235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2" cy="717393"/>
                  <a:chOff x="1483457" y="3953671"/>
                  <a:chExt cx="717622" cy="717393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3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235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2" cy="717393"/>
                  <a:chOff x="1483457" y="3953671"/>
                  <a:chExt cx="717622" cy="717393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" name="Google Shape;421;p11"/>
          <p:cNvGrpSpPr/>
          <p:nvPr/>
        </p:nvGrpSpPr>
        <p:grpSpPr>
          <a:xfrm>
            <a:off x="7059553" y="-2136807"/>
            <a:ext cx="4192757" cy="4558967"/>
            <a:chOff x="6983353" y="-2136807"/>
            <a:chExt cx="4192757" cy="4558967"/>
          </a:xfrm>
        </p:grpSpPr>
        <p:grpSp>
          <p:nvGrpSpPr>
            <p:cNvPr id="422" name="Google Shape;422;p11"/>
            <p:cNvGrpSpPr/>
            <p:nvPr/>
          </p:nvGrpSpPr>
          <p:grpSpPr>
            <a:xfrm rot="-509296">
              <a:off x="7187207" y="-982000"/>
              <a:ext cx="3785049" cy="3043008"/>
              <a:chOff x="7103825" y="-713112"/>
              <a:chExt cx="3785226" cy="3043150"/>
            </a:xfrm>
          </p:grpSpPr>
          <p:sp>
            <p:nvSpPr>
              <p:cNvPr id="423" name="Google Shape;423;p11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49803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24" name="Google Shape;424;p11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2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25" name="Google Shape;425;p11"/>
            <p:cNvGrpSpPr/>
            <p:nvPr/>
          </p:nvGrpSpPr>
          <p:grpSpPr>
            <a:xfrm rot="5400000">
              <a:off x="6489450" y="75626"/>
              <a:ext cx="4558967" cy="134100"/>
              <a:chOff x="796100" y="3019701"/>
              <a:chExt cx="4558967" cy="134100"/>
            </a:xfrm>
          </p:grpSpPr>
          <p:sp>
            <p:nvSpPr>
              <p:cNvPr id="426" name="Google Shape;426;p1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27" name="Google Shape;427;p1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28" name="Google Shape;428;p1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29" name="Google Shape;429;p11"/>
          <p:cNvSpPr txBox="1">
            <a:spLocks noGrp="1"/>
          </p:cNvSpPr>
          <p:nvPr>
            <p:ph type="subTitle" idx="1"/>
          </p:nvPr>
        </p:nvSpPr>
        <p:spPr>
          <a:xfrm>
            <a:off x="720000" y="2649975"/>
            <a:ext cx="1981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0" name="Google Shape;430;p11"/>
          <p:cNvSpPr txBox="1">
            <a:spLocks noGrp="1"/>
          </p:cNvSpPr>
          <p:nvPr>
            <p:ph type="subTitle" idx="2"/>
          </p:nvPr>
        </p:nvSpPr>
        <p:spPr>
          <a:xfrm>
            <a:off x="3584484" y="2649975"/>
            <a:ext cx="1981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1" name="Google Shape;431;p11"/>
          <p:cNvSpPr txBox="1">
            <a:spLocks noGrp="1"/>
          </p:cNvSpPr>
          <p:nvPr>
            <p:ph type="subTitle" idx="3"/>
          </p:nvPr>
        </p:nvSpPr>
        <p:spPr>
          <a:xfrm>
            <a:off x="6448975" y="2649975"/>
            <a:ext cx="1981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2" name="Google Shape;432;p1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33" name="Google Shape;433;p11"/>
          <p:cNvSpPr txBox="1">
            <a:spLocks noGrp="1"/>
          </p:cNvSpPr>
          <p:nvPr>
            <p:ph type="subTitle" idx="4"/>
          </p:nvPr>
        </p:nvSpPr>
        <p:spPr>
          <a:xfrm>
            <a:off x="720000" y="2323875"/>
            <a:ext cx="19818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434" name="Google Shape;434;p11"/>
          <p:cNvSpPr txBox="1">
            <a:spLocks noGrp="1"/>
          </p:cNvSpPr>
          <p:nvPr>
            <p:ph type="subTitle" idx="5"/>
          </p:nvPr>
        </p:nvSpPr>
        <p:spPr>
          <a:xfrm>
            <a:off x="3584483" y="2323875"/>
            <a:ext cx="19818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435" name="Google Shape;435;p11"/>
          <p:cNvSpPr txBox="1">
            <a:spLocks noGrp="1"/>
          </p:cNvSpPr>
          <p:nvPr>
            <p:ph type="subTitle" idx="6"/>
          </p:nvPr>
        </p:nvSpPr>
        <p:spPr>
          <a:xfrm>
            <a:off x="6448972" y="2323875"/>
            <a:ext cx="19818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436" name="Google Shape;436;p11"/>
          <p:cNvGrpSpPr/>
          <p:nvPr/>
        </p:nvGrpSpPr>
        <p:grpSpPr>
          <a:xfrm>
            <a:off x="6067575" y="2796625"/>
            <a:ext cx="4006263" cy="4771152"/>
            <a:chOff x="5915175" y="2339425"/>
            <a:chExt cx="4006263" cy="4771152"/>
          </a:xfrm>
        </p:grpSpPr>
        <p:sp>
          <p:nvSpPr>
            <p:cNvPr id="437" name="Google Shape;437;p11"/>
            <p:cNvSpPr/>
            <p:nvPr/>
          </p:nvSpPr>
          <p:spPr>
            <a:xfrm>
              <a:off x="5915175" y="23612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11"/>
            <p:cNvSpPr/>
            <p:nvPr/>
          </p:nvSpPr>
          <p:spPr>
            <a:xfrm>
              <a:off x="6873793" y="23394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39" name="Google Shape;439;p11"/>
            <p:cNvGrpSpPr/>
            <p:nvPr/>
          </p:nvGrpSpPr>
          <p:grpSpPr>
            <a:xfrm>
              <a:off x="7520550" y="4608575"/>
              <a:ext cx="582050" cy="582425"/>
              <a:chOff x="959750" y="3039275"/>
              <a:chExt cx="582050" cy="582425"/>
            </a:xfrm>
          </p:grpSpPr>
          <p:sp>
            <p:nvSpPr>
              <p:cNvPr id="440" name="Google Shape;440;p11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p11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p11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11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Google Shape;444;p11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p11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p11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7" name="Google Shape;447;p11"/>
            <p:cNvGrpSpPr/>
            <p:nvPr/>
          </p:nvGrpSpPr>
          <p:grpSpPr>
            <a:xfrm>
              <a:off x="8484675" y="3658275"/>
              <a:ext cx="582050" cy="582425"/>
              <a:chOff x="959750" y="3039275"/>
              <a:chExt cx="582050" cy="582425"/>
            </a:xfrm>
          </p:grpSpPr>
          <p:sp>
            <p:nvSpPr>
              <p:cNvPr id="448" name="Google Shape;448;p11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Google Shape;449;p11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11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11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11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" name="Google Shape;453;p11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p11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55" name="Google Shape;455;p11"/>
          <p:cNvGrpSpPr/>
          <p:nvPr/>
        </p:nvGrpSpPr>
        <p:grpSpPr>
          <a:xfrm>
            <a:off x="-235366" y="3828554"/>
            <a:ext cx="5249360" cy="2992224"/>
            <a:chOff x="-258616" y="3430829"/>
            <a:chExt cx="5249360" cy="2992224"/>
          </a:xfrm>
        </p:grpSpPr>
        <p:pic>
          <p:nvPicPr>
            <p:cNvPr id="456" name="Google Shape;456;p11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7" name="Google Shape;457;p11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rgbClr val="F5F8FF">
                    <a:alpha val="30980"/>
                  </a:srgbClr>
                </a:gs>
                <a:gs pos="22000">
                  <a:srgbClr val="F5F8FF">
                    <a:alpha val="30980"/>
                  </a:srgbClr>
                </a:gs>
                <a:gs pos="45000">
                  <a:srgbClr val="FFFFFF">
                    <a:alpha val="30980"/>
                  </a:srgbClr>
                </a:gs>
                <a:gs pos="100000">
                  <a:srgbClr val="0C0A9E">
                    <a:alpha val="3098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11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49803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11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rgbClr val="F5F8FF">
                    <a:alpha val="30980"/>
                  </a:srgbClr>
                </a:gs>
                <a:gs pos="22000">
                  <a:srgbClr val="F5F8FF">
                    <a:alpha val="30980"/>
                  </a:srgbClr>
                </a:gs>
                <a:gs pos="45000">
                  <a:srgbClr val="FFFFFF">
                    <a:alpha val="30980"/>
                  </a:srgbClr>
                </a:gs>
                <a:gs pos="100000">
                  <a:srgbClr val="0C0A9E">
                    <a:alpha val="3098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11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49803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11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392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62" name="Google Shape;462;p11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463" name="Google Shape;463;p11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11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5" name="Google Shape;465;p11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466" name="Google Shape;466;p11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11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68" name="Google Shape;468;p11"/>
          <p:cNvGrpSpPr/>
          <p:nvPr/>
        </p:nvGrpSpPr>
        <p:grpSpPr>
          <a:xfrm>
            <a:off x="-515562" y="-797997"/>
            <a:ext cx="1433416" cy="2584783"/>
            <a:chOff x="-363162" y="-645597"/>
            <a:chExt cx="1433416" cy="2584783"/>
          </a:xfrm>
        </p:grpSpPr>
        <p:grpSp>
          <p:nvGrpSpPr>
            <p:cNvPr id="469" name="Google Shape;469;p11"/>
            <p:cNvGrpSpPr/>
            <p:nvPr/>
          </p:nvGrpSpPr>
          <p:grpSpPr>
            <a:xfrm rot="10800000">
              <a:off x="-64596" y="-645597"/>
              <a:ext cx="1134850" cy="2370192"/>
              <a:chOff x="-575575" y="3685599"/>
              <a:chExt cx="1421049" cy="2967933"/>
            </a:xfrm>
          </p:grpSpPr>
          <p:sp>
            <p:nvSpPr>
              <p:cNvPr id="470" name="Google Shape;470;p11"/>
              <p:cNvSpPr/>
              <p:nvPr/>
            </p:nvSpPr>
            <p:spPr>
              <a:xfrm>
                <a:off x="-575575" y="36855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11"/>
              <p:cNvSpPr/>
              <p:nvPr/>
            </p:nvSpPr>
            <p:spPr>
              <a:xfrm rot="10800000">
                <a:off x="-575573" y="3820175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72" name="Google Shape;472;p11"/>
            <p:cNvSpPr/>
            <p:nvPr/>
          </p:nvSpPr>
          <p:spPr>
            <a:xfrm>
              <a:off x="0" y="36165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rgbClr val="EB9109">
                    <a:alpha val="46666"/>
                  </a:srgbClr>
                </a:gs>
                <a:gs pos="78000">
                  <a:srgbClr val="F5F8FF">
                    <a:alpha val="46666"/>
                  </a:srgbClr>
                </a:gs>
                <a:gs pos="100000">
                  <a:srgbClr val="F5F8FF">
                    <a:alpha val="46666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11"/>
            <p:cNvSpPr/>
            <p:nvPr/>
          </p:nvSpPr>
          <p:spPr>
            <a:xfrm>
              <a:off x="131225" y="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rgbClr val="EB9109">
                    <a:alpha val="46666"/>
                  </a:srgbClr>
                </a:gs>
                <a:gs pos="78000">
                  <a:srgbClr val="F5F8FF">
                    <a:alpha val="46666"/>
                  </a:srgbClr>
                </a:gs>
                <a:gs pos="100000">
                  <a:srgbClr val="F5F8FF">
                    <a:alpha val="46666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74" name="Google Shape;474;p11"/>
            <p:cNvGrpSpPr/>
            <p:nvPr/>
          </p:nvGrpSpPr>
          <p:grpSpPr>
            <a:xfrm rot="-2700000" flipH="1">
              <a:off x="-216370" y="1084101"/>
              <a:ext cx="708093" cy="708493"/>
              <a:chOff x="3678700" y="407275"/>
              <a:chExt cx="708100" cy="708500"/>
            </a:xfrm>
          </p:grpSpPr>
          <p:sp>
            <p:nvSpPr>
              <p:cNvPr id="475" name="Google Shape;475;p11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46666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11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46666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11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46666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11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46666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Google Shape;479;p11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46666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11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46666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p11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46666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12"/>
          <p:cNvSpPr txBox="1">
            <a:spLocks noGrp="1"/>
          </p:cNvSpPr>
          <p:nvPr>
            <p:ph type="subTitle" idx="1"/>
          </p:nvPr>
        </p:nvSpPr>
        <p:spPr>
          <a:xfrm>
            <a:off x="720000" y="3520475"/>
            <a:ext cx="1981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4" name="Google Shape;484;p12"/>
          <p:cNvSpPr txBox="1">
            <a:spLocks noGrp="1"/>
          </p:cNvSpPr>
          <p:nvPr>
            <p:ph type="subTitle" idx="2"/>
          </p:nvPr>
        </p:nvSpPr>
        <p:spPr>
          <a:xfrm>
            <a:off x="3584484" y="3520475"/>
            <a:ext cx="1981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5" name="Google Shape;485;p12"/>
          <p:cNvSpPr txBox="1">
            <a:spLocks noGrp="1"/>
          </p:cNvSpPr>
          <p:nvPr>
            <p:ph type="subTitle" idx="3"/>
          </p:nvPr>
        </p:nvSpPr>
        <p:spPr>
          <a:xfrm>
            <a:off x="6448975" y="3520475"/>
            <a:ext cx="1981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6" name="Google Shape;486;p1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87" name="Google Shape;487;p12"/>
          <p:cNvSpPr txBox="1">
            <a:spLocks noGrp="1"/>
          </p:cNvSpPr>
          <p:nvPr>
            <p:ph type="subTitle" idx="4"/>
          </p:nvPr>
        </p:nvSpPr>
        <p:spPr>
          <a:xfrm>
            <a:off x="720000" y="3194375"/>
            <a:ext cx="19818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488" name="Google Shape;488;p12"/>
          <p:cNvSpPr txBox="1">
            <a:spLocks noGrp="1"/>
          </p:cNvSpPr>
          <p:nvPr>
            <p:ph type="subTitle" idx="5"/>
          </p:nvPr>
        </p:nvSpPr>
        <p:spPr>
          <a:xfrm>
            <a:off x="3584483" y="3194375"/>
            <a:ext cx="19818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489" name="Google Shape;489;p12"/>
          <p:cNvSpPr txBox="1">
            <a:spLocks noGrp="1"/>
          </p:cNvSpPr>
          <p:nvPr>
            <p:ph type="subTitle" idx="6"/>
          </p:nvPr>
        </p:nvSpPr>
        <p:spPr>
          <a:xfrm>
            <a:off x="6448972" y="3194375"/>
            <a:ext cx="19818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490" name="Google Shape;490;p12"/>
          <p:cNvSpPr>
            <a:spLocks noGrp="1"/>
          </p:cNvSpPr>
          <p:nvPr>
            <p:ph type="pic" idx="7"/>
          </p:nvPr>
        </p:nvSpPr>
        <p:spPr>
          <a:xfrm>
            <a:off x="720000" y="1236800"/>
            <a:ext cx="1981800" cy="16623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491" name="Google Shape;491;p12"/>
          <p:cNvSpPr>
            <a:spLocks noGrp="1"/>
          </p:cNvSpPr>
          <p:nvPr>
            <p:ph type="pic" idx="8"/>
          </p:nvPr>
        </p:nvSpPr>
        <p:spPr>
          <a:xfrm>
            <a:off x="3584475" y="1236800"/>
            <a:ext cx="1981800" cy="16623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492" name="Google Shape;492;p12"/>
          <p:cNvSpPr>
            <a:spLocks noGrp="1"/>
          </p:cNvSpPr>
          <p:nvPr>
            <p:ph type="pic" idx="9"/>
          </p:nvPr>
        </p:nvSpPr>
        <p:spPr>
          <a:xfrm>
            <a:off x="6448950" y="1236800"/>
            <a:ext cx="1981800" cy="16623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493" name="Google Shape;493;p12"/>
          <p:cNvGrpSpPr/>
          <p:nvPr/>
        </p:nvGrpSpPr>
        <p:grpSpPr>
          <a:xfrm>
            <a:off x="-928041" y="3925887"/>
            <a:ext cx="2833357" cy="1517787"/>
            <a:chOff x="-623241" y="3849687"/>
            <a:chExt cx="2833357" cy="1517787"/>
          </a:xfrm>
        </p:grpSpPr>
        <p:grpSp>
          <p:nvGrpSpPr>
            <p:cNvPr id="494" name="Google Shape;494;p12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495" name="Google Shape;495;p12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5F8FF">
                      <a:alpha val="30980"/>
                    </a:srgbClr>
                  </a:gs>
                  <a:gs pos="22000">
                    <a:srgbClr val="F5F8FF">
                      <a:alpha val="30980"/>
                    </a:srgbClr>
                  </a:gs>
                  <a:gs pos="45000">
                    <a:srgbClr val="FFFFFF">
                      <a:alpha val="30980"/>
                    </a:srgbClr>
                  </a:gs>
                  <a:gs pos="100000">
                    <a:srgbClr val="0C0A9E">
                      <a:alpha val="3098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6" name="Google Shape;496;p12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49803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7" name="Google Shape;497;p12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5F8FF">
                      <a:alpha val="30980"/>
                    </a:srgbClr>
                  </a:gs>
                  <a:gs pos="22000">
                    <a:srgbClr val="F5F8FF">
                      <a:alpha val="30980"/>
                    </a:srgbClr>
                  </a:gs>
                  <a:gs pos="45000">
                    <a:srgbClr val="FFFFFF">
                      <a:alpha val="30980"/>
                    </a:srgbClr>
                  </a:gs>
                  <a:gs pos="100000">
                    <a:srgbClr val="0C0A9E">
                      <a:alpha val="3098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8" name="Google Shape;498;p12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49803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99" name="Google Shape;499;p12"/>
            <p:cNvGrpSpPr/>
            <p:nvPr/>
          </p:nvGrpSpPr>
          <p:grpSpPr>
            <a:xfrm>
              <a:off x="-623241" y="3946425"/>
              <a:ext cx="2833357" cy="1421047"/>
              <a:chOff x="-677366" y="4067275"/>
              <a:chExt cx="2833357" cy="1421047"/>
            </a:xfrm>
          </p:grpSpPr>
          <p:sp>
            <p:nvSpPr>
              <p:cNvPr id="500" name="Google Shape;500;p12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01" name="Google Shape;501;p12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502" name="Google Shape;502;p12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27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3" name="Google Shape;503;p12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27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04" name="Google Shape;504;p12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505" name="Google Shape;505;p12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27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6" name="Google Shape;506;p12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27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507" name="Google Shape;507;p12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8" name="Google Shape;508;p12"/>
          <p:cNvGrpSpPr/>
          <p:nvPr/>
        </p:nvGrpSpPr>
        <p:grpSpPr>
          <a:xfrm>
            <a:off x="6400126" y="-1754449"/>
            <a:ext cx="4189198" cy="3065874"/>
            <a:chOff x="6171526" y="-1678249"/>
            <a:chExt cx="4189198" cy="3065874"/>
          </a:xfrm>
        </p:grpSpPr>
        <p:sp>
          <p:nvSpPr>
            <p:cNvPr id="509" name="Google Shape;509;p12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10" name="Google Shape;510;p12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1" name="Google Shape;511;p12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12" name="Google Shape;512;p12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513" name="Google Shape;513;p1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4" name="Google Shape;514;p1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" name="Google Shape;515;p1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" name="Google Shape;516;p1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7" name="Google Shape;517;p1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" name="Google Shape;518;p1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9" name="Google Shape;519;p1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20" name="Google Shape;520;p12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521" name="Google Shape;521;p1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2" name="Google Shape;522;p1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3" name="Google Shape;523;p1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4" name="Google Shape;524;p1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5" name="Google Shape;525;p1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6" name="Google Shape;526;p1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7" name="Google Shape;527;p1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28" name="Google Shape;528;p12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529" name="Google Shape;529;p12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12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1" name="Google Shape;531;p12"/>
          <p:cNvGrpSpPr/>
          <p:nvPr/>
        </p:nvGrpSpPr>
        <p:grpSpPr>
          <a:xfrm rot="10800000">
            <a:off x="4995775" y="180626"/>
            <a:ext cx="4558967" cy="134100"/>
            <a:chOff x="796100" y="3019701"/>
            <a:chExt cx="4558967" cy="134100"/>
          </a:xfrm>
        </p:grpSpPr>
        <p:sp>
          <p:nvSpPr>
            <p:cNvPr id="532" name="Google Shape;532;p12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33" name="Google Shape;533;p12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34" name="Google Shape;534;p12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37" name="Google Shape;537;p13"/>
          <p:cNvSpPr txBox="1">
            <a:spLocks noGrp="1"/>
          </p:cNvSpPr>
          <p:nvPr>
            <p:ph type="subTitle" idx="1"/>
          </p:nvPr>
        </p:nvSpPr>
        <p:spPr>
          <a:xfrm>
            <a:off x="720000" y="2113784"/>
            <a:ext cx="2204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8" name="Google Shape;538;p13"/>
          <p:cNvSpPr txBox="1">
            <a:spLocks noGrp="1"/>
          </p:cNvSpPr>
          <p:nvPr>
            <p:ph type="subTitle" idx="2"/>
          </p:nvPr>
        </p:nvSpPr>
        <p:spPr>
          <a:xfrm>
            <a:off x="3469872" y="2113784"/>
            <a:ext cx="2204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9" name="Google Shape;539;p13"/>
          <p:cNvSpPr txBox="1">
            <a:spLocks noGrp="1"/>
          </p:cNvSpPr>
          <p:nvPr>
            <p:ph type="subTitle" idx="3"/>
          </p:nvPr>
        </p:nvSpPr>
        <p:spPr>
          <a:xfrm>
            <a:off x="720000" y="3859222"/>
            <a:ext cx="2204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0" name="Google Shape;540;p13"/>
          <p:cNvSpPr txBox="1">
            <a:spLocks noGrp="1"/>
          </p:cNvSpPr>
          <p:nvPr>
            <p:ph type="subTitle" idx="4"/>
          </p:nvPr>
        </p:nvSpPr>
        <p:spPr>
          <a:xfrm>
            <a:off x="3469872" y="3859222"/>
            <a:ext cx="2204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1" name="Google Shape;541;p13"/>
          <p:cNvSpPr txBox="1">
            <a:spLocks noGrp="1"/>
          </p:cNvSpPr>
          <p:nvPr>
            <p:ph type="subTitle" idx="5"/>
          </p:nvPr>
        </p:nvSpPr>
        <p:spPr>
          <a:xfrm>
            <a:off x="6219751" y="2113784"/>
            <a:ext cx="2204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2" name="Google Shape;542;p13"/>
          <p:cNvSpPr txBox="1">
            <a:spLocks noGrp="1"/>
          </p:cNvSpPr>
          <p:nvPr>
            <p:ph type="subTitle" idx="6"/>
          </p:nvPr>
        </p:nvSpPr>
        <p:spPr>
          <a:xfrm>
            <a:off x="6219751" y="3859222"/>
            <a:ext cx="2204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3" name="Google Shape;543;p13"/>
          <p:cNvSpPr txBox="1">
            <a:spLocks noGrp="1"/>
          </p:cNvSpPr>
          <p:nvPr>
            <p:ph type="subTitle" idx="7"/>
          </p:nvPr>
        </p:nvSpPr>
        <p:spPr>
          <a:xfrm>
            <a:off x="720000" y="1787675"/>
            <a:ext cx="22041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544" name="Google Shape;544;p13"/>
          <p:cNvSpPr txBox="1">
            <a:spLocks noGrp="1"/>
          </p:cNvSpPr>
          <p:nvPr>
            <p:ph type="subTitle" idx="8"/>
          </p:nvPr>
        </p:nvSpPr>
        <p:spPr>
          <a:xfrm>
            <a:off x="3469873" y="1787675"/>
            <a:ext cx="22041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545" name="Google Shape;545;p13"/>
          <p:cNvSpPr txBox="1">
            <a:spLocks noGrp="1"/>
          </p:cNvSpPr>
          <p:nvPr>
            <p:ph type="subTitle" idx="9"/>
          </p:nvPr>
        </p:nvSpPr>
        <p:spPr>
          <a:xfrm>
            <a:off x="720000" y="3533123"/>
            <a:ext cx="22041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546" name="Google Shape;546;p13"/>
          <p:cNvSpPr txBox="1">
            <a:spLocks noGrp="1"/>
          </p:cNvSpPr>
          <p:nvPr>
            <p:ph type="subTitle" idx="13"/>
          </p:nvPr>
        </p:nvSpPr>
        <p:spPr>
          <a:xfrm>
            <a:off x="3469873" y="3533123"/>
            <a:ext cx="22041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547" name="Google Shape;547;p13"/>
          <p:cNvSpPr txBox="1">
            <a:spLocks noGrp="1"/>
          </p:cNvSpPr>
          <p:nvPr>
            <p:ph type="subTitle" idx="14"/>
          </p:nvPr>
        </p:nvSpPr>
        <p:spPr>
          <a:xfrm>
            <a:off x="6219752" y="1787675"/>
            <a:ext cx="22041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548" name="Google Shape;548;p13"/>
          <p:cNvSpPr txBox="1">
            <a:spLocks noGrp="1"/>
          </p:cNvSpPr>
          <p:nvPr>
            <p:ph type="subTitle" idx="15"/>
          </p:nvPr>
        </p:nvSpPr>
        <p:spPr>
          <a:xfrm>
            <a:off x="6219752" y="3533123"/>
            <a:ext cx="22041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549" name="Google Shape;549;p13"/>
          <p:cNvGrpSpPr/>
          <p:nvPr/>
        </p:nvGrpSpPr>
        <p:grpSpPr>
          <a:xfrm>
            <a:off x="6102850" y="-1735181"/>
            <a:ext cx="4625026" cy="4171657"/>
            <a:chOff x="6026650" y="-1658981"/>
            <a:chExt cx="4625026" cy="4171657"/>
          </a:xfrm>
        </p:grpSpPr>
        <p:pic>
          <p:nvPicPr>
            <p:cNvPr id="550" name="Google Shape;550;p13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7361325" y="-5966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51" name="Google Shape;551;p13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552" name="Google Shape;552;p1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3" name="Google Shape;553;p1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4" name="Google Shape;554;p1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55" name="Google Shape;555;p13"/>
            <p:cNvGrpSpPr/>
            <p:nvPr/>
          </p:nvGrpSpPr>
          <p:grpSpPr>
            <a:xfrm>
              <a:off x="6026650" y="-49075"/>
              <a:ext cx="803471" cy="494095"/>
              <a:chOff x="6394675" y="-49075"/>
              <a:chExt cx="803471" cy="494095"/>
            </a:xfrm>
          </p:grpSpPr>
          <p:sp>
            <p:nvSpPr>
              <p:cNvPr id="556" name="Google Shape;556;p13"/>
              <p:cNvSpPr/>
              <p:nvPr/>
            </p:nvSpPr>
            <p:spPr>
              <a:xfrm>
                <a:off x="6394675" y="0"/>
                <a:ext cx="284119" cy="246048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49803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7" name="Google Shape;557;p13"/>
              <p:cNvSpPr/>
              <p:nvPr/>
            </p:nvSpPr>
            <p:spPr>
              <a:xfrm>
                <a:off x="6627600" y="-49075"/>
                <a:ext cx="570546" cy="494095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49803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58" name="Google Shape;558;p13"/>
          <p:cNvGrpSpPr/>
          <p:nvPr/>
        </p:nvGrpSpPr>
        <p:grpSpPr>
          <a:xfrm>
            <a:off x="-1089100" y="4200325"/>
            <a:ext cx="5368850" cy="1863749"/>
            <a:chOff x="-1089100" y="4200325"/>
            <a:chExt cx="5368850" cy="1863749"/>
          </a:xfrm>
        </p:grpSpPr>
        <p:grpSp>
          <p:nvGrpSpPr>
            <p:cNvPr id="559" name="Google Shape;559;p13"/>
            <p:cNvGrpSpPr/>
            <p:nvPr/>
          </p:nvGrpSpPr>
          <p:grpSpPr>
            <a:xfrm>
              <a:off x="-185037" y="4598363"/>
              <a:ext cx="904666" cy="726121"/>
              <a:chOff x="7945225" y="4302000"/>
              <a:chExt cx="904666" cy="726121"/>
            </a:xfrm>
          </p:grpSpPr>
          <p:sp>
            <p:nvSpPr>
              <p:cNvPr id="560" name="Google Shape;560;p13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49803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1" name="Google Shape;561;p13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49803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2" name="Google Shape;562;p13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49803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563" name="Google Shape;563;p13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1837800" y="42003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64" name="Google Shape;564;p13"/>
            <p:cNvGrpSpPr/>
            <p:nvPr/>
          </p:nvGrpSpPr>
          <p:grpSpPr>
            <a:xfrm rot="-2700000">
              <a:off x="390377" y="4688868"/>
              <a:ext cx="299453" cy="545119"/>
              <a:chOff x="-66426" y="1151064"/>
              <a:chExt cx="299455" cy="545125"/>
            </a:xfrm>
          </p:grpSpPr>
          <p:grpSp>
            <p:nvGrpSpPr>
              <p:cNvPr id="565" name="Google Shape;565;p13"/>
              <p:cNvGrpSpPr/>
              <p:nvPr/>
            </p:nvGrpSpPr>
            <p:grpSpPr>
              <a:xfrm>
                <a:off x="-66426" y="1396564"/>
                <a:ext cx="299455" cy="299625"/>
                <a:chOff x="3678700" y="407275"/>
                <a:chExt cx="708100" cy="708500"/>
              </a:xfrm>
            </p:grpSpPr>
            <p:sp>
              <p:nvSpPr>
                <p:cNvPr id="566" name="Google Shape;566;p13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B9109">
                        <a:alpha val="46666"/>
                      </a:srgbClr>
                    </a:gs>
                    <a:gs pos="78000">
                      <a:srgbClr val="F5F8FF">
                        <a:alpha val="46666"/>
                      </a:srgbClr>
                    </a:gs>
                    <a:gs pos="100000">
                      <a:srgbClr val="F5F8FF">
                        <a:alpha val="46666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7" name="Google Shape;567;p13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B9109">
                        <a:alpha val="46666"/>
                      </a:srgbClr>
                    </a:gs>
                    <a:gs pos="78000">
                      <a:srgbClr val="F5F8FF">
                        <a:alpha val="46666"/>
                      </a:srgbClr>
                    </a:gs>
                    <a:gs pos="100000">
                      <a:srgbClr val="F5F8FF">
                        <a:alpha val="46666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8" name="Google Shape;568;p13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B9109">
                        <a:alpha val="46666"/>
                      </a:srgbClr>
                    </a:gs>
                    <a:gs pos="78000">
                      <a:srgbClr val="F5F8FF">
                        <a:alpha val="46666"/>
                      </a:srgbClr>
                    </a:gs>
                    <a:gs pos="100000">
                      <a:srgbClr val="F5F8FF">
                        <a:alpha val="46666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9" name="Google Shape;569;p13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B9109">
                        <a:alpha val="46666"/>
                      </a:srgbClr>
                    </a:gs>
                    <a:gs pos="78000">
                      <a:srgbClr val="F5F8FF">
                        <a:alpha val="46666"/>
                      </a:srgbClr>
                    </a:gs>
                    <a:gs pos="100000">
                      <a:srgbClr val="F5F8FF">
                        <a:alpha val="46666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0" name="Google Shape;570;p13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B9109">
                        <a:alpha val="46666"/>
                      </a:srgbClr>
                    </a:gs>
                    <a:gs pos="78000">
                      <a:srgbClr val="F5F8FF">
                        <a:alpha val="46666"/>
                      </a:srgbClr>
                    </a:gs>
                    <a:gs pos="100000">
                      <a:srgbClr val="F5F8FF">
                        <a:alpha val="46666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1" name="Google Shape;571;p13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B9109">
                        <a:alpha val="46666"/>
                      </a:srgbClr>
                    </a:gs>
                    <a:gs pos="78000">
                      <a:srgbClr val="F5F8FF">
                        <a:alpha val="46666"/>
                      </a:srgbClr>
                    </a:gs>
                    <a:gs pos="100000">
                      <a:srgbClr val="F5F8FF">
                        <a:alpha val="46666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2" name="Google Shape;572;p13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B9109">
                        <a:alpha val="46666"/>
                      </a:srgbClr>
                    </a:gs>
                    <a:gs pos="78000">
                      <a:srgbClr val="F5F8FF">
                        <a:alpha val="46666"/>
                      </a:srgbClr>
                    </a:gs>
                    <a:gs pos="100000">
                      <a:srgbClr val="F5F8FF">
                        <a:alpha val="46666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73" name="Google Shape;573;p13"/>
              <p:cNvGrpSpPr/>
              <p:nvPr/>
            </p:nvGrpSpPr>
            <p:grpSpPr>
              <a:xfrm>
                <a:off x="-66426" y="1151064"/>
                <a:ext cx="299455" cy="299625"/>
                <a:chOff x="3678700" y="407275"/>
                <a:chExt cx="708100" cy="708500"/>
              </a:xfrm>
            </p:grpSpPr>
            <p:sp>
              <p:nvSpPr>
                <p:cNvPr id="574" name="Google Shape;574;p13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B9109">
                        <a:alpha val="46666"/>
                      </a:srgbClr>
                    </a:gs>
                    <a:gs pos="78000">
                      <a:srgbClr val="F5F8FF">
                        <a:alpha val="46666"/>
                      </a:srgbClr>
                    </a:gs>
                    <a:gs pos="100000">
                      <a:srgbClr val="F5F8FF">
                        <a:alpha val="46666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5" name="Google Shape;575;p13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B9109">
                        <a:alpha val="46666"/>
                      </a:srgbClr>
                    </a:gs>
                    <a:gs pos="78000">
                      <a:srgbClr val="F5F8FF">
                        <a:alpha val="46666"/>
                      </a:srgbClr>
                    </a:gs>
                    <a:gs pos="100000">
                      <a:srgbClr val="F5F8FF">
                        <a:alpha val="46666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6" name="Google Shape;576;p13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B9109">
                        <a:alpha val="46666"/>
                      </a:srgbClr>
                    </a:gs>
                    <a:gs pos="78000">
                      <a:srgbClr val="F5F8FF">
                        <a:alpha val="46666"/>
                      </a:srgbClr>
                    </a:gs>
                    <a:gs pos="100000">
                      <a:srgbClr val="F5F8FF">
                        <a:alpha val="46666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7" name="Google Shape;577;p13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B9109">
                        <a:alpha val="46666"/>
                      </a:srgbClr>
                    </a:gs>
                    <a:gs pos="78000">
                      <a:srgbClr val="F5F8FF">
                        <a:alpha val="46666"/>
                      </a:srgbClr>
                    </a:gs>
                    <a:gs pos="100000">
                      <a:srgbClr val="F5F8FF">
                        <a:alpha val="46666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8" name="Google Shape;578;p13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B9109">
                        <a:alpha val="46666"/>
                      </a:srgbClr>
                    </a:gs>
                    <a:gs pos="78000">
                      <a:srgbClr val="F5F8FF">
                        <a:alpha val="46666"/>
                      </a:srgbClr>
                    </a:gs>
                    <a:gs pos="100000">
                      <a:srgbClr val="F5F8FF">
                        <a:alpha val="46666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9" name="Google Shape;579;p13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B9109">
                        <a:alpha val="46666"/>
                      </a:srgbClr>
                    </a:gs>
                    <a:gs pos="78000">
                      <a:srgbClr val="F5F8FF">
                        <a:alpha val="46666"/>
                      </a:srgbClr>
                    </a:gs>
                    <a:gs pos="100000">
                      <a:srgbClr val="F5F8FF">
                        <a:alpha val="46666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0" name="Google Shape;580;p13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B9109">
                        <a:alpha val="46666"/>
                      </a:srgbClr>
                    </a:gs>
                    <a:gs pos="78000">
                      <a:srgbClr val="F5F8FF">
                        <a:alpha val="46666"/>
                      </a:srgbClr>
                    </a:gs>
                    <a:gs pos="100000">
                      <a:srgbClr val="F5F8FF">
                        <a:alpha val="46666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581" name="Google Shape;581;p13"/>
            <p:cNvGrpSpPr/>
            <p:nvPr/>
          </p:nvGrpSpPr>
          <p:grpSpPr>
            <a:xfrm>
              <a:off x="-1089100" y="4894376"/>
              <a:ext cx="4558967" cy="134100"/>
              <a:chOff x="796100" y="3019701"/>
              <a:chExt cx="4558967" cy="134100"/>
            </a:xfrm>
          </p:grpSpPr>
          <p:sp>
            <p:nvSpPr>
              <p:cNvPr id="582" name="Google Shape;582;p13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83" name="Google Shape;583;p13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584" name="Google Shape;584;p13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14"/>
          <p:cNvSpPr txBox="1">
            <a:spLocks noGrp="1"/>
          </p:cNvSpPr>
          <p:nvPr>
            <p:ph type="title"/>
          </p:nvPr>
        </p:nvSpPr>
        <p:spPr>
          <a:xfrm>
            <a:off x="720000" y="919750"/>
            <a:ext cx="3145200" cy="14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87" name="Google Shape;587;p14"/>
          <p:cNvSpPr txBox="1">
            <a:spLocks noGrp="1"/>
          </p:cNvSpPr>
          <p:nvPr>
            <p:ph type="subTitle" idx="1"/>
          </p:nvPr>
        </p:nvSpPr>
        <p:spPr>
          <a:xfrm>
            <a:off x="720000" y="2628350"/>
            <a:ext cx="3145200" cy="15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588" name="Google Shape;588;p14"/>
          <p:cNvSpPr>
            <a:spLocks noGrp="1"/>
          </p:cNvSpPr>
          <p:nvPr>
            <p:ph type="pic" idx="2"/>
          </p:nvPr>
        </p:nvSpPr>
        <p:spPr>
          <a:xfrm>
            <a:off x="4135800" y="539500"/>
            <a:ext cx="4295100" cy="40692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589" name="Google Shape;589;p14"/>
          <p:cNvGrpSpPr/>
          <p:nvPr/>
        </p:nvGrpSpPr>
        <p:grpSpPr>
          <a:xfrm>
            <a:off x="-2393465" y="-1635538"/>
            <a:ext cx="4710415" cy="5344655"/>
            <a:chOff x="-2317265" y="-1559338"/>
            <a:chExt cx="4710415" cy="5344655"/>
          </a:xfrm>
        </p:grpSpPr>
        <p:pic>
          <p:nvPicPr>
            <p:cNvPr id="590" name="Google Shape;590;p14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-2317265" y="-1559338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91" name="Google Shape;591;p14"/>
            <p:cNvGrpSpPr/>
            <p:nvPr/>
          </p:nvGrpSpPr>
          <p:grpSpPr>
            <a:xfrm>
              <a:off x="-1322674" y="-1333888"/>
              <a:ext cx="3153315" cy="5119205"/>
              <a:chOff x="6643701" y="816087"/>
              <a:chExt cx="3153315" cy="5119205"/>
            </a:xfrm>
          </p:grpSpPr>
          <p:sp>
            <p:nvSpPr>
              <p:cNvPr id="592" name="Google Shape;592;p14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93" name="Google Shape;593;p14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594" name="Google Shape;594;p1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5" name="Google Shape;595;p1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27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96" name="Google Shape;596;p14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597" name="Google Shape;597;p1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8" name="Google Shape;598;p1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27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99" name="Google Shape;599;p14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600" name="Google Shape;600;p1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1" name="Google Shape;601;p1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27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602" name="Google Shape;602;p14"/>
            <p:cNvGrpSpPr/>
            <p:nvPr/>
          </p:nvGrpSpPr>
          <p:grpSpPr>
            <a:xfrm>
              <a:off x="121568" y="-846844"/>
              <a:ext cx="88152" cy="2151709"/>
              <a:chOff x="3054755" y="4367024"/>
              <a:chExt cx="88143" cy="1137387"/>
            </a:xfrm>
          </p:grpSpPr>
          <p:sp>
            <p:nvSpPr>
              <p:cNvPr id="603" name="Google Shape;603;p14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40000">
                    <a:srgbClr val="FF9900">
                      <a:alpha val="46666"/>
                    </a:srgbClr>
                  </a:gs>
                  <a:gs pos="100000">
                    <a:srgbClr val="FFFFFF">
                      <a:alpha val="4666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4" name="Google Shape;604;p14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40000">
                    <a:srgbClr val="FF9900">
                      <a:alpha val="46666"/>
                    </a:srgbClr>
                  </a:gs>
                  <a:gs pos="100000">
                    <a:srgbClr val="FFFFFF">
                      <a:alpha val="4666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05" name="Google Shape;605;p14"/>
            <p:cNvGrpSpPr/>
            <p:nvPr/>
          </p:nvGrpSpPr>
          <p:grpSpPr>
            <a:xfrm>
              <a:off x="361243" y="-718832"/>
              <a:ext cx="88152" cy="2151709"/>
              <a:chOff x="3054755" y="4367024"/>
              <a:chExt cx="88143" cy="1137387"/>
            </a:xfrm>
          </p:grpSpPr>
          <p:sp>
            <p:nvSpPr>
              <p:cNvPr id="606" name="Google Shape;606;p14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7" name="Google Shape;607;p14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08" name="Google Shape;608;p14"/>
            <p:cNvSpPr/>
            <p:nvPr/>
          </p:nvSpPr>
          <p:spPr>
            <a:xfrm rot="5400000">
              <a:off x="501466" y="-1277128"/>
              <a:ext cx="1031181" cy="275218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09" name="Google Shape;609;p14"/>
            <p:cNvGrpSpPr/>
            <p:nvPr/>
          </p:nvGrpSpPr>
          <p:grpSpPr>
            <a:xfrm>
              <a:off x="-175967" y="337269"/>
              <a:ext cx="480890" cy="481200"/>
              <a:chOff x="959750" y="3039275"/>
              <a:chExt cx="582050" cy="582425"/>
            </a:xfrm>
          </p:grpSpPr>
          <p:sp>
            <p:nvSpPr>
              <p:cNvPr id="610" name="Google Shape;610;p1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1" name="Google Shape;611;p1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2" name="Google Shape;612;p1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3" name="Google Shape;613;p1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4" name="Google Shape;614;p1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5" name="Google Shape;615;p1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6" name="Google Shape;616;p1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17" name="Google Shape;617;p14"/>
          <p:cNvGrpSpPr/>
          <p:nvPr/>
        </p:nvGrpSpPr>
        <p:grpSpPr>
          <a:xfrm>
            <a:off x="6719910" y="2898312"/>
            <a:ext cx="3920501" cy="3213898"/>
            <a:chOff x="6643710" y="2822113"/>
            <a:chExt cx="3920501" cy="3213898"/>
          </a:xfrm>
        </p:grpSpPr>
        <p:sp>
          <p:nvSpPr>
            <p:cNvPr id="618" name="Google Shape;618;p14"/>
            <p:cNvSpPr/>
            <p:nvPr/>
          </p:nvSpPr>
          <p:spPr>
            <a:xfrm>
              <a:off x="8764950" y="2822113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rgbClr val="EB9109">
                    <a:alpha val="46666"/>
                  </a:srgbClr>
                </a:gs>
                <a:gs pos="78000">
                  <a:srgbClr val="F5F8FF">
                    <a:alpha val="46666"/>
                  </a:srgbClr>
                </a:gs>
                <a:gs pos="100000">
                  <a:srgbClr val="F5F8FF">
                    <a:alpha val="46666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19" name="Google Shape;619;p14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20" name="Google Shape;620;p14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621" name="Google Shape;621;p14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6862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2" name="Google Shape;622;p14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6862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3" name="Google Shape;623;p14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6862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24" name="Google Shape;624;p14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625" name="Google Shape;625;p14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49803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6" name="Google Shape;626;p14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49803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7" name="Google Shape;627;p14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49803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28" name="Google Shape;628;p14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392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14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392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0" name="Google Shape;630;p14"/>
          <p:cNvGrpSpPr/>
          <p:nvPr/>
        </p:nvGrpSpPr>
        <p:grpSpPr>
          <a:xfrm>
            <a:off x="-1953175" y="4816451"/>
            <a:ext cx="4558967" cy="134100"/>
            <a:chOff x="796100" y="3019701"/>
            <a:chExt cx="4558967" cy="134100"/>
          </a:xfrm>
        </p:grpSpPr>
        <p:sp>
          <p:nvSpPr>
            <p:cNvPr id="631" name="Google Shape;631;p14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32" name="Google Shape;632;p14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633" name="Google Shape;633;p14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15"/>
          <p:cNvSpPr txBox="1">
            <a:spLocks noGrp="1"/>
          </p:cNvSpPr>
          <p:nvPr>
            <p:ph type="title" hasCustomPrompt="1"/>
          </p:nvPr>
        </p:nvSpPr>
        <p:spPr>
          <a:xfrm>
            <a:off x="713225" y="1766475"/>
            <a:ext cx="6576000" cy="10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60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5"/>
          <p:cNvSpPr txBox="1">
            <a:spLocks noGrp="1"/>
          </p:cNvSpPr>
          <p:nvPr>
            <p:ph type="subTitle" idx="1"/>
          </p:nvPr>
        </p:nvSpPr>
        <p:spPr>
          <a:xfrm>
            <a:off x="713225" y="3118375"/>
            <a:ext cx="65760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637" name="Google Shape;637;p15"/>
          <p:cNvGrpSpPr/>
          <p:nvPr/>
        </p:nvGrpSpPr>
        <p:grpSpPr>
          <a:xfrm>
            <a:off x="-889904" y="4083136"/>
            <a:ext cx="4477057" cy="2336436"/>
            <a:chOff x="-889904" y="4006936"/>
            <a:chExt cx="4477057" cy="2336436"/>
          </a:xfrm>
        </p:grpSpPr>
        <p:grpSp>
          <p:nvGrpSpPr>
            <p:cNvPr id="638" name="Google Shape;638;p15"/>
            <p:cNvGrpSpPr/>
            <p:nvPr/>
          </p:nvGrpSpPr>
          <p:grpSpPr>
            <a:xfrm>
              <a:off x="-889904" y="4006936"/>
              <a:ext cx="4477057" cy="2336436"/>
              <a:chOff x="-900729" y="3974486"/>
              <a:chExt cx="4477057" cy="2336436"/>
            </a:xfrm>
          </p:grpSpPr>
          <p:sp>
            <p:nvSpPr>
              <p:cNvPr id="639" name="Google Shape;639;p15"/>
              <p:cNvSpPr/>
              <p:nvPr/>
            </p:nvSpPr>
            <p:spPr>
              <a:xfrm rot="-3600048">
                <a:off x="-675925" y="4363903"/>
                <a:ext cx="1798609" cy="1557602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0" name="Google Shape;640;p15"/>
              <p:cNvSpPr/>
              <p:nvPr/>
            </p:nvSpPr>
            <p:spPr>
              <a:xfrm rot="-5400000">
                <a:off x="891329" y="3148090"/>
                <a:ext cx="1793675" cy="3576323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392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41" name="Google Shape;641;p15"/>
              <p:cNvGrpSpPr/>
              <p:nvPr/>
            </p:nvGrpSpPr>
            <p:grpSpPr>
              <a:xfrm>
                <a:off x="63440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642" name="Google Shape;642;p15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B9109">
                        <a:alpha val="46666"/>
                      </a:srgbClr>
                    </a:gs>
                    <a:gs pos="78000">
                      <a:srgbClr val="F5F8FF">
                        <a:alpha val="46666"/>
                      </a:srgbClr>
                    </a:gs>
                    <a:gs pos="100000">
                      <a:srgbClr val="F5F8FF">
                        <a:alpha val="46666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3" name="Google Shape;643;p15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B9109">
                        <a:alpha val="46666"/>
                      </a:srgbClr>
                    </a:gs>
                    <a:gs pos="78000">
                      <a:srgbClr val="F5F8FF">
                        <a:alpha val="46666"/>
                      </a:srgbClr>
                    </a:gs>
                    <a:gs pos="100000">
                      <a:srgbClr val="F5F8FF">
                        <a:alpha val="46666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4" name="Google Shape;644;p15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B9109">
                        <a:alpha val="46666"/>
                      </a:srgbClr>
                    </a:gs>
                    <a:gs pos="78000">
                      <a:srgbClr val="F5F8FF">
                        <a:alpha val="46666"/>
                      </a:srgbClr>
                    </a:gs>
                    <a:gs pos="100000">
                      <a:srgbClr val="F5F8FF">
                        <a:alpha val="46666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5" name="Google Shape;645;p15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B9109">
                        <a:alpha val="46666"/>
                      </a:srgbClr>
                    </a:gs>
                    <a:gs pos="78000">
                      <a:srgbClr val="F5F8FF">
                        <a:alpha val="46666"/>
                      </a:srgbClr>
                    </a:gs>
                    <a:gs pos="100000">
                      <a:srgbClr val="F5F8FF">
                        <a:alpha val="46666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6" name="Google Shape;646;p15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B9109">
                        <a:alpha val="46666"/>
                      </a:srgbClr>
                    </a:gs>
                    <a:gs pos="78000">
                      <a:srgbClr val="F5F8FF">
                        <a:alpha val="46666"/>
                      </a:srgbClr>
                    </a:gs>
                    <a:gs pos="100000">
                      <a:srgbClr val="F5F8FF">
                        <a:alpha val="46666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7" name="Google Shape;647;p15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B9109">
                        <a:alpha val="46666"/>
                      </a:srgbClr>
                    </a:gs>
                    <a:gs pos="78000">
                      <a:srgbClr val="F5F8FF">
                        <a:alpha val="46666"/>
                      </a:srgbClr>
                    </a:gs>
                    <a:gs pos="100000">
                      <a:srgbClr val="F5F8FF">
                        <a:alpha val="46666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8" name="Google Shape;648;p15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B9109">
                        <a:alpha val="46666"/>
                      </a:srgbClr>
                    </a:gs>
                    <a:gs pos="78000">
                      <a:srgbClr val="F5F8FF">
                        <a:alpha val="46666"/>
                      </a:srgbClr>
                    </a:gs>
                    <a:gs pos="100000">
                      <a:srgbClr val="F5F8FF">
                        <a:alpha val="46666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49" name="Google Shape;649;p15"/>
              <p:cNvGrpSpPr/>
              <p:nvPr/>
            </p:nvGrpSpPr>
            <p:grpSpPr>
              <a:xfrm>
                <a:off x="464815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650" name="Google Shape;650;p15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B9109">
                        <a:alpha val="46666"/>
                      </a:srgbClr>
                    </a:gs>
                    <a:gs pos="78000">
                      <a:srgbClr val="F5F8FF">
                        <a:alpha val="46666"/>
                      </a:srgbClr>
                    </a:gs>
                    <a:gs pos="100000">
                      <a:srgbClr val="F5F8FF">
                        <a:alpha val="46666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1" name="Google Shape;651;p15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B9109">
                        <a:alpha val="46666"/>
                      </a:srgbClr>
                    </a:gs>
                    <a:gs pos="78000">
                      <a:srgbClr val="F5F8FF">
                        <a:alpha val="46666"/>
                      </a:srgbClr>
                    </a:gs>
                    <a:gs pos="100000">
                      <a:srgbClr val="F5F8FF">
                        <a:alpha val="46666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2" name="Google Shape;652;p15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B9109">
                        <a:alpha val="46666"/>
                      </a:srgbClr>
                    </a:gs>
                    <a:gs pos="78000">
                      <a:srgbClr val="F5F8FF">
                        <a:alpha val="46666"/>
                      </a:srgbClr>
                    </a:gs>
                    <a:gs pos="100000">
                      <a:srgbClr val="F5F8FF">
                        <a:alpha val="46666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3" name="Google Shape;653;p15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B9109">
                        <a:alpha val="46666"/>
                      </a:srgbClr>
                    </a:gs>
                    <a:gs pos="78000">
                      <a:srgbClr val="F5F8FF">
                        <a:alpha val="46666"/>
                      </a:srgbClr>
                    </a:gs>
                    <a:gs pos="100000">
                      <a:srgbClr val="F5F8FF">
                        <a:alpha val="46666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4" name="Google Shape;654;p15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B9109">
                        <a:alpha val="46666"/>
                      </a:srgbClr>
                    </a:gs>
                    <a:gs pos="78000">
                      <a:srgbClr val="F5F8FF">
                        <a:alpha val="46666"/>
                      </a:srgbClr>
                    </a:gs>
                    <a:gs pos="100000">
                      <a:srgbClr val="F5F8FF">
                        <a:alpha val="46666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5" name="Google Shape;655;p15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B9109">
                        <a:alpha val="46666"/>
                      </a:srgbClr>
                    </a:gs>
                    <a:gs pos="78000">
                      <a:srgbClr val="F5F8FF">
                        <a:alpha val="46666"/>
                      </a:srgbClr>
                    </a:gs>
                    <a:gs pos="100000">
                      <a:srgbClr val="F5F8FF">
                        <a:alpha val="46666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6" name="Google Shape;656;p15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B9109">
                        <a:alpha val="46666"/>
                      </a:srgbClr>
                    </a:gs>
                    <a:gs pos="78000">
                      <a:srgbClr val="F5F8FF">
                        <a:alpha val="46666"/>
                      </a:srgbClr>
                    </a:gs>
                    <a:gs pos="100000">
                      <a:srgbClr val="F5F8FF">
                        <a:alpha val="46666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657" name="Google Shape;657;p15"/>
            <p:cNvGrpSpPr/>
            <p:nvPr/>
          </p:nvGrpSpPr>
          <p:grpSpPr>
            <a:xfrm rot="5400000">
              <a:off x="1017275" y="4934200"/>
              <a:ext cx="439200" cy="439100"/>
              <a:chOff x="1101075" y="2142375"/>
              <a:chExt cx="439200" cy="439100"/>
            </a:xfrm>
          </p:grpSpPr>
          <p:sp>
            <p:nvSpPr>
              <p:cNvPr id="658" name="Google Shape;658;p15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9" name="Google Shape;659;p15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60" name="Google Shape;660;p15"/>
          <p:cNvGrpSpPr/>
          <p:nvPr/>
        </p:nvGrpSpPr>
        <p:grpSpPr>
          <a:xfrm>
            <a:off x="-2613416" y="-2882410"/>
            <a:ext cx="8164418" cy="6343458"/>
            <a:chOff x="-2613416" y="-2806210"/>
            <a:chExt cx="8164418" cy="6343458"/>
          </a:xfrm>
        </p:grpSpPr>
        <p:grpSp>
          <p:nvGrpSpPr>
            <p:cNvPr id="661" name="Google Shape;661;p15"/>
            <p:cNvGrpSpPr/>
            <p:nvPr/>
          </p:nvGrpSpPr>
          <p:grpSpPr>
            <a:xfrm>
              <a:off x="-191059" y="95963"/>
              <a:ext cx="1538562" cy="971589"/>
              <a:chOff x="-191059" y="95963"/>
              <a:chExt cx="1538562" cy="971589"/>
            </a:xfrm>
          </p:grpSpPr>
          <p:grpSp>
            <p:nvGrpSpPr>
              <p:cNvPr id="662" name="Google Shape;662;p15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663" name="Google Shape;663;p15"/>
                <p:cNvGrpSpPr/>
                <p:nvPr/>
              </p:nvGrpSpPr>
              <p:grpSpPr>
                <a:xfrm>
                  <a:off x="2096570" y="-863491"/>
                  <a:ext cx="717622" cy="717393"/>
                  <a:chOff x="1483457" y="3953671"/>
                  <a:chExt cx="717622" cy="717393"/>
                </a:xfrm>
              </p:grpSpPr>
              <p:sp>
                <p:nvSpPr>
                  <p:cNvPr id="664" name="Google Shape;664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5F8FF">
                          <a:alpha val="46666"/>
                        </a:srgbClr>
                      </a:gs>
                      <a:gs pos="22000">
                        <a:srgbClr val="F5F8FF">
                          <a:alpha val="46666"/>
                        </a:srgbClr>
                      </a:gs>
                      <a:gs pos="45000">
                        <a:srgbClr val="FFFFFF">
                          <a:alpha val="46666"/>
                        </a:srgbClr>
                      </a:gs>
                      <a:gs pos="100000">
                        <a:srgbClr val="0C0A9E">
                          <a:alpha val="46666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65" name="Google Shape;665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5F8FF">
                          <a:alpha val="46666"/>
                        </a:srgbClr>
                      </a:gs>
                      <a:gs pos="22000">
                        <a:srgbClr val="F5F8FF">
                          <a:alpha val="46666"/>
                        </a:srgbClr>
                      </a:gs>
                      <a:gs pos="45000">
                        <a:srgbClr val="FFFFFF">
                          <a:alpha val="46666"/>
                        </a:srgbClr>
                      </a:gs>
                      <a:gs pos="100000">
                        <a:srgbClr val="0C0A9E">
                          <a:alpha val="46666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66" name="Google Shape;666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5F8FF">
                          <a:alpha val="46666"/>
                        </a:srgbClr>
                      </a:gs>
                      <a:gs pos="22000">
                        <a:srgbClr val="F5F8FF">
                          <a:alpha val="46666"/>
                        </a:srgbClr>
                      </a:gs>
                      <a:gs pos="45000">
                        <a:srgbClr val="FFFFFF">
                          <a:alpha val="46666"/>
                        </a:srgbClr>
                      </a:gs>
                      <a:gs pos="100000">
                        <a:srgbClr val="0C0A9E">
                          <a:alpha val="46666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67" name="Google Shape;667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5F8FF">
                          <a:alpha val="46666"/>
                        </a:srgbClr>
                      </a:gs>
                      <a:gs pos="22000">
                        <a:srgbClr val="F5F8FF">
                          <a:alpha val="46666"/>
                        </a:srgbClr>
                      </a:gs>
                      <a:gs pos="45000">
                        <a:srgbClr val="FFFFFF">
                          <a:alpha val="46666"/>
                        </a:srgbClr>
                      </a:gs>
                      <a:gs pos="100000">
                        <a:srgbClr val="0C0A9E">
                          <a:alpha val="46666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68" name="Google Shape;668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5F8FF">
                          <a:alpha val="46666"/>
                        </a:srgbClr>
                      </a:gs>
                      <a:gs pos="22000">
                        <a:srgbClr val="F5F8FF">
                          <a:alpha val="46666"/>
                        </a:srgbClr>
                      </a:gs>
                      <a:gs pos="45000">
                        <a:srgbClr val="FFFFFF">
                          <a:alpha val="46666"/>
                        </a:srgbClr>
                      </a:gs>
                      <a:gs pos="100000">
                        <a:srgbClr val="0C0A9E">
                          <a:alpha val="46666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669" name="Google Shape;669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70" name="Google Shape;670;p15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671" name="Google Shape;671;p15"/>
                <p:cNvGrpSpPr/>
                <p:nvPr/>
              </p:nvGrpSpPr>
              <p:grpSpPr>
                <a:xfrm>
                  <a:off x="2096570" y="-863491"/>
                  <a:ext cx="717622" cy="717393"/>
                  <a:chOff x="1483457" y="3953671"/>
                  <a:chExt cx="717622" cy="717393"/>
                </a:xfrm>
              </p:grpSpPr>
              <p:sp>
                <p:nvSpPr>
                  <p:cNvPr id="672" name="Google Shape;672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5F8FF">
                          <a:alpha val="46666"/>
                        </a:srgbClr>
                      </a:gs>
                      <a:gs pos="22000">
                        <a:srgbClr val="F5F8FF">
                          <a:alpha val="46666"/>
                        </a:srgbClr>
                      </a:gs>
                      <a:gs pos="45000">
                        <a:srgbClr val="FFFFFF">
                          <a:alpha val="46666"/>
                        </a:srgbClr>
                      </a:gs>
                      <a:gs pos="100000">
                        <a:srgbClr val="0C0A9E">
                          <a:alpha val="46666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73" name="Google Shape;673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5F8FF">
                          <a:alpha val="46666"/>
                        </a:srgbClr>
                      </a:gs>
                      <a:gs pos="22000">
                        <a:srgbClr val="F5F8FF">
                          <a:alpha val="46666"/>
                        </a:srgbClr>
                      </a:gs>
                      <a:gs pos="45000">
                        <a:srgbClr val="FFFFFF">
                          <a:alpha val="46666"/>
                        </a:srgbClr>
                      </a:gs>
                      <a:gs pos="100000">
                        <a:srgbClr val="0C0A9E">
                          <a:alpha val="46666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74" name="Google Shape;674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5F8FF">
                          <a:alpha val="46666"/>
                        </a:srgbClr>
                      </a:gs>
                      <a:gs pos="22000">
                        <a:srgbClr val="F5F8FF">
                          <a:alpha val="46666"/>
                        </a:srgbClr>
                      </a:gs>
                      <a:gs pos="45000">
                        <a:srgbClr val="FFFFFF">
                          <a:alpha val="46666"/>
                        </a:srgbClr>
                      </a:gs>
                      <a:gs pos="100000">
                        <a:srgbClr val="0C0A9E">
                          <a:alpha val="46666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75" name="Google Shape;675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5F8FF">
                          <a:alpha val="46666"/>
                        </a:srgbClr>
                      </a:gs>
                      <a:gs pos="22000">
                        <a:srgbClr val="F5F8FF">
                          <a:alpha val="46666"/>
                        </a:srgbClr>
                      </a:gs>
                      <a:gs pos="45000">
                        <a:srgbClr val="FFFFFF">
                          <a:alpha val="46666"/>
                        </a:srgbClr>
                      </a:gs>
                      <a:gs pos="100000">
                        <a:srgbClr val="0C0A9E">
                          <a:alpha val="46666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76" name="Google Shape;676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5F8FF">
                          <a:alpha val="46666"/>
                        </a:srgbClr>
                      </a:gs>
                      <a:gs pos="22000">
                        <a:srgbClr val="F5F8FF">
                          <a:alpha val="46666"/>
                        </a:srgbClr>
                      </a:gs>
                      <a:gs pos="45000">
                        <a:srgbClr val="FFFFFF">
                          <a:alpha val="46666"/>
                        </a:srgbClr>
                      </a:gs>
                      <a:gs pos="100000">
                        <a:srgbClr val="0C0A9E">
                          <a:alpha val="46666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677" name="Google Shape;677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78" name="Google Shape;678;p15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679" name="Google Shape;679;p15"/>
                <p:cNvGrpSpPr/>
                <p:nvPr/>
              </p:nvGrpSpPr>
              <p:grpSpPr>
                <a:xfrm>
                  <a:off x="2096570" y="-863491"/>
                  <a:ext cx="717622" cy="717393"/>
                  <a:chOff x="1483457" y="3953671"/>
                  <a:chExt cx="717622" cy="717393"/>
                </a:xfrm>
              </p:grpSpPr>
              <p:sp>
                <p:nvSpPr>
                  <p:cNvPr id="680" name="Google Shape;680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5F8FF">
                          <a:alpha val="46666"/>
                        </a:srgbClr>
                      </a:gs>
                      <a:gs pos="22000">
                        <a:srgbClr val="F5F8FF">
                          <a:alpha val="46666"/>
                        </a:srgbClr>
                      </a:gs>
                      <a:gs pos="45000">
                        <a:srgbClr val="FFFFFF">
                          <a:alpha val="46666"/>
                        </a:srgbClr>
                      </a:gs>
                      <a:gs pos="100000">
                        <a:srgbClr val="0C0A9E">
                          <a:alpha val="46666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81" name="Google Shape;681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5F8FF">
                          <a:alpha val="46666"/>
                        </a:srgbClr>
                      </a:gs>
                      <a:gs pos="22000">
                        <a:srgbClr val="F5F8FF">
                          <a:alpha val="46666"/>
                        </a:srgbClr>
                      </a:gs>
                      <a:gs pos="45000">
                        <a:srgbClr val="FFFFFF">
                          <a:alpha val="46666"/>
                        </a:srgbClr>
                      </a:gs>
                      <a:gs pos="100000">
                        <a:srgbClr val="0C0A9E">
                          <a:alpha val="46666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82" name="Google Shape;682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5F8FF">
                          <a:alpha val="46666"/>
                        </a:srgbClr>
                      </a:gs>
                      <a:gs pos="22000">
                        <a:srgbClr val="F5F8FF">
                          <a:alpha val="46666"/>
                        </a:srgbClr>
                      </a:gs>
                      <a:gs pos="45000">
                        <a:srgbClr val="FFFFFF">
                          <a:alpha val="46666"/>
                        </a:srgbClr>
                      </a:gs>
                      <a:gs pos="100000">
                        <a:srgbClr val="0C0A9E">
                          <a:alpha val="46666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83" name="Google Shape;683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5F8FF">
                          <a:alpha val="46666"/>
                        </a:srgbClr>
                      </a:gs>
                      <a:gs pos="22000">
                        <a:srgbClr val="F5F8FF">
                          <a:alpha val="46666"/>
                        </a:srgbClr>
                      </a:gs>
                      <a:gs pos="45000">
                        <a:srgbClr val="FFFFFF">
                          <a:alpha val="46666"/>
                        </a:srgbClr>
                      </a:gs>
                      <a:gs pos="100000">
                        <a:srgbClr val="0C0A9E">
                          <a:alpha val="46666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84" name="Google Shape;684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5F8FF">
                          <a:alpha val="46666"/>
                        </a:srgbClr>
                      </a:gs>
                      <a:gs pos="22000">
                        <a:srgbClr val="F5F8FF">
                          <a:alpha val="46666"/>
                        </a:srgbClr>
                      </a:gs>
                      <a:gs pos="45000">
                        <a:srgbClr val="FFFFFF">
                          <a:alpha val="46666"/>
                        </a:srgbClr>
                      </a:gs>
                      <a:gs pos="100000">
                        <a:srgbClr val="0C0A9E">
                          <a:alpha val="46666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685" name="Google Shape;685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86" name="Google Shape;686;p15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687" name="Google Shape;687;p15"/>
                <p:cNvGrpSpPr/>
                <p:nvPr/>
              </p:nvGrpSpPr>
              <p:grpSpPr>
                <a:xfrm>
                  <a:off x="2096570" y="-863491"/>
                  <a:ext cx="717622" cy="717393"/>
                  <a:chOff x="1483457" y="3953671"/>
                  <a:chExt cx="717622" cy="717393"/>
                </a:xfrm>
              </p:grpSpPr>
              <p:sp>
                <p:nvSpPr>
                  <p:cNvPr id="688" name="Google Shape;688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5F8FF">
                          <a:alpha val="46666"/>
                        </a:srgbClr>
                      </a:gs>
                      <a:gs pos="22000">
                        <a:srgbClr val="F5F8FF">
                          <a:alpha val="46666"/>
                        </a:srgbClr>
                      </a:gs>
                      <a:gs pos="45000">
                        <a:srgbClr val="FFFFFF">
                          <a:alpha val="46666"/>
                        </a:srgbClr>
                      </a:gs>
                      <a:gs pos="100000">
                        <a:srgbClr val="0C0A9E">
                          <a:alpha val="46666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89" name="Google Shape;689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5F8FF">
                          <a:alpha val="46666"/>
                        </a:srgbClr>
                      </a:gs>
                      <a:gs pos="22000">
                        <a:srgbClr val="F5F8FF">
                          <a:alpha val="46666"/>
                        </a:srgbClr>
                      </a:gs>
                      <a:gs pos="45000">
                        <a:srgbClr val="FFFFFF">
                          <a:alpha val="46666"/>
                        </a:srgbClr>
                      </a:gs>
                      <a:gs pos="100000">
                        <a:srgbClr val="0C0A9E">
                          <a:alpha val="46666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90" name="Google Shape;690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5F8FF">
                          <a:alpha val="46666"/>
                        </a:srgbClr>
                      </a:gs>
                      <a:gs pos="22000">
                        <a:srgbClr val="F5F8FF">
                          <a:alpha val="46666"/>
                        </a:srgbClr>
                      </a:gs>
                      <a:gs pos="45000">
                        <a:srgbClr val="FFFFFF">
                          <a:alpha val="46666"/>
                        </a:srgbClr>
                      </a:gs>
                      <a:gs pos="100000">
                        <a:srgbClr val="0C0A9E">
                          <a:alpha val="46666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91" name="Google Shape;691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5F8FF">
                          <a:alpha val="46666"/>
                        </a:srgbClr>
                      </a:gs>
                      <a:gs pos="22000">
                        <a:srgbClr val="F5F8FF">
                          <a:alpha val="46666"/>
                        </a:srgbClr>
                      </a:gs>
                      <a:gs pos="45000">
                        <a:srgbClr val="FFFFFF">
                          <a:alpha val="46666"/>
                        </a:srgbClr>
                      </a:gs>
                      <a:gs pos="100000">
                        <a:srgbClr val="0C0A9E">
                          <a:alpha val="46666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92" name="Google Shape;692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5F8FF">
                          <a:alpha val="46666"/>
                        </a:srgbClr>
                      </a:gs>
                      <a:gs pos="22000">
                        <a:srgbClr val="F5F8FF">
                          <a:alpha val="46666"/>
                        </a:srgbClr>
                      </a:gs>
                      <a:gs pos="45000">
                        <a:srgbClr val="FFFFFF">
                          <a:alpha val="46666"/>
                        </a:srgbClr>
                      </a:gs>
                      <a:gs pos="100000">
                        <a:srgbClr val="0C0A9E">
                          <a:alpha val="46666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693" name="Google Shape;693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694" name="Google Shape;694;p15"/>
            <p:cNvGrpSpPr/>
            <p:nvPr/>
          </p:nvGrpSpPr>
          <p:grpSpPr>
            <a:xfrm rot="-7479050">
              <a:off x="-2051246" y="-1642948"/>
              <a:ext cx="4889863" cy="3931229"/>
              <a:chOff x="7103825" y="-713112"/>
              <a:chExt cx="3785226" cy="3043150"/>
            </a:xfrm>
          </p:grpSpPr>
          <p:sp>
            <p:nvSpPr>
              <p:cNvPr id="695" name="Google Shape;695;p15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49803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696" name="Google Shape;696;p15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2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97" name="Google Shape;697;p15"/>
            <p:cNvGrpSpPr/>
            <p:nvPr/>
          </p:nvGrpSpPr>
          <p:grpSpPr>
            <a:xfrm>
              <a:off x="-640220" y="-2653973"/>
              <a:ext cx="6191221" cy="6191221"/>
              <a:chOff x="-640220" y="-2502423"/>
              <a:chExt cx="6191221" cy="6191221"/>
            </a:xfrm>
          </p:grpSpPr>
          <p:sp>
            <p:nvSpPr>
              <p:cNvPr id="698" name="Google Shape;698;p15"/>
              <p:cNvSpPr/>
              <p:nvPr/>
            </p:nvSpPr>
            <p:spPr>
              <a:xfrm rot="-8100000">
                <a:off x="452224" y="-1781500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9" name="Google Shape;699;p15"/>
              <p:cNvSpPr/>
              <p:nvPr/>
            </p:nvSpPr>
            <p:spPr>
              <a:xfrm rot="-8100000">
                <a:off x="83608" y="-617740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16"/>
          <p:cNvSpPr txBox="1">
            <a:spLocks noGrp="1"/>
          </p:cNvSpPr>
          <p:nvPr>
            <p:ph type="title"/>
          </p:nvPr>
        </p:nvSpPr>
        <p:spPr>
          <a:xfrm>
            <a:off x="2358450" y="664988"/>
            <a:ext cx="46968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02" name="Google Shape;702;p16"/>
          <p:cNvSpPr txBox="1">
            <a:spLocks noGrp="1"/>
          </p:cNvSpPr>
          <p:nvPr>
            <p:ph type="subTitle" idx="1"/>
          </p:nvPr>
        </p:nvSpPr>
        <p:spPr>
          <a:xfrm>
            <a:off x="2358450" y="1282313"/>
            <a:ext cx="4696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703" name="Google Shape;703;p16"/>
          <p:cNvSpPr txBox="1">
            <a:spLocks noGrp="1"/>
          </p:cNvSpPr>
          <p:nvPr>
            <p:ph type="title" idx="2"/>
          </p:nvPr>
        </p:nvSpPr>
        <p:spPr>
          <a:xfrm>
            <a:off x="2358450" y="2027244"/>
            <a:ext cx="46968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04" name="Google Shape;704;p16"/>
          <p:cNvSpPr txBox="1">
            <a:spLocks noGrp="1"/>
          </p:cNvSpPr>
          <p:nvPr>
            <p:ph type="subTitle" idx="3"/>
          </p:nvPr>
        </p:nvSpPr>
        <p:spPr>
          <a:xfrm>
            <a:off x="2358450" y="2645558"/>
            <a:ext cx="4696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705" name="Google Shape;705;p16"/>
          <p:cNvSpPr txBox="1">
            <a:spLocks noGrp="1"/>
          </p:cNvSpPr>
          <p:nvPr>
            <p:ph type="title" idx="4"/>
          </p:nvPr>
        </p:nvSpPr>
        <p:spPr>
          <a:xfrm>
            <a:off x="2358450" y="3390475"/>
            <a:ext cx="46968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06" name="Google Shape;706;p16"/>
          <p:cNvSpPr txBox="1">
            <a:spLocks noGrp="1"/>
          </p:cNvSpPr>
          <p:nvPr>
            <p:ph type="subTitle" idx="5"/>
          </p:nvPr>
        </p:nvSpPr>
        <p:spPr>
          <a:xfrm>
            <a:off x="2358450" y="4009779"/>
            <a:ext cx="4696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707" name="Google Shape;707;p16"/>
          <p:cNvSpPr/>
          <p:nvPr/>
        </p:nvSpPr>
        <p:spPr>
          <a:xfrm>
            <a:off x="6751200" y="2645550"/>
            <a:ext cx="2925000" cy="2945400"/>
          </a:xfrm>
          <a:prstGeom prst="ellipse">
            <a:avLst/>
          </a:prstGeom>
          <a:gradFill>
            <a:gsLst>
              <a:gs pos="0">
                <a:schemeClr val="lt1"/>
              </a:gs>
              <a:gs pos="18000">
                <a:schemeClr val="lt1"/>
              </a:gs>
              <a:gs pos="56000">
                <a:srgbClr val="FFFFFF">
                  <a:alpha val="0"/>
                </a:srgbClr>
              </a:gs>
              <a:gs pos="74000">
                <a:schemeClr val="lt1"/>
              </a:gs>
              <a:gs pos="100000">
                <a:srgbClr val="9900FF">
                  <a:alpha val="28235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8" name="Google Shape;708;p16"/>
          <p:cNvGrpSpPr/>
          <p:nvPr/>
        </p:nvGrpSpPr>
        <p:grpSpPr>
          <a:xfrm rot="5400000">
            <a:off x="8359950" y="-226050"/>
            <a:ext cx="439200" cy="439100"/>
            <a:chOff x="1101075" y="2142375"/>
            <a:chExt cx="439200" cy="439100"/>
          </a:xfrm>
        </p:grpSpPr>
        <p:sp>
          <p:nvSpPr>
            <p:cNvPr id="709" name="Google Shape;709;p16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392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16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392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1" name="Google Shape;711;p16"/>
          <p:cNvGrpSpPr/>
          <p:nvPr/>
        </p:nvGrpSpPr>
        <p:grpSpPr>
          <a:xfrm>
            <a:off x="-903250" y="4838101"/>
            <a:ext cx="4558967" cy="134100"/>
            <a:chOff x="796100" y="3019701"/>
            <a:chExt cx="4558967" cy="134100"/>
          </a:xfrm>
        </p:grpSpPr>
        <p:sp>
          <p:nvSpPr>
            <p:cNvPr id="712" name="Google Shape;712;p16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13" name="Google Shape;713;p16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14" name="Google Shape;714;p16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17"/>
          <p:cNvSpPr txBox="1">
            <a:spLocks noGrp="1"/>
          </p:cNvSpPr>
          <p:nvPr>
            <p:ph type="title"/>
          </p:nvPr>
        </p:nvSpPr>
        <p:spPr>
          <a:xfrm>
            <a:off x="713225" y="2122600"/>
            <a:ext cx="7297500" cy="9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717" name="Google Shape;717;p17"/>
          <p:cNvGrpSpPr/>
          <p:nvPr/>
        </p:nvGrpSpPr>
        <p:grpSpPr>
          <a:xfrm>
            <a:off x="6475810" y="-1541622"/>
            <a:ext cx="2583361" cy="2409685"/>
            <a:chOff x="6475810" y="-1541622"/>
            <a:chExt cx="2583361" cy="2409685"/>
          </a:xfrm>
        </p:grpSpPr>
        <p:grpSp>
          <p:nvGrpSpPr>
            <p:cNvPr id="718" name="Google Shape;718;p17"/>
            <p:cNvGrpSpPr/>
            <p:nvPr/>
          </p:nvGrpSpPr>
          <p:grpSpPr>
            <a:xfrm rot="-5400000">
              <a:off x="5879041" y="-944853"/>
              <a:ext cx="2133442" cy="939904"/>
              <a:chOff x="-149983" y="3754784"/>
              <a:chExt cx="2133442" cy="939904"/>
            </a:xfrm>
          </p:grpSpPr>
          <p:sp>
            <p:nvSpPr>
              <p:cNvPr id="719" name="Google Shape;719;p17"/>
              <p:cNvSpPr/>
              <p:nvPr/>
            </p:nvSpPr>
            <p:spPr>
              <a:xfrm rot="5400000">
                <a:off x="707379" y="3056155"/>
                <a:ext cx="577450" cy="1974708"/>
              </a:xfrm>
              <a:custGeom>
                <a:avLst/>
                <a:gdLst/>
                <a:ahLst/>
                <a:cxnLst/>
                <a:rect l="l" t="t" r="r" b="b"/>
                <a:pathLst>
                  <a:path w="14079" h="48146" extrusionOk="0">
                    <a:moveTo>
                      <a:pt x="13866" y="0"/>
                    </a:moveTo>
                    <a:lnTo>
                      <a:pt x="5867" y="7999"/>
                    </a:lnTo>
                    <a:lnTo>
                      <a:pt x="5836" y="8045"/>
                    </a:lnTo>
                    <a:lnTo>
                      <a:pt x="5836" y="31737"/>
                    </a:lnTo>
                    <a:lnTo>
                      <a:pt x="1" y="37541"/>
                    </a:lnTo>
                    <a:lnTo>
                      <a:pt x="1" y="48146"/>
                    </a:lnTo>
                    <a:lnTo>
                      <a:pt x="306" y="48146"/>
                    </a:lnTo>
                    <a:lnTo>
                      <a:pt x="306" y="37679"/>
                    </a:lnTo>
                    <a:lnTo>
                      <a:pt x="6141" y="31874"/>
                    </a:lnTo>
                    <a:lnTo>
                      <a:pt x="6141" y="8167"/>
                    </a:lnTo>
                    <a:lnTo>
                      <a:pt x="14079" y="229"/>
                    </a:lnTo>
                    <a:lnTo>
                      <a:pt x="13866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0" name="Google Shape;720;p17"/>
              <p:cNvSpPr/>
              <p:nvPr/>
            </p:nvSpPr>
            <p:spPr>
              <a:xfrm rot="5400000">
                <a:off x="391825" y="3465468"/>
                <a:ext cx="687411" cy="1771028"/>
              </a:xfrm>
              <a:custGeom>
                <a:avLst/>
                <a:gdLst/>
                <a:ahLst/>
                <a:cxnLst/>
                <a:rect l="l" t="t" r="r" b="b"/>
                <a:pathLst>
                  <a:path w="16760" h="43180" extrusionOk="0">
                    <a:moveTo>
                      <a:pt x="16531" y="1"/>
                    </a:moveTo>
                    <a:lnTo>
                      <a:pt x="4403" y="12159"/>
                    </a:lnTo>
                    <a:lnTo>
                      <a:pt x="4342" y="12190"/>
                    </a:lnTo>
                    <a:lnTo>
                      <a:pt x="4342" y="25734"/>
                    </a:lnTo>
                    <a:lnTo>
                      <a:pt x="0" y="30077"/>
                    </a:lnTo>
                    <a:lnTo>
                      <a:pt x="8746" y="38822"/>
                    </a:lnTo>
                    <a:lnTo>
                      <a:pt x="8746" y="43180"/>
                    </a:lnTo>
                    <a:lnTo>
                      <a:pt x="9066" y="43180"/>
                    </a:lnTo>
                    <a:lnTo>
                      <a:pt x="9066" y="38700"/>
                    </a:lnTo>
                    <a:lnTo>
                      <a:pt x="442" y="30077"/>
                    </a:lnTo>
                    <a:lnTo>
                      <a:pt x="4662" y="25872"/>
                    </a:lnTo>
                    <a:lnTo>
                      <a:pt x="4662" y="12327"/>
                    </a:lnTo>
                    <a:lnTo>
                      <a:pt x="16760" y="230"/>
                    </a:lnTo>
                    <a:lnTo>
                      <a:pt x="16531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21" name="Google Shape;721;p17"/>
            <p:cNvSpPr/>
            <p:nvPr/>
          </p:nvSpPr>
          <p:spPr>
            <a:xfrm rot="5400000">
              <a:off x="7783092" y="-77047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 rot="5400000">
              <a:off x="7617537" y="-361157"/>
              <a:ext cx="687411" cy="1771028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23" name="Google Shape;723;p17"/>
            <p:cNvGrpSpPr/>
            <p:nvPr/>
          </p:nvGrpSpPr>
          <p:grpSpPr>
            <a:xfrm>
              <a:off x="7741638" y="-258450"/>
              <a:ext cx="439200" cy="439100"/>
              <a:chOff x="1101075" y="2142375"/>
              <a:chExt cx="439200" cy="439100"/>
            </a:xfrm>
          </p:grpSpPr>
          <p:sp>
            <p:nvSpPr>
              <p:cNvPr id="724" name="Google Shape;724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5" name="Google Shape;725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18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28" name="Google Shape;728;p1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3672000" cy="93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0" name="Google Shape;730;p19"/>
          <p:cNvGrpSpPr/>
          <p:nvPr/>
        </p:nvGrpSpPr>
        <p:grpSpPr>
          <a:xfrm rot="-8100000">
            <a:off x="-1629951" y="-1138306"/>
            <a:ext cx="3785189" cy="3043121"/>
            <a:chOff x="7103825" y="-713112"/>
            <a:chExt cx="3785226" cy="3043150"/>
          </a:xfrm>
        </p:grpSpPr>
        <p:sp>
          <p:nvSpPr>
            <p:cNvPr id="731" name="Google Shape;731;p19"/>
            <p:cNvSpPr/>
            <p:nvPr/>
          </p:nvSpPr>
          <p:spPr>
            <a:xfrm rot="-3600017">
              <a:off x="7761095" y="-21"/>
              <a:ext cx="2152450" cy="1864030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49803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32" name="Google Shape;732;p19"/>
            <p:cNvPicPr preferRelativeResize="0"/>
            <p:nvPr/>
          </p:nvPicPr>
          <p:blipFill rotWithShape="1">
            <a:blip r:embed="rId2">
              <a:alphaModFix/>
            </a:blip>
            <a:srcRect t="17657" b="17662"/>
            <a:stretch/>
          </p:blipFill>
          <p:spPr>
            <a:xfrm>
              <a:off x="7103825" y="-713112"/>
              <a:ext cx="3785226" cy="28889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33" name="Google Shape;733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734" name="Google Shape;734;p19"/>
          <p:cNvGrpSpPr/>
          <p:nvPr/>
        </p:nvGrpSpPr>
        <p:grpSpPr>
          <a:xfrm>
            <a:off x="8106279" y="-844414"/>
            <a:ext cx="1791131" cy="2767834"/>
            <a:chOff x="8030079" y="-844414"/>
            <a:chExt cx="1791131" cy="2767834"/>
          </a:xfrm>
        </p:grpSpPr>
        <p:grpSp>
          <p:nvGrpSpPr>
            <p:cNvPr id="735" name="Google Shape;735;p19"/>
            <p:cNvGrpSpPr/>
            <p:nvPr/>
          </p:nvGrpSpPr>
          <p:grpSpPr>
            <a:xfrm rot="10800000">
              <a:off x="8566799" y="-844414"/>
              <a:ext cx="1213764" cy="2455356"/>
              <a:chOff x="-293545" y="3454371"/>
              <a:chExt cx="981772" cy="1986052"/>
            </a:xfrm>
          </p:grpSpPr>
          <p:sp>
            <p:nvSpPr>
              <p:cNvPr id="736" name="Google Shape;736;p19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7" name="Google Shape;737;p19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38" name="Google Shape;738;p19"/>
            <p:cNvGrpSpPr/>
            <p:nvPr/>
          </p:nvGrpSpPr>
          <p:grpSpPr>
            <a:xfrm rot="10800000">
              <a:off x="8123728" y="-262212"/>
              <a:ext cx="865288" cy="591661"/>
              <a:chOff x="39723" y="4349021"/>
              <a:chExt cx="1061964" cy="726143"/>
            </a:xfrm>
          </p:grpSpPr>
          <p:grpSp>
            <p:nvGrpSpPr>
              <p:cNvPr id="739" name="Google Shape;739;p1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40" name="Google Shape;740;p1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235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741" name="Google Shape;741;p19"/>
                <p:cNvGrpSpPr/>
                <p:nvPr/>
              </p:nvGrpSpPr>
              <p:grpSpPr>
                <a:xfrm>
                  <a:off x="1232795" y="-1740829"/>
                  <a:ext cx="717622" cy="717393"/>
                  <a:chOff x="1483457" y="3953671"/>
                  <a:chExt cx="717622" cy="717393"/>
                </a:xfrm>
              </p:grpSpPr>
              <p:sp>
                <p:nvSpPr>
                  <p:cNvPr id="742" name="Google Shape;742;p1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43" name="Google Shape;743;p1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44" name="Google Shape;744;p1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45" name="Google Shape;745;p1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46" name="Google Shape;746;p1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747" name="Google Shape;747;p1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392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8" name="Google Shape;748;p19"/>
            <p:cNvGrpSpPr/>
            <p:nvPr/>
          </p:nvGrpSpPr>
          <p:grpSpPr>
            <a:xfrm rot="5400000">
              <a:off x="8338263" y="440473"/>
              <a:ext cx="1670849" cy="1295044"/>
              <a:chOff x="-2460210" y="2758494"/>
              <a:chExt cx="1351491" cy="1047516"/>
            </a:xfrm>
          </p:grpSpPr>
          <p:sp>
            <p:nvSpPr>
              <p:cNvPr id="749" name="Google Shape;749;p19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F5F8FF">
                      <a:alpha val="46666"/>
                    </a:srgbClr>
                  </a:gs>
                  <a:gs pos="22000">
                    <a:srgbClr val="F5F8FF">
                      <a:alpha val="46666"/>
                    </a:srgbClr>
                  </a:gs>
                  <a:gs pos="45000">
                    <a:srgbClr val="FFFFFF">
                      <a:alpha val="46666"/>
                    </a:srgbClr>
                  </a:gs>
                  <a:gs pos="100000">
                    <a:srgbClr val="0C0A9E">
                      <a:alpha val="4666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0" name="Google Shape;750;p19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F5F8FF">
                      <a:alpha val="46666"/>
                    </a:srgbClr>
                  </a:gs>
                  <a:gs pos="22000">
                    <a:srgbClr val="F5F8FF">
                      <a:alpha val="46666"/>
                    </a:srgbClr>
                  </a:gs>
                  <a:gs pos="45000">
                    <a:srgbClr val="FFFFFF">
                      <a:alpha val="46666"/>
                    </a:srgbClr>
                  </a:gs>
                  <a:gs pos="100000">
                    <a:srgbClr val="0C0A9E">
                      <a:alpha val="4666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1" name="Google Shape;751;p19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F5F8FF">
                      <a:alpha val="46666"/>
                    </a:srgbClr>
                  </a:gs>
                  <a:gs pos="22000">
                    <a:srgbClr val="F5F8FF">
                      <a:alpha val="46666"/>
                    </a:srgbClr>
                  </a:gs>
                  <a:gs pos="45000">
                    <a:srgbClr val="FFFFFF">
                      <a:alpha val="46666"/>
                    </a:srgbClr>
                  </a:gs>
                  <a:gs pos="100000">
                    <a:srgbClr val="0C0A9E">
                      <a:alpha val="4666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2" name="Google Shape;752;p19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F5F8FF">
                      <a:alpha val="46666"/>
                    </a:srgbClr>
                  </a:gs>
                  <a:gs pos="22000">
                    <a:srgbClr val="F5F8FF">
                      <a:alpha val="46666"/>
                    </a:srgbClr>
                  </a:gs>
                  <a:gs pos="45000">
                    <a:srgbClr val="FFFFFF">
                      <a:alpha val="46666"/>
                    </a:srgbClr>
                  </a:gs>
                  <a:gs pos="100000">
                    <a:srgbClr val="0C0A9E">
                      <a:alpha val="4666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53" name="Google Shape;753;p19"/>
            <p:cNvGrpSpPr/>
            <p:nvPr/>
          </p:nvGrpSpPr>
          <p:grpSpPr>
            <a:xfrm rot="10800000">
              <a:off x="8030079" y="157481"/>
              <a:ext cx="865288" cy="591661"/>
              <a:chOff x="39723" y="4349021"/>
              <a:chExt cx="1061964" cy="726143"/>
            </a:xfrm>
          </p:grpSpPr>
          <p:grpSp>
            <p:nvGrpSpPr>
              <p:cNvPr id="754" name="Google Shape;754;p1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55" name="Google Shape;755;p1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235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756" name="Google Shape;756;p19"/>
                <p:cNvGrpSpPr/>
                <p:nvPr/>
              </p:nvGrpSpPr>
              <p:grpSpPr>
                <a:xfrm>
                  <a:off x="1232795" y="-1740829"/>
                  <a:ext cx="717622" cy="717393"/>
                  <a:chOff x="1483457" y="3953671"/>
                  <a:chExt cx="717622" cy="717393"/>
                </a:xfrm>
              </p:grpSpPr>
              <p:sp>
                <p:nvSpPr>
                  <p:cNvPr id="757" name="Google Shape;757;p1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58" name="Google Shape;758;p1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59" name="Google Shape;759;p1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60" name="Google Shape;760;p1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61" name="Google Shape;761;p1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762" name="Google Shape;762;p1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63" name="Google Shape;763;p19"/>
            <p:cNvGrpSpPr/>
            <p:nvPr/>
          </p:nvGrpSpPr>
          <p:grpSpPr>
            <a:xfrm rot="10800000">
              <a:off x="8653266" y="87645"/>
              <a:ext cx="865288" cy="591661"/>
              <a:chOff x="39723" y="4349021"/>
              <a:chExt cx="1061964" cy="726143"/>
            </a:xfrm>
          </p:grpSpPr>
          <p:grpSp>
            <p:nvGrpSpPr>
              <p:cNvPr id="764" name="Google Shape;764;p1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65" name="Google Shape;765;p1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235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766" name="Google Shape;766;p19"/>
                <p:cNvGrpSpPr/>
                <p:nvPr/>
              </p:nvGrpSpPr>
              <p:grpSpPr>
                <a:xfrm>
                  <a:off x="1232795" y="-1740829"/>
                  <a:ext cx="717622" cy="717393"/>
                  <a:chOff x="1483457" y="3953671"/>
                  <a:chExt cx="717622" cy="717393"/>
                </a:xfrm>
              </p:grpSpPr>
              <p:sp>
                <p:nvSpPr>
                  <p:cNvPr id="767" name="Google Shape;767;p1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68" name="Google Shape;768;p1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69" name="Google Shape;769;p1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70" name="Google Shape;770;p1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71" name="Google Shape;771;p1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772" name="Google Shape;772;p1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73" name="Google Shape;773;p19"/>
          <p:cNvGrpSpPr/>
          <p:nvPr/>
        </p:nvGrpSpPr>
        <p:grpSpPr>
          <a:xfrm>
            <a:off x="-1499000" y="3182552"/>
            <a:ext cx="4558967" cy="3356865"/>
            <a:chOff x="-1422800" y="3106352"/>
            <a:chExt cx="4558967" cy="3356865"/>
          </a:xfrm>
        </p:grpSpPr>
        <p:grpSp>
          <p:nvGrpSpPr>
            <p:cNvPr id="774" name="Google Shape;774;p19"/>
            <p:cNvGrpSpPr/>
            <p:nvPr/>
          </p:nvGrpSpPr>
          <p:grpSpPr>
            <a:xfrm>
              <a:off x="-474664" y="3485331"/>
              <a:ext cx="1472068" cy="2977886"/>
              <a:chOff x="-293545" y="3454371"/>
              <a:chExt cx="981772" cy="1986052"/>
            </a:xfrm>
          </p:grpSpPr>
          <p:sp>
            <p:nvSpPr>
              <p:cNvPr id="775" name="Google Shape;775;p19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6" name="Google Shape;776;p19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77" name="Google Shape;777;p19"/>
            <p:cNvGrpSpPr/>
            <p:nvPr/>
          </p:nvGrpSpPr>
          <p:grpSpPr>
            <a:xfrm>
              <a:off x="485338" y="5039978"/>
              <a:ext cx="1049539" cy="717647"/>
              <a:chOff x="39723" y="4349021"/>
              <a:chExt cx="1061964" cy="726143"/>
            </a:xfrm>
          </p:grpSpPr>
          <p:grpSp>
            <p:nvGrpSpPr>
              <p:cNvPr id="778" name="Google Shape;778;p1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9" name="Google Shape;779;p1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235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780" name="Google Shape;780;p19"/>
                <p:cNvGrpSpPr/>
                <p:nvPr/>
              </p:nvGrpSpPr>
              <p:grpSpPr>
                <a:xfrm>
                  <a:off x="1232795" y="-1740829"/>
                  <a:ext cx="717622" cy="717393"/>
                  <a:chOff x="1483457" y="3953671"/>
                  <a:chExt cx="717622" cy="717393"/>
                </a:xfrm>
              </p:grpSpPr>
              <p:sp>
                <p:nvSpPr>
                  <p:cNvPr id="781" name="Google Shape;781;p1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82" name="Google Shape;782;p1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83" name="Google Shape;783;p1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84" name="Google Shape;784;p1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85" name="Google Shape;785;p1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786" name="Google Shape;786;p1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87" name="Google Shape;787;p19"/>
            <p:cNvGrpSpPr/>
            <p:nvPr/>
          </p:nvGrpSpPr>
          <p:grpSpPr>
            <a:xfrm rot="5400000">
              <a:off x="-645365" y="3334242"/>
              <a:ext cx="2026426" cy="1570646"/>
              <a:chOff x="-2460210" y="2758494"/>
              <a:chExt cx="1351491" cy="1047516"/>
            </a:xfrm>
          </p:grpSpPr>
          <p:sp>
            <p:nvSpPr>
              <p:cNvPr id="788" name="Google Shape;788;p19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0" name="Google Shape;790;p19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1" name="Google Shape;791;p19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92" name="Google Shape;792;p19"/>
            <p:cNvGrpSpPr/>
            <p:nvPr/>
          </p:nvGrpSpPr>
          <p:grpSpPr>
            <a:xfrm>
              <a:off x="598918" y="4530969"/>
              <a:ext cx="1049539" cy="717647"/>
              <a:chOff x="39723" y="4349021"/>
              <a:chExt cx="1061964" cy="726143"/>
            </a:xfrm>
          </p:grpSpPr>
          <p:grpSp>
            <p:nvGrpSpPr>
              <p:cNvPr id="793" name="Google Shape;793;p1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94" name="Google Shape;794;p1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235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795" name="Google Shape;795;p19"/>
                <p:cNvGrpSpPr/>
                <p:nvPr/>
              </p:nvGrpSpPr>
              <p:grpSpPr>
                <a:xfrm>
                  <a:off x="1232795" y="-1740829"/>
                  <a:ext cx="717622" cy="717393"/>
                  <a:chOff x="1483457" y="3953671"/>
                  <a:chExt cx="717622" cy="717393"/>
                </a:xfrm>
              </p:grpSpPr>
              <p:sp>
                <p:nvSpPr>
                  <p:cNvPr id="796" name="Google Shape;796;p1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97" name="Google Shape;797;p1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98" name="Google Shape;798;p1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99" name="Google Shape;799;p1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00" name="Google Shape;800;p1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801" name="Google Shape;801;p1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02" name="Google Shape;802;p19"/>
            <p:cNvGrpSpPr/>
            <p:nvPr/>
          </p:nvGrpSpPr>
          <p:grpSpPr>
            <a:xfrm>
              <a:off x="-156892" y="4615667"/>
              <a:ext cx="1049539" cy="717647"/>
              <a:chOff x="39723" y="4349021"/>
              <a:chExt cx="1061964" cy="726143"/>
            </a:xfrm>
          </p:grpSpPr>
          <p:grpSp>
            <p:nvGrpSpPr>
              <p:cNvPr id="803" name="Google Shape;803;p1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04" name="Google Shape;804;p1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235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805" name="Google Shape;805;p19"/>
                <p:cNvGrpSpPr/>
                <p:nvPr/>
              </p:nvGrpSpPr>
              <p:grpSpPr>
                <a:xfrm>
                  <a:off x="1232795" y="-1740829"/>
                  <a:ext cx="717622" cy="717393"/>
                  <a:chOff x="1483457" y="3953671"/>
                  <a:chExt cx="717622" cy="717393"/>
                </a:xfrm>
              </p:grpSpPr>
              <p:sp>
                <p:nvSpPr>
                  <p:cNvPr id="806" name="Google Shape;806;p1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07" name="Google Shape;807;p1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08" name="Google Shape;808;p1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09" name="Google Shape;809;p1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10" name="Google Shape;810;p1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811" name="Google Shape;811;p1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12" name="Google Shape;812;p19"/>
            <p:cNvGrpSpPr/>
            <p:nvPr/>
          </p:nvGrpSpPr>
          <p:grpSpPr>
            <a:xfrm>
              <a:off x="-1422800" y="4822751"/>
              <a:ext cx="4558967" cy="134100"/>
              <a:chOff x="796100" y="3019701"/>
              <a:chExt cx="4558967" cy="134100"/>
            </a:xfrm>
          </p:grpSpPr>
          <p:sp>
            <p:nvSpPr>
              <p:cNvPr id="813" name="Google Shape;813;p1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814" name="Google Shape;814;p1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815" name="Google Shape;815;p1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818" name="Google Shape;818;p20"/>
          <p:cNvGrpSpPr/>
          <p:nvPr/>
        </p:nvGrpSpPr>
        <p:grpSpPr>
          <a:xfrm>
            <a:off x="4967675" y="4931713"/>
            <a:ext cx="439200" cy="439100"/>
            <a:chOff x="1101075" y="2142375"/>
            <a:chExt cx="439200" cy="439100"/>
          </a:xfrm>
        </p:grpSpPr>
        <p:sp>
          <p:nvSpPr>
            <p:cNvPr id="819" name="Google Shape;819;p2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2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1" name="Google Shape;821;p20"/>
          <p:cNvGrpSpPr/>
          <p:nvPr/>
        </p:nvGrpSpPr>
        <p:grpSpPr>
          <a:xfrm>
            <a:off x="2176605" y="-3695660"/>
            <a:ext cx="7317722" cy="6983296"/>
            <a:chOff x="2100405" y="-3619460"/>
            <a:chExt cx="7317722" cy="6983296"/>
          </a:xfrm>
        </p:grpSpPr>
        <p:sp>
          <p:nvSpPr>
            <p:cNvPr id="822" name="Google Shape;822;p20"/>
            <p:cNvSpPr/>
            <p:nvPr/>
          </p:nvSpPr>
          <p:spPr>
            <a:xfrm rot="8100000" flipH="1">
              <a:off x="3778999" y="-2106462"/>
              <a:ext cx="4006334" cy="4749375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23" name="Google Shape;823;p20"/>
            <p:cNvGrpSpPr/>
            <p:nvPr/>
          </p:nvGrpSpPr>
          <p:grpSpPr>
            <a:xfrm rot="2700000">
              <a:off x="7787417" y="120497"/>
              <a:ext cx="582044" cy="582419"/>
              <a:chOff x="959750" y="3039275"/>
              <a:chExt cx="582050" cy="582425"/>
            </a:xfrm>
          </p:grpSpPr>
          <p:sp>
            <p:nvSpPr>
              <p:cNvPr id="824" name="Google Shape;824;p2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5" name="Google Shape;825;p2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6" name="Google Shape;826;p2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7" name="Google Shape;827;p2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8" name="Google Shape;828;p2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9" name="Google Shape;829;p2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0" name="Google Shape;830;p2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31" name="Google Shape;831;p20"/>
            <p:cNvGrpSpPr/>
            <p:nvPr/>
          </p:nvGrpSpPr>
          <p:grpSpPr>
            <a:xfrm rot="2700000">
              <a:off x="8310742" y="-75303"/>
              <a:ext cx="582044" cy="582419"/>
              <a:chOff x="959750" y="3039275"/>
              <a:chExt cx="582050" cy="582425"/>
            </a:xfrm>
          </p:grpSpPr>
          <p:sp>
            <p:nvSpPr>
              <p:cNvPr id="832" name="Google Shape;832;p2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3" name="Google Shape;833;p2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4" name="Google Shape;834;p2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5" name="Google Shape;835;p2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6" name="Google Shape;836;p2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7" name="Google Shape;837;p2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8" name="Google Shape;838;p2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39" name="Google Shape;839;p20"/>
            <p:cNvSpPr/>
            <p:nvPr/>
          </p:nvSpPr>
          <p:spPr>
            <a:xfrm rot="5400000">
              <a:off x="8142048" y="-57566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27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20"/>
            <p:cNvSpPr/>
            <p:nvPr/>
          </p:nvSpPr>
          <p:spPr>
            <a:xfrm rot="10800000">
              <a:off x="8365398" y="-290023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20"/>
            <p:cNvSpPr/>
            <p:nvPr/>
          </p:nvSpPr>
          <p:spPr>
            <a:xfrm rot="10800000">
              <a:off x="8490148" y="2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20"/>
            <p:cNvSpPr/>
            <p:nvPr/>
          </p:nvSpPr>
          <p:spPr>
            <a:xfrm rot="-2700000" flipH="1">
              <a:off x="3192849" y="-2898537"/>
              <a:ext cx="4006334" cy="4749375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3" name="Google Shape;843;p20"/>
          <p:cNvGrpSpPr/>
          <p:nvPr/>
        </p:nvGrpSpPr>
        <p:grpSpPr>
          <a:xfrm>
            <a:off x="-2424241" y="2074146"/>
            <a:ext cx="6274943" cy="6257753"/>
            <a:chOff x="-2447691" y="2022396"/>
            <a:chExt cx="6274943" cy="6257753"/>
          </a:xfrm>
        </p:grpSpPr>
        <p:grpSp>
          <p:nvGrpSpPr>
            <p:cNvPr id="844" name="Google Shape;844;p20"/>
            <p:cNvGrpSpPr/>
            <p:nvPr/>
          </p:nvGrpSpPr>
          <p:grpSpPr>
            <a:xfrm rot="10800000" flipH="1">
              <a:off x="-25334" y="4406387"/>
              <a:ext cx="1538562" cy="971589"/>
              <a:chOff x="-191059" y="95963"/>
              <a:chExt cx="1538562" cy="971589"/>
            </a:xfrm>
          </p:grpSpPr>
          <p:grpSp>
            <p:nvGrpSpPr>
              <p:cNvPr id="845" name="Google Shape;845;p20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846" name="Google Shape;846;p20"/>
                <p:cNvGrpSpPr/>
                <p:nvPr/>
              </p:nvGrpSpPr>
              <p:grpSpPr>
                <a:xfrm>
                  <a:off x="2096570" y="-863491"/>
                  <a:ext cx="717622" cy="717393"/>
                  <a:chOff x="1483457" y="3953671"/>
                  <a:chExt cx="717622" cy="717393"/>
                </a:xfrm>
              </p:grpSpPr>
              <p:sp>
                <p:nvSpPr>
                  <p:cNvPr id="847" name="Google Shape;847;p20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5F8FF">
                          <a:alpha val="46666"/>
                        </a:srgbClr>
                      </a:gs>
                      <a:gs pos="22000">
                        <a:srgbClr val="F5F8FF">
                          <a:alpha val="46666"/>
                        </a:srgbClr>
                      </a:gs>
                      <a:gs pos="45000">
                        <a:srgbClr val="FFFFFF">
                          <a:alpha val="46666"/>
                        </a:srgbClr>
                      </a:gs>
                      <a:gs pos="100000">
                        <a:srgbClr val="0C0A9E">
                          <a:alpha val="46666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48" name="Google Shape;848;p20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5F8FF">
                          <a:alpha val="46666"/>
                        </a:srgbClr>
                      </a:gs>
                      <a:gs pos="22000">
                        <a:srgbClr val="F5F8FF">
                          <a:alpha val="46666"/>
                        </a:srgbClr>
                      </a:gs>
                      <a:gs pos="45000">
                        <a:srgbClr val="FFFFFF">
                          <a:alpha val="46666"/>
                        </a:srgbClr>
                      </a:gs>
                      <a:gs pos="100000">
                        <a:srgbClr val="0C0A9E">
                          <a:alpha val="46666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49" name="Google Shape;849;p20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5F8FF">
                          <a:alpha val="46666"/>
                        </a:srgbClr>
                      </a:gs>
                      <a:gs pos="22000">
                        <a:srgbClr val="F5F8FF">
                          <a:alpha val="46666"/>
                        </a:srgbClr>
                      </a:gs>
                      <a:gs pos="45000">
                        <a:srgbClr val="FFFFFF">
                          <a:alpha val="46666"/>
                        </a:srgbClr>
                      </a:gs>
                      <a:gs pos="100000">
                        <a:srgbClr val="0C0A9E">
                          <a:alpha val="46666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50" name="Google Shape;850;p20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5F8FF">
                          <a:alpha val="46666"/>
                        </a:srgbClr>
                      </a:gs>
                      <a:gs pos="22000">
                        <a:srgbClr val="F5F8FF">
                          <a:alpha val="46666"/>
                        </a:srgbClr>
                      </a:gs>
                      <a:gs pos="45000">
                        <a:srgbClr val="FFFFFF">
                          <a:alpha val="46666"/>
                        </a:srgbClr>
                      </a:gs>
                      <a:gs pos="100000">
                        <a:srgbClr val="0C0A9E">
                          <a:alpha val="46666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51" name="Google Shape;851;p20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5F8FF">
                          <a:alpha val="46666"/>
                        </a:srgbClr>
                      </a:gs>
                      <a:gs pos="22000">
                        <a:srgbClr val="F5F8FF">
                          <a:alpha val="46666"/>
                        </a:srgbClr>
                      </a:gs>
                      <a:gs pos="45000">
                        <a:srgbClr val="FFFFFF">
                          <a:alpha val="46666"/>
                        </a:srgbClr>
                      </a:gs>
                      <a:gs pos="100000">
                        <a:srgbClr val="0C0A9E">
                          <a:alpha val="46666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852" name="Google Shape;852;p20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53" name="Google Shape;853;p20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854" name="Google Shape;854;p20"/>
                <p:cNvGrpSpPr/>
                <p:nvPr/>
              </p:nvGrpSpPr>
              <p:grpSpPr>
                <a:xfrm>
                  <a:off x="2096570" y="-863491"/>
                  <a:ext cx="717622" cy="717393"/>
                  <a:chOff x="1483457" y="3953671"/>
                  <a:chExt cx="717622" cy="717393"/>
                </a:xfrm>
              </p:grpSpPr>
              <p:sp>
                <p:nvSpPr>
                  <p:cNvPr id="855" name="Google Shape;855;p20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5F8FF">
                          <a:alpha val="46666"/>
                        </a:srgbClr>
                      </a:gs>
                      <a:gs pos="22000">
                        <a:srgbClr val="F5F8FF">
                          <a:alpha val="46666"/>
                        </a:srgbClr>
                      </a:gs>
                      <a:gs pos="45000">
                        <a:srgbClr val="FFFFFF">
                          <a:alpha val="46666"/>
                        </a:srgbClr>
                      </a:gs>
                      <a:gs pos="100000">
                        <a:srgbClr val="0C0A9E">
                          <a:alpha val="46666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56" name="Google Shape;856;p20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5F8FF">
                          <a:alpha val="46666"/>
                        </a:srgbClr>
                      </a:gs>
                      <a:gs pos="22000">
                        <a:srgbClr val="F5F8FF">
                          <a:alpha val="46666"/>
                        </a:srgbClr>
                      </a:gs>
                      <a:gs pos="45000">
                        <a:srgbClr val="FFFFFF">
                          <a:alpha val="46666"/>
                        </a:srgbClr>
                      </a:gs>
                      <a:gs pos="100000">
                        <a:srgbClr val="0C0A9E">
                          <a:alpha val="46666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57" name="Google Shape;857;p20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5F8FF">
                          <a:alpha val="46666"/>
                        </a:srgbClr>
                      </a:gs>
                      <a:gs pos="22000">
                        <a:srgbClr val="F5F8FF">
                          <a:alpha val="46666"/>
                        </a:srgbClr>
                      </a:gs>
                      <a:gs pos="45000">
                        <a:srgbClr val="FFFFFF">
                          <a:alpha val="46666"/>
                        </a:srgbClr>
                      </a:gs>
                      <a:gs pos="100000">
                        <a:srgbClr val="0C0A9E">
                          <a:alpha val="46666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58" name="Google Shape;858;p20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5F8FF">
                          <a:alpha val="46666"/>
                        </a:srgbClr>
                      </a:gs>
                      <a:gs pos="22000">
                        <a:srgbClr val="F5F8FF">
                          <a:alpha val="46666"/>
                        </a:srgbClr>
                      </a:gs>
                      <a:gs pos="45000">
                        <a:srgbClr val="FFFFFF">
                          <a:alpha val="46666"/>
                        </a:srgbClr>
                      </a:gs>
                      <a:gs pos="100000">
                        <a:srgbClr val="0C0A9E">
                          <a:alpha val="46666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59" name="Google Shape;859;p20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5F8FF">
                          <a:alpha val="46666"/>
                        </a:srgbClr>
                      </a:gs>
                      <a:gs pos="22000">
                        <a:srgbClr val="F5F8FF">
                          <a:alpha val="46666"/>
                        </a:srgbClr>
                      </a:gs>
                      <a:gs pos="45000">
                        <a:srgbClr val="FFFFFF">
                          <a:alpha val="46666"/>
                        </a:srgbClr>
                      </a:gs>
                      <a:gs pos="100000">
                        <a:srgbClr val="0C0A9E">
                          <a:alpha val="46666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860" name="Google Shape;860;p20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61" name="Google Shape;861;p20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862" name="Google Shape;862;p20"/>
                <p:cNvGrpSpPr/>
                <p:nvPr/>
              </p:nvGrpSpPr>
              <p:grpSpPr>
                <a:xfrm>
                  <a:off x="2096570" y="-863491"/>
                  <a:ext cx="717622" cy="717393"/>
                  <a:chOff x="1483457" y="3953671"/>
                  <a:chExt cx="717622" cy="717393"/>
                </a:xfrm>
              </p:grpSpPr>
              <p:sp>
                <p:nvSpPr>
                  <p:cNvPr id="863" name="Google Shape;863;p20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5F8FF">
                          <a:alpha val="46666"/>
                        </a:srgbClr>
                      </a:gs>
                      <a:gs pos="22000">
                        <a:srgbClr val="F5F8FF">
                          <a:alpha val="46666"/>
                        </a:srgbClr>
                      </a:gs>
                      <a:gs pos="45000">
                        <a:srgbClr val="FFFFFF">
                          <a:alpha val="46666"/>
                        </a:srgbClr>
                      </a:gs>
                      <a:gs pos="100000">
                        <a:srgbClr val="0C0A9E">
                          <a:alpha val="46666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64" name="Google Shape;864;p20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5F8FF">
                          <a:alpha val="46666"/>
                        </a:srgbClr>
                      </a:gs>
                      <a:gs pos="22000">
                        <a:srgbClr val="F5F8FF">
                          <a:alpha val="46666"/>
                        </a:srgbClr>
                      </a:gs>
                      <a:gs pos="45000">
                        <a:srgbClr val="FFFFFF">
                          <a:alpha val="46666"/>
                        </a:srgbClr>
                      </a:gs>
                      <a:gs pos="100000">
                        <a:srgbClr val="0C0A9E">
                          <a:alpha val="46666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65" name="Google Shape;865;p20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5F8FF">
                          <a:alpha val="46666"/>
                        </a:srgbClr>
                      </a:gs>
                      <a:gs pos="22000">
                        <a:srgbClr val="F5F8FF">
                          <a:alpha val="46666"/>
                        </a:srgbClr>
                      </a:gs>
                      <a:gs pos="45000">
                        <a:srgbClr val="FFFFFF">
                          <a:alpha val="46666"/>
                        </a:srgbClr>
                      </a:gs>
                      <a:gs pos="100000">
                        <a:srgbClr val="0C0A9E">
                          <a:alpha val="46666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66" name="Google Shape;866;p20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5F8FF">
                          <a:alpha val="46666"/>
                        </a:srgbClr>
                      </a:gs>
                      <a:gs pos="22000">
                        <a:srgbClr val="F5F8FF">
                          <a:alpha val="46666"/>
                        </a:srgbClr>
                      </a:gs>
                      <a:gs pos="45000">
                        <a:srgbClr val="FFFFFF">
                          <a:alpha val="46666"/>
                        </a:srgbClr>
                      </a:gs>
                      <a:gs pos="100000">
                        <a:srgbClr val="0C0A9E">
                          <a:alpha val="46666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67" name="Google Shape;867;p20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5F8FF">
                          <a:alpha val="46666"/>
                        </a:srgbClr>
                      </a:gs>
                      <a:gs pos="22000">
                        <a:srgbClr val="F5F8FF">
                          <a:alpha val="46666"/>
                        </a:srgbClr>
                      </a:gs>
                      <a:gs pos="45000">
                        <a:srgbClr val="FFFFFF">
                          <a:alpha val="46666"/>
                        </a:srgbClr>
                      </a:gs>
                      <a:gs pos="100000">
                        <a:srgbClr val="0C0A9E">
                          <a:alpha val="46666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868" name="Google Shape;868;p20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69" name="Google Shape;869;p20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870" name="Google Shape;870;p20"/>
                <p:cNvGrpSpPr/>
                <p:nvPr/>
              </p:nvGrpSpPr>
              <p:grpSpPr>
                <a:xfrm>
                  <a:off x="2096570" y="-863491"/>
                  <a:ext cx="717622" cy="717393"/>
                  <a:chOff x="1483457" y="3953671"/>
                  <a:chExt cx="717622" cy="717393"/>
                </a:xfrm>
              </p:grpSpPr>
              <p:sp>
                <p:nvSpPr>
                  <p:cNvPr id="871" name="Google Shape;871;p20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5F8FF">
                          <a:alpha val="46666"/>
                        </a:srgbClr>
                      </a:gs>
                      <a:gs pos="22000">
                        <a:srgbClr val="F5F8FF">
                          <a:alpha val="46666"/>
                        </a:srgbClr>
                      </a:gs>
                      <a:gs pos="45000">
                        <a:srgbClr val="FFFFFF">
                          <a:alpha val="46666"/>
                        </a:srgbClr>
                      </a:gs>
                      <a:gs pos="100000">
                        <a:srgbClr val="0C0A9E">
                          <a:alpha val="46666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72" name="Google Shape;872;p20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5F8FF">
                          <a:alpha val="46666"/>
                        </a:srgbClr>
                      </a:gs>
                      <a:gs pos="22000">
                        <a:srgbClr val="F5F8FF">
                          <a:alpha val="46666"/>
                        </a:srgbClr>
                      </a:gs>
                      <a:gs pos="45000">
                        <a:srgbClr val="FFFFFF">
                          <a:alpha val="46666"/>
                        </a:srgbClr>
                      </a:gs>
                      <a:gs pos="100000">
                        <a:srgbClr val="0C0A9E">
                          <a:alpha val="46666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73" name="Google Shape;873;p20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5F8FF">
                          <a:alpha val="46666"/>
                        </a:srgbClr>
                      </a:gs>
                      <a:gs pos="22000">
                        <a:srgbClr val="F5F8FF">
                          <a:alpha val="46666"/>
                        </a:srgbClr>
                      </a:gs>
                      <a:gs pos="45000">
                        <a:srgbClr val="FFFFFF">
                          <a:alpha val="46666"/>
                        </a:srgbClr>
                      </a:gs>
                      <a:gs pos="100000">
                        <a:srgbClr val="0C0A9E">
                          <a:alpha val="46666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74" name="Google Shape;874;p20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5F8FF">
                          <a:alpha val="46666"/>
                        </a:srgbClr>
                      </a:gs>
                      <a:gs pos="22000">
                        <a:srgbClr val="F5F8FF">
                          <a:alpha val="46666"/>
                        </a:srgbClr>
                      </a:gs>
                      <a:gs pos="45000">
                        <a:srgbClr val="FFFFFF">
                          <a:alpha val="46666"/>
                        </a:srgbClr>
                      </a:gs>
                      <a:gs pos="100000">
                        <a:srgbClr val="0C0A9E">
                          <a:alpha val="46666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75" name="Google Shape;875;p20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5F8FF">
                          <a:alpha val="46666"/>
                        </a:srgbClr>
                      </a:gs>
                      <a:gs pos="22000">
                        <a:srgbClr val="F5F8FF">
                          <a:alpha val="46666"/>
                        </a:srgbClr>
                      </a:gs>
                      <a:gs pos="45000">
                        <a:srgbClr val="FFFFFF">
                          <a:alpha val="46666"/>
                        </a:srgbClr>
                      </a:gs>
                      <a:gs pos="100000">
                        <a:srgbClr val="0C0A9E">
                          <a:alpha val="46666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876" name="Google Shape;876;p20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877" name="Google Shape;877;p20"/>
            <p:cNvGrpSpPr/>
            <p:nvPr/>
          </p:nvGrpSpPr>
          <p:grpSpPr>
            <a:xfrm rot="-3320950" flipH="1">
              <a:off x="-1885521" y="3185658"/>
              <a:ext cx="4889863" cy="3931229"/>
              <a:chOff x="7103825" y="-713112"/>
              <a:chExt cx="3785226" cy="3043150"/>
            </a:xfrm>
          </p:grpSpPr>
          <p:sp>
            <p:nvSpPr>
              <p:cNvPr id="878" name="Google Shape;878;p20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49803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879" name="Google Shape;879;p20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2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880" name="Google Shape;880;p20"/>
            <p:cNvSpPr/>
            <p:nvPr/>
          </p:nvSpPr>
          <p:spPr>
            <a:xfrm rot="-2700000" flipH="1">
              <a:off x="249333" y="3270782"/>
              <a:ext cx="2925242" cy="3057723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81" name="Google Shape;881;p20"/>
            <p:cNvGrpSpPr/>
            <p:nvPr/>
          </p:nvGrpSpPr>
          <p:grpSpPr>
            <a:xfrm rot="5400000">
              <a:off x="1987129" y="4230949"/>
              <a:ext cx="88143" cy="1137387"/>
              <a:chOff x="3054755" y="4367024"/>
              <a:chExt cx="88143" cy="1137387"/>
            </a:xfrm>
          </p:grpSpPr>
          <p:sp>
            <p:nvSpPr>
              <p:cNvPr id="882" name="Google Shape;882;p20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46666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3" name="Google Shape;883;p20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46666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body" idx="1"/>
          </p:nvPr>
        </p:nvSpPr>
        <p:spPr>
          <a:xfrm>
            <a:off x="720000" y="1139551"/>
            <a:ext cx="77040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191919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98" name="Google Shape;98;p3"/>
          <p:cNvGrpSpPr/>
          <p:nvPr/>
        </p:nvGrpSpPr>
        <p:grpSpPr>
          <a:xfrm>
            <a:off x="7365150" y="-1147799"/>
            <a:ext cx="3733124" cy="6537004"/>
            <a:chOff x="7212750" y="-1147799"/>
            <a:chExt cx="3733124" cy="6537004"/>
          </a:xfrm>
        </p:grpSpPr>
        <p:pic>
          <p:nvPicPr>
            <p:cNvPr id="99" name="Google Shape;99;p3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7212750" y="-1147799"/>
              <a:ext cx="3733124" cy="28492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0" name="Google Shape;100;p3"/>
            <p:cNvGrpSpPr/>
            <p:nvPr/>
          </p:nvGrpSpPr>
          <p:grpSpPr>
            <a:xfrm>
              <a:off x="7392021" y="539499"/>
              <a:ext cx="1518472" cy="3030657"/>
              <a:chOff x="7785196" y="342199"/>
              <a:chExt cx="1518472" cy="3030657"/>
            </a:xfrm>
          </p:grpSpPr>
          <p:sp>
            <p:nvSpPr>
              <p:cNvPr id="101" name="Google Shape;101;p3"/>
              <p:cNvSpPr/>
              <p:nvPr/>
            </p:nvSpPr>
            <p:spPr>
              <a:xfrm rot="10800000">
                <a:off x="7882621" y="5394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 rot="10800000">
                <a:off x="7785196" y="3421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3" name="Google Shape;103;p3"/>
            <p:cNvSpPr/>
            <p:nvPr/>
          </p:nvSpPr>
          <p:spPr>
            <a:xfrm rot="5400000">
              <a:off x="8098189" y="-87718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4" name="Google Shape;104;p3"/>
            <p:cNvGrpSpPr/>
            <p:nvPr/>
          </p:nvGrpSpPr>
          <p:grpSpPr>
            <a:xfrm>
              <a:off x="7740801" y="270000"/>
              <a:ext cx="3153315" cy="5119205"/>
              <a:chOff x="7740801" y="270000"/>
              <a:chExt cx="3153315" cy="5119205"/>
            </a:xfrm>
          </p:grpSpPr>
          <p:sp>
            <p:nvSpPr>
              <p:cNvPr id="105" name="Google Shape;105;p3"/>
              <p:cNvSpPr/>
              <p:nvPr/>
            </p:nvSpPr>
            <p:spPr>
              <a:xfrm>
                <a:off x="7740801" y="270000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6" name="Google Shape;106;p3"/>
              <p:cNvGrpSpPr/>
              <p:nvPr/>
            </p:nvGrpSpPr>
            <p:grpSpPr>
              <a:xfrm>
                <a:off x="8192886" y="4736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107" name="Google Shape;107;p3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" name="Google Shape;108;p3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27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09" name="Google Shape;109;p3"/>
              <p:cNvGrpSpPr/>
              <p:nvPr/>
            </p:nvGrpSpPr>
            <p:grpSpPr>
              <a:xfrm>
                <a:off x="8788211" y="37947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10" name="Google Shape;110;p3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1" name="Google Shape;111;p3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27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12" name="Google Shape;112;p3"/>
              <p:cNvGrpSpPr/>
              <p:nvPr/>
            </p:nvGrpSpPr>
            <p:grpSpPr>
              <a:xfrm>
                <a:off x="8654186" y="2424672"/>
                <a:ext cx="134004" cy="134004"/>
                <a:chOff x="8356813" y="1074288"/>
                <a:chExt cx="351900" cy="351900"/>
              </a:xfrm>
            </p:grpSpPr>
            <p:sp>
              <p:nvSpPr>
                <p:cNvPr id="113" name="Google Shape;113;p3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4" name="Google Shape;114;p3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27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115" name="Google Shape;115;p3"/>
          <p:cNvGrpSpPr/>
          <p:nvPr/>
        </p:nvGrpSpPr>
        <p:grpSpPr>
          <a:xfrm rot="-2529045">
            <a:off x="105741" y="3680210"/>
            <a:ext cx="591691" cy="2260270"/>
            <a:chOff x="-132364" y="1829399"/>
            <a:chExt cx="591677" cy="2260214"/>
          </a:xfrm>
        </p:grpSpPr>
        <p:sp>
          <p:nvSpPr>
            <p:cNvPr id="116" name="Google Shape;116;p3"/>
            <p:cNvSpPr/>
            <p:nvPr/>
          </p:nvSpPr>
          <p:spPr>
            <a:xfrm rot="10800000">
              <a:off x="62461" y="1829399"/>
              <a:ext cx="396852" cy="2260214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3"/>
            <p:cNvSpPr/>
            <p:nvPr/>
          </p:nvSpPr>
          <p:spPr>
            <a:xfrm rot="10800000">
              <a:off x="-132364" y="1829399"/>
              <a:ext cx="396852" cy="2260214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8" name="Google Shape;118;p3"/>
          <p:cNvGrpSpPr/>
          <p:nvPr/>
        </p:nvGrpSpPr>
        <p:grpSpPr>
          <a:xfrm>
            <a:off x="-520148" y="-573164"/>
            <a:ext cx="1502291" cy="2806842"/>
            <a:chOff x="-367748" y="-573164"/>
            <a:chExt cx="1502291" cy="2806842"/>
          </a:xfrm>
        </p:grpSpPr>
        <p:grpSp>
          <p:nvGrpSpPr>
            <p:cNvPr id="119" name="Google Shape;119;p3"/>
            <p:cNvGrpSpPr/>
            <p:nvPr/>
          </p:nvGrpSpPr>
          <p:grpSpPr>
            <a:xfrm rot="10800000">
              <a:off x="-191449" y="1507557"/>
              <a:ext cx="904666" cy="726121"/>
              <a:chOff x="7945225" y="4302000"/>
              <a:chExt cx="904666" cy="726121"/>
            </a:xfrm>
          </p:grpSpPr>
          <p:sp>
            <p:nvSpPr>
              <p:cNvPr id="120" name="Google Shape;120;p3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49803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3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49803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3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49803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3" name="Google Shape;123;p3"/>
            <p:cNvSpPr/>
            <p:nvPr/>
          </p:nvSpPr>
          <p:spPr>
            <a:xfrm>
              <a:off x="152767" y="-5725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392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-6579" y="-57316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274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5" name="Google Shape;125;p3"/>
            <p:cNvGrpSpPr/>
            <p:nvPr/>
          </p:nvGrpSpPr>
          <p:grpSpPr>
            <a:xfrm rot="10800000">
              <a:off x="-367748" y="-467133"/>
              <a:ext cx="699928" cy="1651024"/>
              <a:chOff x="8337812" y="3492483"/>
              <a:chExt cx="699928" cy="1651024"/>
            </a:xfrm>
          </p:grpSpPr>
          <p:sp>
            <p:nvSpPr>
              <p:cNvPr id="126" name="Google Shape;126;p3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6862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3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6862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3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6862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_1"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886" name="Google Shape;886;p21"/>
          <p:cNvGrpSpPr/>
          <p:nvPr/>
        </p:nvGrpSpPr>
        <p:grpSpPr>
          <a:xfrm>
            <a:off x="7810267" y="-622132"/>
            <a:ext cx="2587792" cy="2725915"/>
            <a:chOff x="7810267" y="-622132"/>
            <a:chExt cx="2587792" cy="2725915"/>
          </a:xfrm>
        </p:grpSpPr>
        <p:grpSp>
          <p:nvGrpSpPr>
            <p:cNvPr id="887" name="Google Shape;887;p21"/>
            <p:cNvGrpSpPr/>
            <p:nvPr/>
          </p:nvGrpSpPr>
          <p:grpSpPr>
            <a:xfrm>
              <a:off x="8520988" y="-90875"/>
              <a:ext cx="904666" cy="726121"/>
              <a:chOff x="7945225" y="4302000"/>
              <a:chExt cx="904666" cy="726121"/>
            </a:xfrm>
          </p:grpSpPr>
          <p:sp>
            <p:nvSpPr>
              <p:cNvPr id="888" name="Google Shape;888;p21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49803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9" name="Google Shape;889;p21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49803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0" name="Google Shape;890;p21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49803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91" name="Google Shape;891;p21"/>
            <p:cNvGrpSpPr/>
            <p:nvPr/>
          </p:nvGrpSpPr>
          <p:grpSpPr>
            <a:xfrm>
              <a:off x="8869019" y="-622132"/>
              <a:ext cx="325155" cy="1788670"/>
              <a:chOff x="8869019" y="-622132"/>
              <a:chExt cx="325155" cy="1788670"/>
            </a:xfrm>
          </p:grpSpPr>
          <p:sp>
            <p:nvSpPr>
              <p:cNvPr id="892" name="Google Shape;892;p2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0980"/>
                    </a:srgbClr>
                  </a:gs>
                  <a:gs pos="100000">
                    <a:srgbClr val="FFFFFF">
                      <a:alpha val="3098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93" name="Google Shape;893;p2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894" name="Google Shape;894;p2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5" name="Google Shape;895;p2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896" name="Google Shape;896;p21"/>
            <p:cNvSpPr/>
            <p:nvPr/>
          </p:nvSpPr>
          <p:spPr>
            <a:xfrm rot="2700000">
              <a:off x="8482428" y="-422541"/>
              <a:ext cx="981794" cy="2307832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27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21"/>
            <p:cNvSpPr/>
            <p:nvPr/>
          </p:nvSpPr>
          <p:spPr>
            <a:xfrm rot="2700000">
              <a:off x="8744103" y="-213191"/>
              <a:ext cx="981794" cy="2307832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27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8" name="Google Shape;898;p21"/>
          <p:cNvGrpSpPr/>
          <p:nvPr/>
        </p:nvGrpSpPr>
        <p:grpSpPr>
          <a:xfrm>
            <a:off x="8332551" y="-7"/>
            <a:ext cx="2386151" cy="3293872"/>
            <a:chOff x="8256352" y="-7"/>
            <a:chExt cx="2386151" cy="3293872"/>
          </a:xfrm>
        </p:grpSpPr>
        <p:pic>
          <p:nvPicPr>
            <p:cNvPr id="899" name="Google Shape;899;p2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00" name="Google Shape;900;p21"/>
            <p:cNvGrpSpPr/>
            <p:nvPr/>
          </p:nvGrpSpPr>
          <p:grpSpPr>
            <a:xfrm rot="10800000">
              <a:off x="8452443" y="-7"/>
              <a:ext cx="325155" cy="1788670"/>
              <a:chOff x="8869019" y="-622132"/>
              <a:chExt cx="325155" cy="1788670"/>
            </a:xfrm>
          </p:grpSpPr>
          <p:sp>
            <p:nvSpPr>
              <p:cNvPr id="901" name="Google Shape;901;p2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30980"/>
                    </a:srgbClr>
                  </a:gs>
                  <a:gs pos="40000">
                    <a:srgbClr val="FF9900">
                      <a:alpha val="30980"/>
                    </a:srgbClr>
                  </a:gs>
                  <a:gs pos="100000">
                    <a:srgbClr val="FFFFFF">
                      <a:alpha val="3098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02" name="Google Shape;902;p2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903" name="Google Shape;903;p2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392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4" name="Google Shape;904;p2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392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905" name="Google Shape;905;p2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906" name="Google Shape;906;p2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27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2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27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8" name="Google Shape;908;p21"/>
          <p:cNvGrpSpPr/>
          <p:nvPr/>
        </p:nvGrpSpPr>
        <p:grpSpPr>
          <a:xfrm>
            <a:off x="-1262974" y="3161327"/>
            <a:ext cx="4822591" cy="2934500"/>
            <a:chOff x="-1186774" y="3161328"/>
            <a:chExt cx="4822591" cy="2934500"/>
          </a:xfrm>
        </p:grpSpPr>
        <p:pic>
          <p:nvPicPr>
            <p:cNvPr id="909" name="Google Shape;909;p2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0" name="Google Shape;910;p2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11" name="Google Shape;911;p2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912" name="Google Shape;912;p2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913" name="Google Shape;913;p2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B9109">
                        <a:alpha val="46666"/>
                      </a:srgbClr>
                    </a:gs>
                    <a:gs pos="78000">
                      <a:srgbClr val="F5F8FF">
                        <a:alpha val="46666"/>
                      </a:srgbClr>
                    </a:gs>
                    <a:gs pos="100000">
                      <a:srgbClr val="F5F8FF">
                        <a:alpha val="46666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4" name="Google Shape;914;p2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B9109">
                        <a:alpha val="46666"/>
                      </a:srgbClr>
                    </a:gs>
                    <a:gs pos="78000">
                      <a:srgbClr val="F5F8FF">
                        <a:alpha val="46666"/>
                      </a:srgbClr>
                    </a:gs>
                    <a:gs pos="100000">
                      <a:srgbClr val="F5F8FF">
                        <a:alpha val="46666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5" name="Google Shape;915;p2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B9109">
                        <a:alpha val="46666"/>
                      </a:srgbClr>
                    </a:gs>
                    <a:gs pos="78000">
                      <a:srgbClr val="F5F8FF">
                        <a:alpha val="46666"/>
                      </a:srgbClr>
                    </a:gs>
                    <a:gs pos="100000">
                      <a:srgbClr val="F5F8FF">
                        <a:alpha val="46666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6" name="Google Shape;916;p2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B9109">
                        <a:alpha val="46666"/>
                      </a:srgbClr>
                    </a:gs>
                    <a:gs pos="78000">
                      <a:srgbClr val="F5F8FF">
                        <a:alpha val="46666"/>
                      </a:srgbClr>
                    </a:gs>
                    <a:gs pos="100000">
                      <a:srgbClr val="F5F8FF">
                        <a:alpha val="46666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7" name="Google Shape;917;p2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B9109">
                        <a:alpha val="46666"/>
                      </a:srgbClr>
                    </a:gs>
                    <a:gs pos="78000">
                      <a:srgbClr val="F5F8FF">
                        <a:alpha val="46666"/>
                      </a:srgbClr>
                    </a:gs>
                    <a:gs pos="100000">
                      <a:srgbClr val="F5F8FF">
                        <a:alpha val="46666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8" name="Google Shape;918;p2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B9109">
                        <a:alpha val="46666"/>
                      </a:srgbClr>
                    </a:gs>
                    <a:gs pos="78000">
                      <a:srgbClr val="F5F8FF">
                        <a:alpha val="46666"/>
                      </a:srgbClr>
                    </a:gs>
                    <a:gs pos="100000">
                      <a:srgbClr val="F5F8FF">
                        <a:alpha val="46666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9" name="Google Shape;919;p2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B9109">
                        <a:alpha val="46666"/>
                      </a:srgbClr>
                    </a:gs>
                    <a:gs pos="78000">
                      <a:srgbClr val="F5F8FF">
                        <a:alpha val="46666"/>
                      </a:srgbClr>
                    </a:gs>
                    <a:gs pos="100000">
                      <a:srgbClr val="F5F8FF">
                        <a:alpha val="46666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20" name="Google Shape;920;p2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921" name="Google Shape;921;p2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46666"/>
                      </a:srgbClr>
                    </a:gs>
                    <a:gs pos="100000">
                      <a:srgbClr val="FFFFFF">
                        <a:alpha val="46666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2" name="Google Shape;922;p2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46666"/>
                      </a:srgbClr>
                    </a:gs>
                    <a:gs pos="100000">
                      <a:srgbClr val="FFFFFF">
                        <a:alpha val="46666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3" name="Google Shape;923;p2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46666"/>
                      </a:srgbClr>
                    </a:gs>
                    <a:gs pos="100000">
                      <a:srgbClr val="FFFFFF">
                        <a:alpha val="46666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4" name="Google Shape;924;p2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46666"/>
                      </a:srgbClr>
                    </a:gs>
                    <a:gs pos="100000">
                      <a:srgbClr val="FFFFFF">
                        <a:alpha val="46666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5" name="Google Shape;925;p2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46666"/>
                      </a:srgbClr>
                    </a:gs>
                    <a:gs pos="100000">
                      <a:srgbClr val="FFFFFF">
                        <a:alpha val="46666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6" name="Google Shape;926;p2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46666"/>
                      </a:srgbClr>
                    </a:gs>
                    <a:gs pos="100000">
                      <a:srgbClr val="FFFFFF">
                        <a:alpha val="46666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7" name="Google Shape;927;p2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46666"/>
                      </a:srgbClr>
                    </a:gs>
                    <a:gs pos="100000">
                      <a:srgbClr val="FFFFFF">
                        <a:alpha val="46666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28" name="Google Shape;928;p2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929" name="Google Shape;929;p2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46666"/>
                      </a:srgbClr>
                    </a:gs>
                    <a:gs pos="100000">
                      <a:srgbClr val="FFFFFF">
                        <a:alpha val="46666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0" name="Google Shape;930;p2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46666"/>
                      </a:srgbClr>
                    </a:gs>
                    <a:gs pos="100000">
                      <a:srgbClr val="FFFFFF">
                        <a:alpha val="46666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1" name="Google Shape;931;p2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46666"/>
                      </a:srgbClr>
                    </a:gs>
                    <a:gs pos="100000">
                      <a:srgbClr val="FFFFFF">
                        <a:alpha val="46666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2" name="Google Shape;932;p2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46666"/>
                      </a:srgbClr>
                    </a:gs>
                    <a:gs pos="100000">
                      <a:srgbClr val="FFFFFF">
                        <a:alpha val="46666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3" name="Google Shape;933;p2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46666"/>
                      </a:srgbClr>
                    </a:gs>
                    <a:gs pos="100000">
                      <a:srgbClr val="FFFFFF">
                        <a:alpha val="46666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4" name="Google Shape;934;p2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46666"/>
                      </a:srgbClr>
                    </a:gs>
                    <a:gs pos="100000">
                      <a:srgbClr val="FFFFFF">
                        <a:alpha val="46666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5" name="Google Shape;935;p2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46666"/>
                      </a:srgbClr>
                    </a:gs>
                    <a:gs pos="100000">
                      <a:srgbClr val="FFFFFF">
                        <a:alpha val="46666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936" name="Google Shape;936;p2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937" name="Google Shape;937;p2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938" name="Google Shape;938;p2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939" name="Google Shape;939;p2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0_1_1"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942" name="Google Shape;942;p22"/>
          <p:cNvGrpSpPr/>
          <p:nvPr/>
        </p:nvGrpSpPr>
        <p:grpSpPr>
          <a:xfrm>
            <a:off x="-2176651" y="-112745"/>
            <a:ext cx="4680670" cy="5935195"/>
            <a:chOff x="-2176651" y="-112745"/>
            <a:chExt cx="4680670" cy="5935195"/>
          </a:xfrm>
        </p:grpSpPr>
        <p:grpSp>
          <p:nvGrpSpPr>
            <p:cNvPr id="943" name="Google Shape;943;p22"/>
            <p:cNvGrpSpPr/>
            <p:nvPr/>
          </p:nvGrpSpPr>
          <p:grpSpPr>
            <a:xfrm>
              <a:off x="-2176651" y="-112745"/>
              <a:ext cx="4680670" cy="5935195"/>
              <a:chOff x="-2176651" y="-112745"/>
              <a:chExt cx="4680670" cy="5935195"/>
            </a:xfrm>
          </p:grpSpPr>
          <p:sp>
            <p:nvSpPr>
              <p:cNvPr id="944" name="Google Shape;944;p22"/>
              <p:cNvSpPr/>
              <p:nvPr/>
            </p:nvSpPr>
            <p:spPr>
              <a:xfrm rot="-2700000">
                <a:off x="-1523974" y="2178291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45" name="Google Shape;945;p22"/>
              <p:cNvGrpSpPr/>
              <p:nvPr/>
            </p:nvGrpSpPr>
            <p:grpSpPr>
              <a:xfrm rot="-2700000">
                <a:off x="10491" y="4440580"/>
                <a:ext cx="582044" cy="582419"/>
                <a:chOff x="959750" y="3039275"/>
                <a:chExt cx="582050" cy="582425"/>
              </a:xfrm>
            </p:grpSpPr>
            <p:sp>
              <p:nvSpPr>
                <p:cNvPr id="946" name="Google Shape;946;p22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7" extrusionOk="0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37254"/>
                      </a:srgbClr>
                    </a:gs>
                    <a:gs pos="100000">
                      <a:srgbClr val="FFFFFF">
                        <a:alpha val="37254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7" name="Google Shape;947;p22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37254"/>
                      </a:srgbClr>
                    </a:gs>
                    <a:gs pos="100000">
                      <a:srgbClr val="FFFFFF">
                        <a:alpha val="37254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8" name="Google Shape;948;p22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37254"/>
                      </a:srgbClr>
                    </a:gs>
                    <a:gs pos="100000">
                      <a:srgbClr val="FFFFFF">
                        <a:alpha val="37254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9" name="Google Shape;949;p22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7" extrusionOk="0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37254"/>
                      </a:srgbClr>
                    </a:gs>
                    <a:gs pos="100000">
                      <a:srgbClr val="FFFFFF">
                        <a:alpha val="37254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0" name="Google Shape;950;p22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37" extrusionOk="0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37254"/>
                      </a:srgbClr>
                    </a:gs>
                    <a:gs pos="100000">
                      <a:srgbClr val="FFFFFF">
                        <a:alpha val="37254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1" name="Google Shape;951;p22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37254"/>
                      </a:srgbClr>
                    </a:gs>
                    <a:gs pos="100000">
                      <a:srgbClr val="FFFFFF">
                        <a:alpha val="37254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2" name="Google Shape;952;p22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37254"/>
                      </a:srgbClr>
                    </a:gs>
                    <a:gs pos="100000">
                      <a:srgbClr val="FFFFFF">
                        <a:alpha val="37254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53" name="Google Shape;953;p22"/>
              <p:cNvGrpSpPr/>
              <p:nvPr/>
            </p:nvGrpSpPr>
            <p:grpSpPr>
              <a:xfrm rot="-2700000">
                <a:off x="-183259" y="2704590"/>
                <a:ext cx="582044" cy="582419"/>
                <a:chOff x="959750" y="3039275"/>
                <a:chExt cx="582050" cy="582425"/>
              </a:xfrm>
            </p:grpSpPr>
            <p:sp>
              <p:nvSpPr>
                <p:cNvPr id="954" name="Google Shape;954;p22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7" extrusionOk="0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B9109">
                        <a:alpha val="37254"/>
                      </a:srgbClr>
                    </a:gs>
                    <a:gs pos="78000">
                      <a:srgbClr val="F5F8FF">
                        <a:alpha val="37254"/>
                      </a:srgbClr>
                    </a:gs>
                    <a:gs pos="100000">
                      <a:srgbClr val="F5F8FF">
                        <a:alpha val="37254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5" name="Google Shape;955;p22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B9109">
                        <a:alpha val="37254"/>
                      </a:srgbClr>
                    </a:gs>
                    <a:gs pos="78000">
                      <a:srgbClr val="F5F8FF">
                        <a:alpha val="37254"/>
                      </a:srgbClr>
                    </a:gs>
                    <a:gs pos="100000">
                      <a:srgbClr val="F5F8FF">
                        <a:alpha val="37254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6" name="Google Shape;956;p22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B9109">
                        <a:alpha val="37254"/>
                      </a:srgbClr>
                    </a:gs>
                    <a:gs pos="78000">
                      <a:srgbClr val="F5F8FF">
                        <a:alpha val="37254"/>
                      </a:srgbClr>
                    </a:gs>
                    <a:gs pos="100000">
                      <a:srgbClr val="F5F8FF">
                        <a:alpha val="37254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7" name="Google Shape;957;p22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7" extrusionOk="0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B9109">
                        <a:alpha val="37254"/>
                      </a:srgbClr>
                    </a:gs>
                    <a:gs pos="78000">
                      <a:srgbClr val="F5F8FF">
                        <a:alpha val="37254"/>
                      </a:srgbClr>
                    </a:gs>
                    <a:gs pos="100000">
                      <a:srgbClr val="F5F8FF">
                        <a:alpha val="37254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8" name="Google Shape;958;p22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37" extrusionOk="0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B9109">
                        <a:alpha val="37254"/>
                      </a:srgbClr>
                    </a:gs>
                    <a:gs pos="78000">
                      <a:srgbClr val="F5F8FF">
                        <a:alpha val="37254"/>
                      </a:srgbClr>
                    </a:gs>
                    <a:gs pos="100000">
                      <a:srgbClr val="F5F8FF">
                        <a:alpha val="37254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9" name="Google Shape;959;p22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B9109">
                        <a:alpha val="37254"/>
                      </a:srgbClr>
                    </a:gs>
                    <a:gs pos="78000">
                      <a:srgbClr val="F5F8FF">
                        <a:alpha val="37254"/>
                      </a:srgbClr>
                    </a:gs>
                    <a:gs pos="100000">
                      <a:srgbClr val="F5F8FF">
                        <a:alpha val="37254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0" name="Google Shape;960;p22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B9109">
                        <a:alpha val="37254"/>
                      </a:srgbClr>
                    </a:gs>
                    <a:gs pos="78000">
                      <a:srgbClr val="F5F8FF">
                        <a:alpha val="37254"/>
                      </a:srgbClr>
                    </a:gs>
                    <a:gs pos="100000">
                      <a:srgbClr val="F5F8FF">
                        <a:alpha val="37254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961" name="Google Shape;961;p22"/>
              <p:cNvSpPr/>
              <p:nvPr/>
            </p:nvSpPr>
            <p:spPr>
              <a:xfrm rot="2700000" flipH="1">
                <a:off x="-1073899" y="473691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62" name="Google Shape;962;p22"/>
            <p:cNvGrpSpPr/>
            <p:nvPr/>
          </p:nvGrpSpPr>
          <p:grpSpPr>
            <a:xfrm>
              <a:off x="-234425" y="3727550"/>
              <a:ext cx="439200" cy="439100"/>
              <a:chOff x="1101075" y="2142375"/>
              <a:chExt cx="439200" cy="439100"/>
            </a:xfrm>
          </p:grpSpPr>
          <p:sp>
            <p:nvSpPr>
              <p:cNvPr id="963" name="Google Shape;963;p2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4" name="Google Shape;964;p2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65" name="Google Shape;965;p22"/>
            <p:cNvGrpSpPr/>
            <p:nvPr/>
          </p:nvGrpSpPr>
          <p:grpSpPr>
            <a:xfrm rot="10800000">
              <a:off x="713225" y="4931225"/>
              <a:ext cx="439200" cy="439100"/>
              <a:chOff x="1101075" y="2142375"/>
              <a:chExt cx="439200" cy="439100"/>
            </a:xfrm>
          </p:grpSpPr>
          <p:sp>
            <p:nvSpPr>
              <p:cNvPr id="966" name="Google Shape;966;p2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7" name="Google Shape;967;p2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968" name="Google Shape;968;p22"/>
          <p:cNvGrpSpPr/>
          <p:nvPr/>
        </p:nvGrpSpPr>
        <p:grpSpPr>
          <a:xfrm>
            <a:off x="6642300" y="-415700"/>
            <a:ext cx="4558967" cy="1887074"/>
            <a:chOff x="6566100" y="-415700"/>
            <a:chExt cx="4558967" cy="1887074"/>
          </a:xfrm>
        </p:grpSpPr>
        <p:pic>
          <p:nvPicPr>
            <p:cNvPr id="969" name="Google Shape;969;p22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8278550" y="-3923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70" name="Google Shape;970;p22"/>
            <p:cNvGrpSpPr/>
            <p:nvPr/>
          </p:nvGrpSpPr>
          <p:grpSpPr>
            <a:xfrm rot="5400000">
              <a:off x="7714063" y="-991384"/>
              <a:ext cx="1433416" cy="2584783"/>
              <a:chOff x="-363162" y="-645597"/>
              <a:chExt cx="1433416" cy="2584783"/>
            </a:xfrm>
          </p:grpSpPr>
          <p:grpSp>
            <p:nvGrpSpPr>
              <p:cNvPr id="971" name="Google Shape;971;p22"/>
              <p:cNvGrpSpPr/>
              <p:nvPr/>
            </p:nvGrpSpPr>
            <p:grpSpPr>
              <a:xfrm rot="10800000">
                <a:off x="-64596" y="-645597"/>
                <a:ext cx="1134850" cy="2370192"/>
                <a:chOff x="-575575" y="3685599"/>
                <a:chExt cx="1421049" cy="2967933"/>
              </a:xfrm>
            </p:grpSpPr>
            <p:sp>
              <p:nvSpPr>
                <p:cNvPr id="972" name="Google Shape;972;p22"/>
                <p:cNvSpPr/>
                <p:nvPr/>
              </p:nvSpPr>
              <p:spPr>
                <a:xfrm>
                  <a:off x="-575575" y="3685599"/>
                  <a:ext cx="1421047" cy="2833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7" h="69081" extrusionOk="0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3" name="Google Shape;973;p22"/>
                <p:cNvSpPr/>
                <p:nvPr/>
              </p:nvSpPr>
              <p:spPr>
                <a:xfrm rot="10800000">
                  <a:off x="-575573" y="3820175"/>
                  <a:ext cx="1421047" cy="2833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7" h="69081" extrusionOk="0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974" name="Google Shape;974;p22"/>
              <p:cNvSpPr/>
              <p:nvPr/>
            </p:nvSpPr>
            <p:spPr>
              <a:xfrm>
                <a:off x="0" y="361650"/>
                <a:ext cx="581991" cy="575861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5" name="Google Shape;975;p22"/>
              <p:cNvSpPr/>
              <p:nvPr/>
            </p:nvSpPr>
            <p:spPr>
              <a:xfrm>
                <a:off x="131225" y="0"/>
                <a:ext cx="581991" cy="575861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76" name="Google Shape;976;p22"/>
              <p:cNvGrpSpPr/>
              <p:nvPr/>
            </p:nvGrpSpPr>
            <p:grpSpPr>
              <a:xfrm rot="-2700000" flipH="1">
                <a:off x="-216370" y="1084101"/>
                <a:ext cx="708093" cy="708493"/>
                <a:chOff x="3678700" y="407275"/>
                <a:chExt cx="708100" cy="708500"/>
              </a:xfrm>
            </p:grpSpPr>
            <p:sp>
              <p:nvSpPr>
                <p:cNvPr id="977" name="Google Shape;977;p22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46666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8" name="Google Shape;978;p22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46666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9" name="Google Shape;979;p22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46666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0" name="Google Shape;980;p22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46666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1" name="Google Shape;981;p22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46666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2" name="Google Shape;982;p22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46666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3" name="Google Shape;983;p22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46666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984" name="Google Shape;984;p22"/>
            <p:cNvGrpSpPr/>
            <p:nvPr/>
          </p:nvGrpSpPr>
          <p:grpSpPr>
            <a:xfrm rot="10800000">
              <a:off x="6566100" y="233963"/>
              <a:ext cx="4558967" cy="134100"/>
              <a:chOff x="796100" y="3019701"/>
              <a:chExt cx="4558967" cy="134100"/>
            </a:xfrm>
          </p:grpSpPr>
          <p:sp>
            <p:nvSpPr>
              <p:cNvPr id="985" name="Google Shape;985;p22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986" name="Google Shape;986;p22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987" name="Google Shape;987;p22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0_1_1_1"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9" name="Google Shape;989;p23"/>
          <p:cNvGrpSpPr/>
          <p:nvPr/>
        </p:nvGrpSpPr>
        <p:grpSpPr>
          <a:xfrm>
            <a:off x="5404975" y="2221118"/>
            <a:ext cx="4263000" cy="3617400"/>
            <a:chOff x="5328775" y="2221118"/>
            <a:chExt cx="4263000" cy="3617400"/>
          </a:xfrm>
        </p:grpSpPr>
        <p:sp>
          <p:nvSpPr>
            <p:cNvPr id="990" name="Google Shape;990;p23"/>
            <p:cNvSpPr/>
            <p:nvPr/>
          </p:nvSpPr>
          <p:spPr>
            <a:xfrm>
              <a:off x="5328775" y="2221118"/>
              <a:ext cx="4263000" cy="36174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235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91" name="Google Shape;991;p23"/>
            <p:cNvGrpSpPr/>
            <p:nvPr/>
          </p:nvGrpSpPr>
          <p:grpSpPr>
            <a:xfrm>
              <a:off x="7218100" y="4855088"/>
              <a:ext cx="931125" cy="525762"/>
              <a:chOff x="7218100" y="4855088"/>
              <a:chExt cx="931125" cy="525762"/>
            </a:xfrm>
          </p:grpSpPr>
          <p:grpSp>
            <p:nvGrpSpPr>
              <p:cNvPr id="992" name="Google Shape;992;p23"/>
              <p:cNvGrpSpPr/>
              <p:nvPr/>
            </p:nvGrpSpPr>
            <p:grpSpPr>
              <a:xfrm>
                <a:off x="7710025" y="4941750"/>
                <a:ext cx="439200" cy="439100"/>
                <a:chOff x="1101075" y="2142375"/>
                <a:chExt cx="439200" cy="439100"/>
              </a:xfrm>
            </p:grpSpPr>
            <p:sp>
              <p:nvSpPr>
                <p:cNvPr id="993" name="Google Shape;993;p2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27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4" name="Google Shape;994;p2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27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95" name="Google Shape;995;p23"/>
              <p:cNvGrpSpPr/>
              <p:nvPr/>
            </p:nvGrpSpPr>
            <p:grpSpPr>
              <a:xfrm>
                <a:off x="7218100" y="4855088"/>
                <a:ext cx="439200" cy="439100"/>
                <a:chOff x="1101075" y="2142375"/>
                <a:chExt cx="439200" cy="439100"/>
              </a:xfrm>
            </p:grpSpPr>
            <p:sp>
              <p:nvSpPr>
                <p:cNvPr id="996" name="Google Shape;996;p2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7" name="Google Shape;997;p2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98" name="Google Shape;998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999" name="Google Shape;999;p23"/>
          <p:cNvGrpSpPr/>
          <p:nvPr/>
        </p:nvGrpSpPr>
        <p:grpSpPr>
          <a:xfrm>
            <a:off x="-2175000" y="3012192"/>
            <a:ext cx="3701086" cy="3345171"/>
            <a:chOff x="-1886500" y="2599117"/>
            <a:chExt cx="3701086" cy="3345171"/>
          </a:xfrm>
        </p:grpSpPr>
        <p:pic>
          <p:nvPicPr>
            <p:cNvPr id="1000" name="Google Shape;1000;p23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10800000">
              <a:off x="-1886500" y="3119537"/>
              <a:ext cx="3701086" cy="28247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1" name="Google Shape;1001;p23"/>
            <p:cNvSpPr/>
            <p:nvPr/>
          </p:nvSpPr>
          <p:spPr>
            <a:xfrm rot="10800000">
              <a:off x="-402274" y="2599117"/>
              <a:ext cx="1201697" cy="2824744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274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23"/>
            <p:cNvSpPr/>
            <p:nvPr/>
          </p:nvSpPr>
          <p:spPr>
            <a:xfrm rot="10800000">
              <a:off x="-207237" y="2599870"/>
              <a:ext cx="1201697" cy="2824744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27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03" name="Google Shape;1003;p23"/>
            <p:cNvGrpSpPr/>
            <p:nvPr/>
          </p:nvGrpSpPr>
          <p:grpSpPr>
            <a:xfrm rot="10800000">
              <a:off x="-37979" y="5013439"/>
              <a:ext cx="134004" cy="134004"/>
              <a:chOff x="8356813" y="1074288"/>
              <a:chExt cx="351900" cy="351900"/>
            </a:xfrm>
          </p:grpSpPr>
          <p:sp>
            <p:nvSpPr>
              <p:cNvPr id="1004" name="Google Shape;1004;p23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5" name="Google Shape;1005;p23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06" name="Google Shape;1006;p23"/>
            <p:cNvGrpSpPr/>
            <p:nvPr/>
          </p:nvGrpSpPr>
          <p:grpSpPr>
            <a:xfrm rot="10800000">
              <a:off x="447446" y="4173589"/>
              <a:ext cx="134004" cy="134004"/>
              <a:chOff x="8356813" y="1074288"/>
              <a:chExt cx="351900" cy="351900"/>
            </a:xfrm>
          </p:grpSpPr>
          <p:sp>
            <p:nvSpPr>
              <p:cNvPr id="1007" name="Google Shape;1007;p23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8" name="Google Shape;1008;p23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09" name="Google Shape;1009;p23"/>
            <p:cNvGrpSpPr/>
            <p:nvPr/>
          </p:nvGrpSpPr>
          <p:grpSpPr>
            <a:xfrm rot="10800000">
              <a:off x="539621" y="2985514"/>
              <a:ext cx="134004" cy="134004"/>
              <a:chOff x="8356813" y="1074288"/>
              <a:chExt cx="351900" cy="351900"/>
            </a:xfrm>
          </p:grpSpPr>
          <p:sp>
            <p:nvSpPr>
              <p:cNvPr id="1010" name="Google Shape;1010;p23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1" name="Google Shape;1011;p23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012" name="Google Shape;1012;p23"/>
          <p:cNvGrpSpPr/>
          <p:nvPr/>
        </p:nvGrpSpPr>
        <p:grpSpPr>
          <a:xfrm>
            <a:off x="5928900" y="-249669"/>
            <a:ext cx="5688165" cy="3493826"/>
            <a:chOff x="5852700" y="-249669"/>
            <a:chExt cx="5688165" cy="3493826"/>
          </a:xfrm>
        </p:grpSpPr>
        <p:grpSp>
          <p:nvGrpSpPr>
            <p:cNvPr id="1013" name="Google Shape;1013;p23"/>
            <p:cNvGrpSpPr/>
            <p:nvPr/>
          </p:nvGrpSpPr>
          <p:grpSpPr>
            <a:xfrm>
              <a:off x="8783705" y="1899359"/>
              <a:ext cx="402160" cy="1344798"/>
              <a:chOff x="8668555" y="1976884"/>
              <a:chExt cx="402160" cy="1344798"/>
            </a:xfrm>
          </p:grpSpPr>
          <p:sp>
            <p:nvSpPr>
              <p:cNvPr id="1014" name="Google Shape;1014;p23"/>
              <p:cNvSpPr/>
              <p:nvPr/>
            </p:nvSpPr>
            <p:spPr>
              <a:xfrm flipH="1">
                <a:off x="8823846" y="209496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5" name="Google Shape;1015;p23"/>
              <p:cNvSpPr/>
              <p:nvPr/>
            </p:nvSpPr>
            <p:spPr>
              <a:xfrm flipH="1">
                <a:off x="8668555" y="19768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392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16" name="Google Shape;1016;p23"/>
            <p:cNvGrpSpPr/>
            <p:nvPr/>
          </p:nvGrpSpPr>
          <p:grpSpPr>
            <a:xfrm>
              <a:off x="8598675" y="1421188"/>
              <a:ext cx="904666" cy="726121"/>
              <a:chOff x="7945225" y="4302000"/>
              <a:chExt cx="904666" cy="726121"/>
            </a:xfrm>
          </p:grpSpPr>
          <p:sp>
            <p:nvSpPr>
              <p:cNvPr id="1017" name="Google Shape;1017;p23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49803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8" name="Google Shape;1018;p23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49803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9" name="Google Shape;1019;p23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49803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20" name="Google Shape;1020;p23"/>
            <p:cNvGrpSpPr/>
            <p:nvPr/>
          </p:nvGrpSpPr>
          <p:grpSpPr>
            <a:xfrm rot="10800000" flipH="1">
              <a:off x="7579757" y="-249669"/>
              <a:ext cx="2601921" cy="2438356"/>
              <a:chOff x="7340129" y="2866613"/>
              <a:chExt cx="2439225" cy="2438356"/>
            </a:xfrm>
          </p:grpSpPr>
          <p:sp>
            <p:nvSpPr>
              <p:cNvPr id="1021" name="Google Shape;1021;p23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2" name="Google Shape;1022;p23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23" name="Google Shape;1023;p23"/>
            <p:cNvSpPr/>
            <p:nvPr/>
          </p:nvSpPr>
          <p:spPr>
            <a:xfrm rot="5400000" flipH="1">
              <a:off x="6551329" y="-89601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27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24" name="Google Shape;1024;p23"/>
            <p:cNvGrpSpPr/>
            <p:nvPr/>
          </p:nvGrpSpPr>
          <p:grpSpPr>
            <a:xfrm>
              <a:off x="6917731" y="246011"/>
              <a:ext cx="4623134" cy="134070"/>
              <a:chOff x="6917731" y="246011"/>
              <a:chExt cx="4623134" cy="134070"/>
            </a:xfrm>
          </p:grpSpPr>
          <p:sp>
            <p:nvSpPr>
              <p:cNvPr id="1025" name="Google Shape;1025;p23"/>
              <p:cNvSpPr/>
              <p:nvPr/>
            </p:nvSpPr>
            <p:spPr>
              <a:xfrm flipH="1">
                <a:off x="6917731" y="246011"/>
                <a:ext cx="134070" cy="13407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6" name="Google Shape;1026;p23"/>
              <p:cNvSpPr/>
              <p:nvPr/>
            </p:nvSpPr>
            <p:spPr>
              <a:xfrm flipH="1">
                <a:off x="6947845" y="276153"/>
                <a:ext cx="73844" cy="73844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027" name="Google Shape;1027;p23"/>
              <p:cNvCxnSpPr/>
              <p:nvPr/>
            </p:nvCxnSpPr>
            <p:spPr>
              <a:xfrm rot="10800000">
                <a:off x="7013865" y="313050"/>
                <a:ext cx="4527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30" name="Google Shape;1030;p24"/>
          <p:cNvSpPr txBox="1">
            <a:spLocks noGrp="1"/>
          </p:cNvSpPr>
          <p:nvPr>
            <p:ph type="subTitle" idx="1"/>
          </p:nvPr>
        </p:nvSpPr>
        <p:spPr>
          <a:xfrm>
            <a:off x="713225" y="2041525"/>
            <a:ext cx="55785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31" name="Google Shape;1031;p24"/>
          <p:cNvSpPr txBox="1">
            <a:spLocks noGrp="1"/>
          </p:cNvSpPr>
          <p:nvPr>
            <p:ph type="subTitle" idx="2"/>
          </p:nvPr>
        </p:nvSpPr>
        <p:spPr>
          <a:xfrm>
            <a:off x="713225" y="3366650"/>
            <a:ext cx="5578500" cy="6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32" name="Google Shape;1032;p24"/>
          <p:cNvSpPr txBox="1">
            <a:spLocks noGrp="1"/>
          </p:cNvSpPr>
          <p:nvPr>
            <p:ph type="subTitle" idx="3"/>
          </p:nvPr>
        </p:nvSpPr>
        <p:spPr>
          <a:xfrm>
            <a:off x="713225" y="1679400"/>
            <a:ext cx="5578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33" name="Google Shape;1033;p24"/>
          <p:cNvSpPr txBox="1">
            <a:spLocks noGrp="1"/>
          </p:cNvSpPr>
          <p:nvPr>
            <p:ph type="subTitle" idx="4"/>
          </p:nvPr>
        </p:nvSpPr>
        <p:spPr>
          <a:xfrm>
            <a:off x="713225" y="3040550"/>
            <a:ext cx="5578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034" name="Google Shape;1034;p24"/>
          <p:cNvGrpSpPr/>
          <p:nvPr/>
        </p:nvGrpSpPr>
        <p:grpSpPr>
          <a:xfrm rot="-5400000" flipH="1">
            <a:off x="6239120" y="1032768"/>
            <a:ext cx="5022035" cy="4764449"/>
            <a:chOff x="4571994" y="2268219"/>
            <a:chExt cx="5022035" cy="4764449"/>
          </a:xfrm>
        </p:grpSpPr>
        <p:pic>
          <p:nvPicPr>
            <p:cNvPr id="1035" name="Google Shape;1035;p24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36" name="Google Shape;1036;p24"/>
            <p:cNvGrpSpPr/>
            <p:nvPr/>
          </p:nvGrpSpPr>
          <p:grpSpPr>
            <a:xfrm rot="10800000">
              <a:off x="4571994" y="2268219"/>
              <a:ext cx="5022035" cy="4764449"/>
              <a:chOff x="-494405" y="-1584825"/>
              <a:chExt cx="4397193" cy="4171657"/>
            </a:xfrm>
          </p:grpSpPr>
          <p:grpSp>
            <p:nvGrpSpPr>
              <p:cNvPr id="1037" name="Google Shape;1037;p24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1038" name="Google Shape;1038;p24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27731" extrusionOk="0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46666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39" name="Google Shape;1039;p24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" h="27731" extrusionOk="0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B9109">
                        <a:alpha val="46666"/>
                      </a:srgbClr>
                    </a:gs>
                    <a:gs pos="78000">
                      <a:srgbClr val="F5F8FF">
                        <a:alpha val="46666"/>
                      </a:srgbClr>
                    </a:gs>
                    <a:gs pos="100000">
                      <a:srgbClr val="F5F8FF">
                        <a:alpha val="46666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040" name="Google Shape;1040;p24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1041" name="Google Shape;1041;p24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42" name="Google Shape;1042;p24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43" name="Google Shape;1043;p24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82" h="124813" extrusionOk="0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044" name="Google Shape;1044;p24"/>
              <p:cNvGrpSpPr/>
              <p:nvPr/>
            </p:nvGrpSpPr>
            <p:grpSpPr>
              <a:xfrm>
                <a:off x="-1" y="621223"/>
                <a:ext cx="699940" cy="478601"/>
                <a:chOff x="39723" y="4349021"/>
                <a:chExt cx="1061964" cy="726143"/>
              </a:xfrm>
            </p:grpSpPr>
            <p:grpSp>
              <p:nvGrpSpPr>
                <p:cNvPr id="1045" name="Google Shape;1045;p24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46" name="Google Shape;1046;p24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235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1047" name="Google Shape;1047;p24"/>
                  <p:cNvGrpSpPr/>
                  <p:nvPr/>
                </p:nvGrpSpPr>
                <p:grpSpPr>
                  <a:xfrm>
                    <a:off x="1232795" y="-1740829"/>
                    <a:ext cx="717622" cy="717393"/>
                    <a:chOff x="1483457" y="3953671"/>
                    <a:chExt cx="717622" cy="717393"/>
                  </a:xfrm>
                </p:grpSpPr>
                <p:sp>
                  <p:nvSpPr>
                    <p:cNvPr id="1048" name="Google Shape;1048;p24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</a:srgbClr>
                        </a:gs>
                        <a:gs pos="100000">
                          <a:srgbClr val="FFFFFF">
                            <a:alpha val="46666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049" name="Google Shape;1049;p24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</a:srgbClr>
                        </a:gs>
                        <a:gs pos="100000">
                          <a:srgbClr val="FFFFFF">
                            <a:alpha val="46666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050" name="Google Shape;1050;p24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</a:srgbClr>
                        </a:gs>
                        <a:gs pos="100000">
                          <a:srgbClr val="FFFFFF">
                            <a:alpha val="46666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051" name="Google Shape;1051;p24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</a:srgbClr>
                        </a:gs>
                        <a:gs pos="100000">
                          <a:srgbClr val="FFFFFF">
                            <a:alpha val="46666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052" name="Google Shape;1052;p24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</a:srgbClr>
                        </a:gs>
                        <a:gs pos="100000">
                          <a:srgbClr val="FFFFFF">
                            <a:alpha val="46666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sp>
              <p:nvSpPr>
                <p:cNvPr id="1053" name="Google Shape;1053;p24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27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054" name="Google Shape;1054;p24"/>
              <p:cNvGrpSpPr/>
              <p:nvPr/>
            </p:nvGrpSpPr>
            <p:grpSpPr>
              <a:xfrm>
                <a:off x="955673" y="11"/>
                <a:ext cx="592576" cy="405260"/>
                <a:chOff x="39723" y="4349021"/>
                <a:chExt cx="1061964" cy="726143"/>
              </a:xfrm>
            </p:grpSpPr>
            <p:grpSp>
              <p:nvGrpSpPr>
                <p:cNvPr id="1055" name="Google Shape;1055;p24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56" name="Google Shape;1056;p24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235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1057" name="Google Shape;1057;p24"/>
                  <p:cNvGrpSpPr/>
                  <p:nvPr/>
                </p:nvGrpSpPr>
                <p:grpSpPr>
                  <a:xfrm>
                    <a:off x="1232795" y="-1740829"/>
                    <a:ext cx="717622" cy="717393"/>
                    <a:chOff x="1483457" y="3953671"/>
                    <a:chExt cx="717622" cy="717393"/>
                  </a:xfrm>
                </p:grpSpPr>
                <p:sp>
                  <p:nvSpPr>
                    <p:cNvPr id="1058" name="Google Shape;1058;p24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</a:srgbClr>
                        </a:gs>
                        <a:gs pos="100000">
                          <a:srgbClr val="FFFFFF">
                            <a:alpha val="46666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059" name="Google Shape;1059;p24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</a:srgbClr>
                        </a:gs>
                        <a:gs pos="100000">
                          <a:srgbClr val="FFFFFF">
                            <a:alpha val="46666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060" name="Google Shape;1060;p24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</a:srgbClr>
                        </a:gs>
                        <a:gs pos="100000">
                          <a:srgbClr val="FFFFFF">
                            <a:alpha val="46666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061" name="Google Shape;1061;p24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</a:srgbClr>
                        </a:gs>
                        <a:gs pos="100000">
                          <a:srgbClr val="FFFFFF">
                            <a:alpha val="46666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062" name="Google Shape;1062;p24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</a:srgbClr>
                        </a:gs>
                        <a:gs pos="100000">
                          <a:srgbClr val="FFFFFF">
                            <a:alpha val="46666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sp>
              <p:nvSpPr>
                <p:cNvPr id="1063" name="Google Shape;1063;p24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27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064" name="Google Shape;1064;p24"/>
              <p:cNvGrpSpPr/>
              <p:nvPr/>
            </p:nvGrpSpPr>
            <p:grpSpPr>
              <a:xfrm>
                <a:off x="441574" y="-36652"/>
                <a:ext cx="699940" cy="478601"/>
                <a:chOff x="39723" y="4349021"/>
                <a:chExt cx="1061964" cy="726143"/>
              </a:xfrm>
            </p:grpSpPr>
            <p:grpSp>
              <p:nvGrpSpPr>
                <p:cNvPr id="1065" name="Google Shape;1065;p24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66" name="Google Shape;1066;p24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235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1067" name="Google Shape;1067;p24"/>
                  <p:cNvGrpSpPr/>
                  <p:nvPr/>
                </p:nvGrpSpPr>
                <p:grpSpPr>
                  <a:xfrm>
                    <a:off x="1232795" y="-1740829"/>
                    <a:ext cx="717622" cy="717393"/>
                    <a:chOff x="1483457" y="3953671"/>
                    <a:chExt cx="717622" cy="717393"/>
                  </a:xfrm>
                </p:grpSpPr>
                <p:sp>
                  <p:nvSpPr>
                    <p:cNvPr id="1068" name="Google Shape;1068;p24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</a:srgbClr>
                        </a:gs>
                        <a:gs pos="100000">
                          <a:srgbClr val="FFFFFF">
                            <a:alpha val="46666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069" name="Google Shape;1069;p24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</a:srgbClr>
                        </a:gs>
                        <a:gs pos="100000">
                          <a:srgbClr val="FFFFFF">
                            <a:alpha val="46666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070" name="Google Shape;1070;p24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</a:srgbClr>
                        </a:gs>
                        <a:gs pos="100000">
                          <a:srgbClr val="FFFFFF">
                            <a:alpha val="46666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071" name="Google Shape;1071;p24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</a:srgbClr>
                        </a:gs>
                        <a:gs pos="100000">
                          <a:srgbClr val="FFFFFF">
                            <a:alpha val="46666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072" name="Google Shape;1072;p24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</a:srgbClr>
                        </a:gs>
                        <a:gs pos="100000">
                          <a:srgbClr val="FFFFFF">
                            <a:alpha val="46666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sp>
              <p:nvSpPr>
                <p:cNvPr id="1073" name="Google Shape;1073;p24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27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074" name="Google Shape;1074;p24"/>
              <p:cNvGrpSpPr/>
              <p:nvPr/>
            </p:nvGrpSpPr>
            <p:grpSpPr>
              <a:xfrm>
                <a:off x="-494405" y="-252396"/>
                <a:ext cx="1741563" cy="1288563"/>
                <a:chOff x="-494405" y="-252396"/>
                <a:chExt cx="1741563" cy="1288563"/>
              </a:xfrm>
            </p:grpSpPr>
            <p:sp>
              <p:nvSpPr>
                <p:cNvPr id="1075" name="Google Shape;1075;p24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76" name="Google Shape;1076;p24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077" name="Google Shape;1077;p24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1078" name="Google Shape;1078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1080" name="Google Shape;1080;p24"/>
          <p:cNvPicPr preferRelativeResize="0"/>
          <p:nvPr/>
        </p:nvPicPr>
        <p:blipFill rotWithShape="1">
          <a:blip r:embed="rId2">
            <a:alphaModFix/>
          </a:blip>
          <a:srcRect l="16960" t="24718" r="7121" b="26177"/>
          <a:stretch/>
        </p:blipFill>
        <p:spPr>
          <a:xfrm rot="5400000">
            <a:off x="-1432850" y="882950"/>
            <a:ext cx="2441950" cy="18637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81" name="Google Shape;1081;p24"/>
          <p:cNvGrpSpPr/>
          <p:nvPr/>
        </p:nvGrpSpPr>
        <p:grpSpPr>
          <a:xfrm rot="10800000">
            <a:off x="6045700" y="237976"/>
            <a:ext cx="4558967" cy="134100"/>
            <a:chOff x="796100" y="3019701"/>
            <a:chExt cx="4558967" cy="134100"/>
          </a:xfrm>
        </p:grpSpPr>
        <p:sp>
          <p:nvSpPr>
            <p:cNvPr id="1082" name="Google Shape;1082;p24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83" name="Google Shape;1083;p24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84" name="Google Shape;1084;p24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85" name="Google Shape;1085;p24"/>
          <p:cNvGrpSpPr/>
          <p:nvPr/>
        </p:nvGrpSpPr>
        <p:grpSpPr>
          <a:xfrm>
            <a:off x="-1143750" y="3925887"/>
            <a:ext cx="4558967" cy="1517787"/>
            <a:chOff x="-1143750" y="3849687"/>
            <a:chExt cx="4558967" cy="1517787"/>
          </a:xfrm>
        </p:grpSpPr>
        <p:grpSp>
          <p:nvGrpSpPr>
            <p:cNvPr id="1086" name="Google Shape;1086;p24"/>
            <p:cNvGrpSpPr/>
            <p:nvPr/>
          </p:nvGrpSpPr>
          <p:grpSpPr>
            <a:xfrm rot="5400000">
              <a:off x="-805838" y="4155104"/>
              <a:ext cx="1517787" cy="906953"/>
              <a:chOff x="-55500" y="4835979"/>
              <a:chExt cx="1517787" cy="906953"/>
            </a:xfrm>
          </p:grpSpPr>
          <p:sp>
            <p:nvSpPr>
              <p:cNvPr id="1087" name="Google Shape;1087;p24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5F8FF">
                      <a:alpha val="30980"/>
                    </a:srgbClr>
                  </a:gs>
                  <a:gs pos="22000">
                    <a:srgbClr val="F5F8FF">
                      <a:alpha val="30980"/>
                    </a:srgbClr>
                  </a:gs>
                  <a:gs pos="45000">
                    <a:srgbClr val="FFFFFF">
                      <a:alpha val="30980"/>
                    </a:srgbClr>
                  </a:gs>
                  <a:gs pos="100000">
                    <a:srgbClr val="0C0A9E">
                      <a:alpha val="3098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8" name="Google Shape;1088;p24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49803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9" name="Google Shape;1089;p24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5F8FF">
                      <a:alpha val="30980"/>
                    </a:srgbClr>
                  </a:gs>
                  <a:gs pos="22000">
                    <a:srgbClr val="F5F8FF">
                      <a:alpha val="30980"/>
                    </a:srgbClr>
                  </a:gs>
                  <a:gs pos="45000">
                    <a:srgbClr val="FFFFFF">
                      <a:alpha val="30980"/>
                    </a:srgbClr>
                  </a:gs>
                  <a:gs pos="100000">
                    <a:srgbClr val="0C0A9E">
                      <a:alpha val="3098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0" name="Google Shape;1090;p24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49803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91" name="Google Shape;1091;p24"/>
            <p:cNvGrpSpPr/>
            <p:nvPr/>
          </p:nvGrpSpPr>
          <p:grpSpPr>
            <a:xfrm>
              <a:off x="-549966" y="3946425"/>
              <a:ext cx="2833357" cy="1421047"/>
              <a:chOff x="-677366" y="4067275"/>
              <a:chExt cx="2833357" cy="1421047"/>
            </a:xfrm>
          </p:grpSpPr>
          <p:sp>
            <p:nvSpPr>
              <p:cNvPr id="1092" name="Google Shape;1092;p24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93" name="Google Shape;1093;p24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094" name="Google Shape;1094;p24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27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5" name="Google Shape;1095;p24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27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096" name="Google Shape;1096;p24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097" name="Google Shape;1097;p24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27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8" name="Google Shape;1098;p24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27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099" name="Google Shape;1099;p24"/>
            <p:cNvSpPr/>
            <p:nvPr/>
          </p:nvSpPr>
          <p:spPr>
            <a:xfrm rot="-5400000">
              <a:off x="362395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00" name="Google Shape;1100;p24"/>
            <p:cNvGrpSpPr/>
            <p:nvPr/>
          </p:nvGrpSpPr>
          <p:grpSpPr>
            <a:xfrm>
              <a:off x="-1143750" y="4741576"/>
              <a:ext cx="4558967" cy="134100"/>
              <a:chOff x="796100" y="3019701"/>
              <a:chExt cx="4558967" cy="134100"/>
            </a:xfrm>
          </p:grpSpPr>
          <p:sp>
            <p:nvSpPr>
              <p:cNvPr id="1101" name="Google Shape;1101;p24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102" name="Google Shape;1102;p24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103" name="Google Shape;1103;p24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25"/>
          <p:cNvSpPr txBox="1">
            <a:spLocks noGrp="1"/>
          </p:cNvSpPr>
          <p:nvPr>
            <p:ph type="title"/>
          </p:nvPr>
        </p:nvSpPr>
        <p:spPr>
          <a:xfrm>
            <a:off x="720000" y="1565925"/>
            <a:ext cx="2799000" cy="7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06" name="Google Shape;1106;p25"/>
          <p:cNvSpPr txBox="1">
            <a:spLocks noGrp="1"/>
          </p:cNvSpPr>
          <p:nvPr>
            <p:ph type="subTitle" idx="1"/>
          </p:nvPr>
        </p:nvSpPr>
        <p:spPr>
          <a:xfrm>
            <a:off x="720000" y="2326750"/>
            <a:ext cx="2799000" cy="11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107" name="Google Shape;1107;p25"/>
          <p:cNvGrpSpPr/>
          <p:nvPr/>
        </p:nvGrpSpPr>
        <p:grpSpPr>
          <a:xfrm>
            <a:off x="-1623735" y="2499757"/>
            <a:ext cx="5119205" cy="4373891"/>
            <a:chOff x="-1547535" y="2499757"/>
            <a:chExt cx="5119205" cy="4373891"/>
          </a:xfrm>
        </p:grpSpPr>
        <p:pic>
          <p:nvPicPr>
            <p:cNvPr id="1108" name="Google Shape;1108;p25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-5400000">
              <a:off x="-1751185" y="3417285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09" name="Google Shape;1109;p25"/>
            <p:cNvGrpSpPr/>
            <p:nvPr/>
          </p:nvGrpSpPr>
          <p:grpSpPr>
            <a:xfrm rot="-5400000">
              <a:off x="123777" y="4587830"/>
              <a:ext cx="480890" cy="481200"/>
              <a:chOff x="959750" y="3039275"/>
              <a:chExt cx="582050" cy="582425"/>
            </a:xfrm>
          </p:grpSpPr>
          <p:sp>
            <p:nvSpPr>
              <p:cNvPr id="1110" name="Google Shape;1110;p2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1" name="Google Shape;1111;p2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2" name="Google Shape;1112;p2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3" name="Google Shape;1113;p2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4" name="Google Shape;1114;p2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5" name="Google Shape;1115;p2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6" name="Google Shape;1116;p2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17" name="Google Shape;1117;p25"/>
            <p:cNvGrpSpPr/>
            <p:nvPr/>
          </p:nvGrpSpPr>
          <p:grpSpPr>
            <a:xfrm rot="-5400000">
              <a:off x="-564590" y="2079321"/>
              <a:ext cx="3153315" cy="5119205"/>
              <a:chOff x="6643701" y="816087"/>
              <a:chExt cx="3153315" cy="5119205"/>
            </a:xfrm>
          </p:grpSpPr>
          <p:sp>
            <p:nvSpPr>
              <p:cNvPr id="1118" name="Google Shape;1118;p25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19" name="Google Shape;1119;p25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120" name="Google Shape;1120;p25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1" name="Google Shape;1121;p25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27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122" name="Google Shape;1122;p25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1123" name="Google Shape;1123;p25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4" name="Google Shape;1124;p25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27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125" name="Google Shape;1125;p25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1126" name="Google Shape;1126;p25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7" name="Google Shape;1127;p25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27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128" name="Google Shape;1128;p25"/>
            <p:cNvSpPr/>
            <p:nvPr/>
          </p:nvSpPr>
          <p:spPr>
            <a:xfrm>
              <a:off x="-630272" y="2499757"/>
              <a:ext cx="1031181" cy="275218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29" name="Google Shape;1129;p25"/>
            <p:cNvGrpSpPr/>
            <p:nvPr/>
          </p:nvGrpSpPr>
          <p:grpSpPr>
            <a:xfrm rot="-5400000">
              <a:off x="99299" y="3411734"/>
              <a:ext cx="88152" cy="2151709"/>
              <a:chOff x="3054755" y="4367024"/>
              <a:chExt cx="88143" cy="1137387"/>
            </a:xfrm>
          </p:grpSpPr>
          <p:sp>
            <p:nvSpPr>
              <p:cNvPr id="1130" name="Google Shape;1130;p25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1" name="Google Shape;1131;p25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32" name="Google Shape;1132;p25"/>
            <p:cNvGrpSpPr/>
            <p:nvPr/>
          </p:nvGrpSpPr>
          <p:grpSpPr>
            <a:xfrm rot="-5400000">
              <a:off x="-28714" y="3651409"/>
              <a:ext cx="88152" cy="2151709"/>
              <a:chOff x="3054755" y="4367024"/>
              <a:chExt cx="88143" cy="1137387"/>
            </a:xfrm>
          </p:grpSpPr>
          <p:sp>
            <p:nvSpPr>
              <p:cNvPr id="1133" name="Google Shape;1133;p25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40000">
                    <a:srgbClr val="FF9900">
                      <a:alpha val="46666"/>
                    </a:srgbClr>
                  </a:gs>
                  <a:gs pos="100000">
                    <a:srgbClr val="FFFFFF">
                      <a:alpha val="4666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4" name="Google Shape;1134;p25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40000">
                    <a:srgbClr val="FF9900">
                      <a:alpha val="46666"/>
                    </a:srgbClr>
                  </a:gs>
                  <a:gs pos="100000">
                    <a:srgbClr val="FFFFFF">
                      <a:alpha val="4666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135" name="Google Shape;1135;p25"/>
          <p:cNvGrpSpPr/>
          <p:nvPr/>
        </p:nvGrpSpPr>
        <p:grpSpPr>
          <a:xfrm rot="-5400000">
            <a:off x="7274810" y="-1067450"/>
            <a:ext cx="3920501" cy="3213898"/>
            <a:chOff x="6643710" y="2822113"/>
            <a:chExt cx="3920501" cy="3213898"/>
          </a:xfrm>
        </p:grpSpPr>
        <p:pic>
          <p:nvPicPr>
            <p:cNvPr id="1136" name="Google Shape;1136;p25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37" name="Google Shape;1137;p25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392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25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392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25"/>
            <p:cNvSpPr/>
            <p:nvPr/>
          </p:nvSpPr>
          <p:spPr>
            <a:xfrm>
              <a:off x="8764950" y="2822113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rgbClr val="EB9109">
                    <a:alpha val="46666"/>
                  </a:srgbClr>
                </a:gs>
                <a:gs pos="78000">
                  <a:srgbClr val="F5F8FF">
                    <a:alpha val="46666"/>
                  </a:srgbClr>
                </a:gs>
                <a:gs pos="100000">
                  <a:srgbClr val="F5F8FF">
                    <a:alpha val="46666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40" name="Google Shape;1140;p25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1141" name="Google Shape;1141;p25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6862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2" name="Google Shape;1142;p25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6862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3" name="Google Shape;1143;p25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6862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44" name="Google Shape;1144;p25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1145" name="Google Shape;1145;p25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49803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6" name="Google Shape;1146;p25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49803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7" name="Google Shape;1147;p25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49803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26"/>
          <p:cNvSpPr txBox="1">
            <a:spLocks noGrp="1"/>
          </p:cNvSpPr>
          <p:nvPr>
            <p:ph type="title"/>
          </p:nvPr>
        </p:nvSpPr>
        <p:spPr>
          <a:xfrm>
            <a:off x="1157288" y="685275"/>
            <a:ext cx="4448100" cy="10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50" name="Google Shape;1150;p26"/>
          <p:cNvSpPr txBox="1">
            <a:spLocks noGrp="1"/>
          </p:cNvSpPr>
          <p:nvPr>
            <p:ph type="subTitle" idx="1"/>
          </p:nvPr>
        </p:nvSpPr>
        <p:spPr>
          <a:xfrm>
            <a:off x="1157250" y="2203275"/>
            <a:ext cx="4448100" cy="10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1" name="Google Shape;1151;p26"/>
          <p:cNvSpPr txBox="1">
            <a:spLocks noGrp="1"/>
          </p:cNvSpPr>
          <p:nvPr>
            <p:ph type="subTitle" idx="2"/>
          </p:nvPr>
        </p:nvSpPr>
        <p:spPr>
          <a:xfrm>
            <a:off x="1157250" y="1800075"/>
            <a:ext cx="44481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2" name="Google Shape;1152;p26"/>
          <p:cNvSpPr txBox="1"/>
          <p:nvPr/>
        </p:nvSpPr>
        <p:spPr>
          <a:xfrm>
            <a:off x="1157300" y="3286450"/>
            <a:ext cx="5320200" cy="6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</a:t>
            </a:r>
            <a:r>
              <a:rPr lang="en"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This presentation template was created by </a:t>
            </a:r>
            <a:r>
              <a:rPr lang="en" sz="1200" b="1" i="0" u="sng" strike="noStrike" cap="none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2"/>
              </a:rPr>
              <a:t>Slidesgo</a:t>
            </a:r>
            <a:r>
              <a:rPr lang="en"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 by </a:t>
            </a:r>
            <a:r>
              <a:rPr lang="en" sz="1200" b="1" i="0" u="sng" strike="noStrike" cap="none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3"/>
              </a:rPr>
              <a:t>Flaticon</a:t>
            </a:r>
            <a:r>
              <a:rPr lang="en"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infographics &amp; images by</a:t>
            </a:r>
            <a:r>
              <a:rPr lang="en" sz="12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200" b="1" i="0" u="sng" strike="noStrike" cap="none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4"/>
              </a:rPr>
              <a:t>Freepik</a:t>
            </a:r>
            <a:r>
              <a:rPr lang="en" sz="1200" b="1" i="0" u="sng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1200" b="1" i="0" u="sng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153" name="Google Shape;1153;p26"/>
          <p:cNvGrpSpPr/>
          <p:nvPr/>
        </p:nvGrpSpPr>
        <p:grpSpPr>
          <a:xfrm>
            <a:off x="-291585" y="-494819"/>
            <a:ext cx="1448824" cy="2238805"/>
            <a:chOff x="-308635" y="-494819"/>
            <a:chExt cx="1448824" cy="2238805"/>
          </a:xfrm>
        </p:grpSpPr>
        <p:grpSp>
          <p:nvGrpSpPr>
            <p:cNvPr id="1154" name="Google Shape;1154;p26"/>
            <p:cNvGrpSpPr/>
            <p:nvPr/>
          </p:nvGrpSpPr>
          <p:grpSpPr>
            <a:xfrm>
              <a:off x="-275757" y="-242066"/>
              <a:ext cx="981772" cy="1986052"/>
              <a:chOff x="-293545" y="3454371"/>
              <a:chExt cx="981772" cy="1986052"/>
            </a:xfrm>
          </p:grpSpPr>
          <p:sp>
            <p:nvSpPr>
              <p:cNvPr id="1155" name="Google Shape;1155;p26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6" name="Google Shape;1156;p26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57" name="Google Shape;1157;p26"/>
            <p:cNvGrpSpPr/>
            <p:nvPr/>
          </p:nvGrpSpPr>
          <p:grpSpPr>
            <a:xfrm>
              <a:off x="364499" y="794648"/>
              <a:ext cx="699940" cy="478601"/>
              <a:chOff x="39723" y="4349021"/>
              <a:chExt cx="1061964" cy="726143"/>
            </a:xfrm>
          </p:grpSpPr>
          <p:grpSp>
            <p:nvGrpSpPr>
              <p:cNvPr id="1158" name="Google Shape;1158;p2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159" name="Google Shape;1159;p2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235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160" name="Google Shape;1160;p26"/>
                <p:cNvGrpSpPr/>
                <p:nvPr/>
              </p:nvGrpSpPr>
              <p:grpSpPr>
                <a:xfrm>
                  <a:off x="1232795" y="-1740829"/>
                  <a:ext cx="717622" cy="717393"/>
                  <a:chOff x="1483457" y="3953671"/>
                  <a:chExt cx="717622" cy="717393"/>
                </a:xfrm>
              </p:grpSpPr>
              <p:sp>
                <p:nvSpPr>
                  <p:cNvPr id="1161" name="Google Shape;1161;p2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62" name="Google Shape;1162;p2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63" name="Google Shape;1163;p2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64" name="Google Shape;1164;p2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65" name="Google Shape;1165;p2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1166" name="Google Shape;1166;p2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67" name="Google Shape;1167;p26"/>
            <p:cNvGrpSpPr/>
            <p:nvPr/>
          </p:nvGrpSpPr>
          <p:grpSpPr>
            <a:xfrm rot="-5400000">
              <a:off x="-460622" y="-342831"/>
              <a:ext cx="1351491" cy="1047516"/>
              <a:chOff x="-2460210" y="2758494"/>
              <a:chExt cx="1351491" cy="1047516"/>
            </a:xfrm>
          </p:grpSpPr>
          <p:sp>
            <p:nvSpPr>
              <p:cNvPr id="1168" name="Google Shape;1168;p26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9" name="Google Shape;1169;p26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0" name="Google Shape;1170;p26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1" name="Google Shape;1171;p26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72" name="Google Shape;1172;p26"/>
            <p:cNvGrpSpPr/>
            <p:nvPr/>
          </p:nvGrpSpPr>
          <p:grpSpPr>
            <a:xfrm>
              <a:off x="440249" y="455173"/>
              <a:ext cx="699940" cy="478601"/>
              <a:chOff x="39723" y="4349021"/>
              <a:chExt cx="1061964" cy="726143"/>
            </a:xfrm>
          </p:grpSpPr>
          <p:grpSp>
            <p:nvGrpSpPr>
              <p:cNvPr id="1173" name="Google Shape;1173;p2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174" name="Google Shape;1174;p2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235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175" name="Google Shape;1175;p26"/>
                <p:cNvGrpSpPr/>
                <p:nvPr/>
              </p:nvGrpSpPr>
              <p:grpSpPr>
                <a:xfrm>
                  <a:off x="1232795" y="-1740829"/>
                  <a:ext cx="717622" cy="717393"/>
                  <a:chOff x="1483457" y="3953671"/>
                  <a:chExt cx="717622" cy="717393"/>
                </a:xfrm>
              </p:grpSpPr>
              <p:sp>
                <p:nvSpPr>
                  <p:cNvPr id="1176" name="Google Shape;1176;p2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77" name="Google Shape;1177;p2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78" name="Google Shape;1178;p2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79" name="Google Shape;1179;p2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80" name="Google Shape;1180;p2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1181" name="Google Shape;1181;p2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2" name="Google Shape;1182;p26"/>
            <p:cNvGrpSpPr/>
            <p:nvPr/>
          </p:nvGrpSpPr>
          <p:grpSpPr>
            <a:xfrm>
              <a:off x="-63826" y="511661"/>
              <a:ext cx="699940" cy="478601"/>
              <a:chOff x="39723" y="4349021"/>
              <a:chExt cx="1061964" cy="726143"/>
            </a:xfrm>
          </p:grpSpPr>
          <p:grpSp>
            <p:nvGrpSpPr>
              <p:cNvPr id="1183" name="Google Shape;1183;p2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184" name="Google Shape;1184;p2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235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185" name="Google Shape;1185;p26"/>
                <p:cNvGrpSpPr/>
                <p:nvPr/>
              </p:nvGrpSpPr>
              <p:grpSpPr>
                <a:xfrm>
                  <a:off x="1232795" y="-1740829"/>
                  <a:ext cx="717622" cy="717393"/>
                  <a:chOff x="1483457" y="3953671"/>
                  <a:chExt cx="717622" cy="717393"/>
                </a:xfrm>
              </p:grpSpPr>
              <p:sp>
                <p:nvSpPr>
                  <p:cNvPr id="1186" name="Google Shape;1186;p2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87" name="Google Shape;1187;p2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88" name="Google Shape;1188;p2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89" name="Google Shape;1189;p2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90" name="Google Shape;1190;p2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1191" name="Google Shape;1191;p2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192" name="Google Shape;1192;p26"/>
          <p:cNvGrpSpPr/>
          <p:nvPr/>
        </p:nvGrpSpPr>
        <p:grpSpPr>
          <a:xfrm>
            <a:off x="2659712" y="4275400"/>
            <a:ext cx="4952059" cy="2992224"/>
            <a:chOff x="2659712" y="4275400"/>
            <a:chExt cx="4952059" cy="2992224"/>
          </a:xfrm>
        </p:grpSpPr>
        <p:pic>
          <p:nvPicPr>
            <p:cNvPr id="1193" name="Google Shape;1193;p26"/>
            <p:cNvPicPr preferRelativeResize="0"/>
            <p:nvPr/>
          </p:nvPicPr>
          <p:blipFill rotWithShape="1">
            <a:blip r:embed="rId5">
              <a:alphaModFix/>
            </a:blip>
            <a:srcRect l="16960" t="24718" r="7121" b="26177"/>
            <a:stretch/>
          </p:blipFill>
          <p:spPr>
            <a:xfrm rot="10800000">
              <a:off x="2659712" y="4275400"/>
              <a:ext cx="354905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94" name="Google Shape;1194;p26"/>
            <p:cNvGrpSpPr/>
            <p:nvPr/>
          </p:nvGrpSpPr>
          <p:grpSpPr>
            <a:xfrm rot="-5400000">
              <a:off x="3258038" y="4413859"/>
              <a:ext cx="906953" cy="1517787"/>
              <a:chOff x="79748" y="2808602"/>
              <a:chExt cx="906953" cy="1517787"/>
            </a:xfrm>
          </p:grpSpPr>
          <p:sp>
            <p:nvSpPr>
              <p:cNvPr id="1195" name="Google Shape;1195;p26"/>
              <p:cNvSpPr/>
              <p:nvPr/>
            </p:nvSpPr>
            <p:spPr>
              <a:xfrm rot="5400000">
                <a:off x="357831" y="282094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5F8FF">
                      <a:alpha val="30980"/>
                    </a:srgbClr>
                  </a:gs>
                  <a:gs pos="22000">
                    <a:srgbClr val="F5F8FF">
                      <a:alpha val="30980"/>
                    </a:srgbClr>
                  </a:gs>
                  <a:gs pos="45000">
                    <a:srgbClr val="FFFFFF">
                      <a:alpha val="30980"/>
                    </a:srgbClr>
                  </a:gs>
                  <a:gs pos="100000">
                    <a:srgbClr val="0C0A9E">
                      <a:alpha val="3098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6" name="Google Shape;1196;p26"/>
              <p:cNvSpPr/>
              <p:nvPr/>
            </p:nvSpPr>
            <p:spPr>
              <a:xfrm rot="5400000">
                <a:off x="537866" y="3393994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49803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7" name="Google Shape;1197;p26"/>
              <p:cNvSpPr/>
              <p:nvPr/>
            </p:nvSpPr>
            <p:spPr>
              <a:xfrm rot="5400000">
                <a:off x="67406" y="3278257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5F8FF">
                      <a:alpha val="30980"/>
                    </a:srgbClr>
                  </a:gs>
                  <a:gs pos="22000">
                    <a:srgbClr val="F5F8FF">
                      <a:alpha val="30980"/>
                    </a:srgbClr>
                  </a:gs>
                  <a:gs pos="45000">
                    <a:srgbClr val="FFFFFF">
                      <a:alpha val="30980"/>
                    </a:srgbClr>
                  </a:gs>
                  <a:gs pos="100000">
                    <a:srgbClr val="0C0A9E">
                      <a:alpha val="3098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8" name="Google Shape;1198;p26"/>
              <p:cNvSpPr/>
              <p:nvPr/>
            </p:nvSpPr>
            <p:spPr>
              <a:xfrm rot="5400000">
                <a:off x="417006" y="375669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49803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99" name="Google Shape;1199;p26"/>
            <p:cNvGrpSpPr/>
            <p:nvPr/>
          </p:nvGrpSpPr>
          <p:grpSpPr>
            <a:xfrm rot="5400000">
              <a:off x="5484569" y="3756062"/>
              <a:ext cx="1421047" cy="2833357"/>
              <a:chOff x="334358" y="2186737"/>
              <a:chExt cx="1421047" cy="2833357"/>
            </a:xfrm>
          </p:grpSpPr>
          <p:sp>
            <p:nvSpPr>
              <p:cNvPr id="1200" name="Google Shape;1200;p26"/>
              <p:cNvSpPr/>
              <p:nvPr/>
            </p:nvSpPr>
            <p:spPr>
              <a:xfrm rot="10800000">
                <a:off x="334358" y="2186737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392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01" name="Google Shape;1201;p26"/>
              <p:cNvGrpSpPr/>
              <p:nvPr/>
            </p:nvGrpSpPr>
            <p:grpSpPr>
              <a:xfrm rot="5400000">
                <a:off x="1046250" y="3181856"/>
                <a:ext cx="161977" cy="161940"/>
                <a:chOff x="1101075" y="2142375"/>
                <a:chExt cx="439200" cy="439100"/>
              </a:xfrm>
            </p:grpSpPr>
            <p:sp>
              <p:nvSpPr>
                <p:cNvPr id="1202" name="Google Shape;1202;p2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3" name="Google Shape;1203;p2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204" name="Google Shape;1204;p26"/>
              <p:cNvGrpSpPr/>
              <p:nvPr/>
            </p:nvGrpSpPr>
            <p:grpSpPr>
              <a:xfrm rot="-5400000">
                <a:off x="628029" y="45642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205" name="Google Shape;1205;p2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6" name="Google Shape;1206;p2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09" name="Google Shape;1209;p27"/>
          <p:cNvSpPr txBox="1">
            <a:spLocks noGrp="1"/>
          </p:cNvSpPr>
          <p:nvPr>
            <p:ph type="body" idx="1"/>
          </p:nvPr>
        </p:nvSpPr>
        <p:spPr>
          <a:xfrm>
            <a:off x="720000" y="1139550"/>
            <a:ext cx="45285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1210" name="Google Shape;1210;p27"/>
          <p:cNvGrpSpPr/>
          <p:nvPr/>
        </p:nvGrpSpPr>
        <p:grpSpPr>
          <a:xfrm>
            <a:off x="6846993" y="-1382193"/>
            <a:ext cx="4230595" cy="4230595"/>
            <a:chOff x="6597168" y="-1305993"/>
            <a:chExt cx="4230595" cy="4230595"/>
          </a:xfrm>
        </p:grpSpPr>
        <p:sp>
          <p:nvSpPr>
            <p:cNvPr id="1211" name="Google Shape;1211;p27"/>
            <p:cNvSpPr/>
            <p:nvPr/>
          </p:nvSpPr>
          <p:spPr>
            <a:xfrm rot="-8100000" flipH="1">
              <a:off x="7249845" y="-719557"/>
              <a:ext cx="2925242" cy="3057723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27"/>
            <p:cNvSpPr/>
            <p:nvPr/>
          </p:nvSpPr>
          <p:spPr>
            <a:xfrm>
              <a:off x="8355611" y="-292048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27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27"/>
            <p:cNvSpPr/>
            <p:nvPr/>
          </p:nvSpPr>
          <p:spPr>
            <a:xfrm>
              <a:off x="8608100" y="70376"/>
              <a:ext cx="687411" cy="2086997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27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14" name="Google Shape;1214;p27"/>
            <p:cNvGrpSpPr/>
            <p:nvPr/>
          </p:nvGrpSpPr>
          <p:grpSpPr>
            <a:xfrm>
              <a:off x="8449011" y="1244697"/>
              <a:ext cx="134100" cy="134100"/>
              <a:chOff x="-1999139" y="3143772"/>
              <a:chExt cx="134100" cy="134100"/>
            </a:xfrm>
          </p:grpSpPr>
          <p:sp>
            <p:nvSpPr>
              <p:cNvPr id="1215" name="Google Shape;1215;p27"/>
              <p:cNvSpPr/>
              <p:nvPr/>
            </p:nvSpPr>
            <p:spPr>
              <a:xfrm>
                <a:off x="-1999139" y="3143772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6" name="Google Shape;1216;p27"/>
              <p:cNvSpPr/>
              <p:nvPr/>
            </p:nvSpPr>
            <p:spPr>
              <a:xfrm>
                <a:off x="-1980219" y="3162691"/>
                <a:ext cx="96300" cy="963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17" name="Google Shape;1217;p27"/>
            <p:cNvGrpSpPr/>
            <p:nvPr/>
          </p:nvGrpSpPr>
          <p:grpSpPr>
            <a:xfrm>
              <a:off x="8577286" y="2178484"/>
              <a:ext cx="134100" cy="134100"/>
              <a:chOff x="-1999139" y="3143772"/>
              <a:chExt cx="134100" cy="134100"/>
            </a:xfrm>
          </p:grpSpPr>
          <p:sp>
            <p:nvSpPr>
              <p:cNvPr id="1218" name="Google Shape;1218;p27"/>
              <p:cNvSpPr/>
              <p:nvPr/>
            </p:nvSpPr>
            <p:spPr>
              <a:xfrm>
                <a:off x="-1999139" y="3143772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9" name="Google Shape;1219;p27"/>
              <p:cNvSpPr/>
              <p:nvPr/>
            </p:nvSpPr>
            <p:spPr>
              <a:xfrm>
                <a:off x="-1980219" y="3162691"/>
                <a:ext cx="96300" cy="963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0" name="Google Shape;1220;p27"/>
            <p:cNvGrpSpPr/>
            <p:nvPr/>
          </p:nvGrpSpPr>
          <p:grpSpPr>
            <a:xfrm>
              <a:off x="8526386" y="311022"/>
              <a:ext cx="134004" cy="134004"/>
              <a:chOff x="8356813" y="1074288"/>
              <a:chExt cx="351900" cy="351900"/>
            </a:xfrm>
          </p:grpSpPr>
          <p:sp>
            <p:nvSpPr>
              <p:cNvPr id="1221" name="Google Shape;1221;p27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2" name="Google Shape;1222;p27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223" name="Google Shape;1223;p2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24" name="Google Shape;1224;p27"/>
          <p:cNvGrpSpPr/>
          <p:nvPr/>
        </p:nvGrpSpPr>
        <p:grpSpPr>
          <a:xfrm rot="5400000">
            <a:off x="-1981526" y="1924689"/>
            <a:ext cx="6191221" cy="6191221"/>
            <a:chOff x="-2825828" y="1271890"/>
            <a:chExt cx="6191221" cy="6191221"/>
          </a:xfrm>
        </p:grpSpPr>
        <p:pic>
          <p:nvPicPr>
            <p:cNvPr id="1225" name="Google Shape;1225;p2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26" name="Google Shape;1226;p27"/>
            <p:cNvGrpSpPr/>
            <p:nvPr/>
          </p:nvGrpSpPr>
          <p:grpSpPr>
            <a:xfrm>
              <a:off x="-2825828" y="1271890"/>
              <a:ext cx="6191221" cy="6191221"/>
              <a:chOff x="-2825828" y="1271890"/>
              <a:chExt cx="6191221" cy="6191221"/>
            </a:xfrm>
          </p:grpSpPr>
          <p:sp>
            <p:nvSpPr>
              <p:cNvPr id="1227" name="Google Shape;1227;p27"/>
              <p:cNvSpPr/>
              <p:nvPr/>
            </p:nvSpPr>
            <p:spPr>
              <a:xfrm rot="2700000" flipH="1">
                <a:off x="-1733384" y="1992813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392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8" name="Google Shape;1228;p27"/>
              <p:cNvSpPr/>
              <p:nvPr/>
            </p:nvSpPr>
            <p:spPr>
              <a:xfrm rot="2700000" flipH="1">
                <a:off x="-1192832" y="2500186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29" name="Google Shape;1229;p27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1230" name="Google Shape;1230;p27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1" name="Google Shape;1231;p27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232" name="Google Shape;1232;p27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1233" name="Google Shape;1233;p27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4" name="Google Shape;1234;p27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235" name="Google Shape;1235;p27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1236" name="Google Shape;1236;p27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27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7" name="Google Shape;1237;p27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27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238" name="Google Shape;1238;p27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1239" name="Google Shape;1239;p27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40" name="Google Shape;1240;p27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274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1_1"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2" name="Google Shape;1242;p28"/>
          <p:cNvGrpSpPr/>
          <p:nvPr/>
        </p:nvGrpSpPr>
        <p:grpSpPr>
          <a:xfrm>
            <a:off x="4582519" y="2433469"/>
            <a:ext cx="5022035" cy="4764449"/>
            <a:chOff x="4571994" y="2268219"/>
            <a:chExt cx="5022035" cy="4764449"/>
          </a:xfrm>
        </p:grpSpPr>
        <p:pic>
          <p:nvPicPr>
            <p:cNvPr id="1243" name="Google Shape;1243;p28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44" name="Google Shape;1244;p28"/>
            <p:cNvGrpSpPr/>
            <p:nvPr/>
          </p:nvGrpSpPr>
          <p:grpSpPr>
            <a:xfrm rot="10800000">
              <a:off x="4571994" y="2268219"/>
              <a:ext cx="5022035" cy="4764449"/>
              <a:chOff x="-494405" y="-1584825"/>
              <a:chExt cx="4397193" cy="4171657"/>
            </a:xfrm>
          </p:grpSpPr>
          <p:grpSp>
            <p:nvGrpSpPr>
              <p:cNvPr id="1245" name="Google Shape;1245;p28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1246" name="Google Shape;1246;p28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27731" extrusionOk="0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46666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47" name="Google Shape;1247;p28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" h="27731" extrusionOk="0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B9109">
                        <a:alpha val="46666"/>
                      </a:srgbClr>
                    </a:gs>
                    <a:gs pos="78000">
                      <a:srgbClr val="F5F8FF">
                        <a:alpha val="46666"/>
                      </a:srgbClr>
                    </a:gs>
                    <a:gs pos="100000">
                      <a:srgbClr val="F5F8FF">
                        <a:alpha val="46666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248" name="Google Shape;1248;p28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1249" name="Google Shape;1249;p28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50" name="Google Shape;1250;p28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51" name="Google Shape;1251;p28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82" h="124813" extrusionOk="0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252" name="Google Shape;1252;p28"/>
              <p:cNvGrpSpPr/>
              <p:nvPr/>
            </p:nvGrpSpPr>
            <p:grpSpPr>
              <a:xfrm>
                <a:off x="-1" y="621223"/>
                <a:ext cx="699940" cy="478601"/>
                <a:chOff x="39723" y="4349021"/>
                <a:chExt cx="1061964" cy="726143"/>
              </a:xfrm>
            </p:grpSpPr>
            <p:grpSp>
              <p:nvGrpSpPr>
                <p:cNvPr id="1253" name="Google Shape;1253;p28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254" name="Google Shape;1254;p28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235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1255" name="Google Shape;1255;p28"/>
                  <p:cNvGrpSpPr/>
                  <p:nvPr/>
                </p:nvGrpSpPr>
                <p:grpSpPr>
                  <a:xfrm>
                    <a:off x="1232795" y="-1740829"/>
                    <a:ext cx="717622" cy="717393"/>
                    <a:chOff x="1483457" y="3953671"/>
                    <a:chExt cx="717622" cy="717393"/>
                  </a:xfrm>
                </p:grpSpPr>
                <p:sp>
                  <p:nvSpPr>
                    <p:cNvPr id="1256" name="Google Shape;1256;p28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</a:srgbClr>
                        </a:gs>
                        <a:gs pos="100000">
                          <a:srgbClr val="FFFFFF">
                            <a:alpha val="46666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257" name="Google Shape;1257;p28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</a:srgbClr>
                        </a:gs>
                        <a:gs pos="100000">
                          <a:srgbClr val="FFFFFF">
                            <a:alpha val="46666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258" name="Google Shape;1258;p28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</a:srgbClr>
                        </a:gs>
                        <a:gs pos="100000">
                          <a:srgbClr val="FFFFFF">
                            <a:alpha val="46666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259" name="Google Shape;1259;p28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</a:srgbClr>
                        </a:gs>
                        <a:gs pos="100000">
                          <a:srgbClr val="FFFFFF">
                            <a:alpha val="46666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260" name="Google Shape;1260;p28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</a:srgbClr>
                        </a:gs>
                        <a:gs pos="100000">
                          <a:srgbClr val="FFFFFF">
                            <a:alpha val="46666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sp>
              <p:nvSpPr>
                <p:cNvPr id="1261" name="Google Shape;1261;p28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27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262" name="Google Shape;1262;p28"/>
              <p:cNvGrpSpPr/>
              <p:nvPr/>
            </p:nvGrpSpPr>
            <p:grpSpPr>
              <a:xfrm>
                <a:off x="955673" y="11"/>
                <a:ext cx="592576" cy="405260"/>
                <a:chOff x="39723" y="4349021"/>
                <a:chExt cx="1061964" cy="726143"/>
              </a:xfrm>
            </p:grpSpPr>
            <p:grpSp>
              <p:nvGrpSpPr>
                <p:cNvPr id="1263" name="Google Shape;1263;p28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264" name="Google Shape;1264;p28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235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1265" name="Google Shape;1265;p28"/>
                  <p:cNvGrpSpPr/>
                  <p:nvPr/>
                </p:nvGrpSpPr>
                <p:grpSpPr>
                  <a:xfrm>
                    <a:off x="1232795" y="-1740829"/>
                    <a:ext cx="717622" cy="717393"/>
                    <a:chOff x="1483457" y="3953671"/>
                    <a:chExt cx="717622" cy="717393"/>
                  </a:xfrm>
                </p:grpSpPr>
                <p:sp>
                  <p:nvSpPr>
                    <p:cNvPr id="1266" name="Google Shape;1266;p28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</a:srgbClr>
                        </a:gs>
                        <a:gs pos="100000">
                          <a:srgbClr val="FFFFFF">
                            <a:alpha val="46666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267" name="Google Shape;1267;p28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</a:srgbClr>
                        </a:gs>
                        <a:gs pos="100000">
                          <a:srgbClr val="FFFFFF">
                            <a:alpha val="46666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268" name="Google Shape;1268;p28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</a:srgbClr>
                        </a:gs>
                        <a:gs pos="100000">
                          <a:srgbClr val="FFFFFF">
                            <a:alpha val="46666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269" name="Google Shape;1269;p28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</a:srgbClr>
                        </a:gs>
                        <a:gs pos="100000">
                          <a:srgbClr val="FFFFFF">
                            <a:alpha val="46666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270" name="Google Shape;1270;p28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</a:srgbClr>
                        </a:gs>
                        <a:gs pos="100000">
                          <a:srgbClr val="FFFFFF">
                            <a:alpha val="46666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sp>
              <p:nvSpPr>
                <p:cNvPr id="1271" name="Google Shape;1271;p28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27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272" name="Google Shape;1272;p28"/>
              <p:cNvGrpSpPr/>
              <p:nvPr/>
            </p:nvGrpSpPr>
            <p:grpSpPr>
              <a:xfrm>
                <a:off x="441574" y="-36652"/>
                <a:ext cx="699940" cy="478601"/>
                <a:chOff x="39723" y="4349021"/>
                <a:chExt cx="1061964" cy="726143"/>
              </a:xfrm>
            </p:grpSpPr>
            <p:grpSp>
              <p:nvGrpSpPr>
                <p:cNvPr id="1273" name="Google Shape;1273;p28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274" name="Google Shape;1274;p28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235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1275" name="Google Shape;1275;p28"/>
                  <p:cNvGrpSpPr/>
                  <p:nvPr/>
                </p:nvGrpSpPr>
                <p:grpSpPr>
                  <a:xfrm>
                    <a:off x="1232795" y="-1740829"/>
                    <a:ext cx="717622" cy="717393"/>
                    <a:chOff x="1483457" y="3953671"/>
                    <a:chExt cx="717622" cy="717393"/>
                  </a:xfrm>
                </p:grpSpPr>
                <p:sp>
                  <p:nvSpPr>
                    <p:cNvPr id="1276" name="Google Shape;1276;p28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</a:srgbClr>
                        </a:gs>
                        <a:gs pos="100000">
                          <a:srgbClr val="FFFFFF">
                            <a:alpha val="46666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277" name="Google Shape;1277;p28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</a:srgbClr>
                        </a:gs>
                        <a:gs pos="100000">
                          <a:srgbClr val="FFFFFF">
                            <a:alpha val="46666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278" name="Google Shape;1278;p28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</a:srgbClr>
                        </a:gs>
                        <a:gs pos="100000">
                          <a:srgbClr val="FFFFFF">
                            <a:alpha val="46666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279" name="Google Shape;1279;p28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</a:srgbClr>
                        </a:gs>
                        <a:gs pos="100000">
                          <a:srgbClr val="FFFFFF">
                            <a:alpha val="46666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280" name="Google Shape;1280;p28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</a:srgbClr>
                        </a:gs>
                        <a:gs pos="100000">
                          <a:srgbClr val="FFFFFF">
                            <a:alpha val="46666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sp>
              <p:nvSpPr>
                <p:cNvPr id="1281" name="Google Shape;1281;p28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27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282" name="Google Shape;1282;p28"/>
              <p:cNvGrpSpPr/>
              <p:nvPr/>
            </p:nvGrpSpPr>
            <p:grpSpPr>
              <a:xfrm>
                <a:off x="-494405" y="-252396"/>
                <a:ext cx="1741563" cy="1288563"/>
                <a:chOff x="-494405" y="-252396"/>
                <a:chExt cx="1741563" cy="1288563"/>
              </a:xfrm>
            </p:grpSpPr>
            <p:sp>
              <p:nvSpPr>
                <p:cNvPr id="1283" name="Google Shape;1283;p28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84" name="Google Shape;1284;p28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285" name="Google Shape;1285;p28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1286" name="Google Shape;1286;p28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7" name="Google Shape;1287;p28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88" name="Google Shape;1288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89" name="Google Shape;1289;p28"/>
          <p:cNvSpPr txBox="1">
            <a:spLocks noGrp="1"/>
          </p:cNvSpPr>
          <p:nvPr>
            <p:ph type="body" idx="1"/>
          </p:nvPr>
        </p:nvSpPr>
        <p:spPr>
          <a:xfrm>
            <a:off x="720000" y="1139550"/>
            <a:ext cx="4290900" cy="34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191919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290" name="Google Shape;1290;p28"/>
          <p:cNvSpPr txBox="1">
            <a:spLocks noGrp="1"/>
          </p:cNvSpPr>
          <p:nvPr>
            <p:ph type="body" idx="2"/>
          </p:nvPr>
        </p:nvSpPr>
        <p:spPr>
          <a:xfrm>
            <a:off x="5249025" y="1139550"/>
            <a:ext cx="3174900" cy="34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191919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1291" name="Google Shape;1291;p28"/>
          <p:cNvGrpSpPr/>
          <p:nvPr/>
        </p:nvGrpSpPr>
        <p:grpSpPr>
          <a:xfrm>
            <a:off x="-913828" y="-2335097"/>
            <a:ext cx="5022160" cy="4764814"/>
            <a:chOff x="-837628" y="-2258897"/>
            <a:chExt cx="5022160" cy="4764814"/>
          </a:xfrm>
        </p:grpSpPr>
        <p:grpSp>
          <p:nvGrpSpPr>
            <p:cNvPr id="1292" name="Google Shape;1292;p28"/>
            <p:cNvGrpSpPr/>
            <p:nvPr/>
          </p:nvGrpSpPr>
          <p:grpSpPr>
            <a:xfrm>
              <a:off x="-837628" y="-736613"/>
              <a:ext cx="1989039" cy="1471668"/>
              <a:chOff x="-494405" y="-252396"/>
              <a:chExt cx="1741563" cy="1288563"/>
            </a:xfrm>
          </p:grpSpPr>
          <p:sp>
            <p:nvSpPr>
              <p:cNvPr id="1293" name="Google Shape;1293;p28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4" name="Google Shape;1294;p28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95" name="Google Shape;1295;p28"/>
            <p:cNvGrpSpPr/>
            <p:nvPr/>
          </p:nvGrpSpPr>
          <p:grpSpPr>
            <a:xfrm rot="-8100000">
              <a:off x="344623" y="-1788220"/>
              <a:ext cx="2915004" cy="3823461"/>
              <a:chOff x="2976325" y="908175"/>
              <a:chExt cx="4028179" cy="5283555"/>
            </a:xfrm>
          </p:grpSpPr>
          <p:sp>
            <p:nvSpPr>
              <p:cNvPr id="1296" name="Google Shape;1296;p28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7" name="Google Shape;1297;p28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8" name="Google Shape;1298;p28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99" name="Google Shape;1299;p28"/>
            <p:cNvGrpSpPr/>
            <p:nvPr/>
          </p:nvGrpSpPr>
          <p:grpSpPr>
            <a:xfrm>
              <a:off x="-272968" y="261330"/>
              <a:ext cx="799446" cy="546640"/>
              <a:chOff x="39723" y="4349021"/>
              <a:chExt cx="1061964" cy="726143"/>
            </a:xfrm>
          </p:grpSpPr>
          <p:grpSp>
            <p:nvGrpSpPr>
              <p:cNvPr id="1300" name="Google Shape;1300;p28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01" name="Google Shape;1301;p28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235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302" name="Google Shape;1302;p28"/>
                <p:cNvGrpSpPr/>
                <p:nvPr/>
              </p:nvGrpSpPr>
              <p:grpSpPr>
                <a:xfrm>
                  <a:off x="1232795" y="-1740829"/>
                  <a:ext cx="717622" cy="717393"/>
                  <a:chOff x="1483457" y="3953671"/>
                  <a:chExt cx="717622" cy="717393"/>
                </a:xfrm>
              </p:grpSpPr>
              <p:sp>
                <p:nvSpPr>
                  <p:cNvPr id="1303" name="Google Shape;1303;p28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04" name="Google Shape;1304;p28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05" name="Google Shape;1305;p28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06" name="Google Shape;1306;p28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07" name="Google Shape;1307;p28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1308" name="Google Shape;1308;p28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309" name="Google Shape;1309;p28"/>
          <p:cNvGrpSpPr/>
          <p:nvPr/>
        </p:nvGrpSpPr>
        <p:grpSpPr>
          <a:xfrm>
            <a:off x="-224248" y="3297090"/>
            <a:ext cx="605803" cy="2417785"/>
            <a:chOff x="-224248" y="3297090"/>
            <a:chExt cx="605803" cy="2417785"/>
          </a:xfrm>
        </p:grpSpPr>
        <p:grpSp>
          <p:nvGrpSpPr>
            <p:cNvPr id="1310" name="Google Shape;1310;p28"/>
            <p:cNvGrpSpPr/>
            <p:nvPr/>
          </p:nvGrpSpPr>
          <p:grpSpPr>
            <a:xfrm>
              <a:off x="143770" y="3630885"/>
              <a:ext cx="237785" cy="2083990"/>
              <a:chOff x="1040050" y="3812126"/>
              <a:chExt cx="208200" cy="1824700"/>
            </a:xfrm>
          </p:grpSpPr>
          <p:sp>
            <p:nvSpPr>
              <p:cNvPr id="1311" name="Google Shape;1311;p28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46666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2" name="Google Shape;1312;p28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13" name="Google Shape;1313;p28"/>
            <p:cNvGrpSpPr/>
            <p:nvPr/>
          </p:nvGrpSpPr>
          <p:grpSpPr>
            <a:xfrm rot="10800000">
              <a:off x="-224248" y="3297090"/>
              <a:ext cx="439200" cy="439100"/>
              <a:chOff x="1101075" y="2142375"/>
              <a:chExt cx="439200" cy="439100"/>
            </a:xfrm>
          </p:grpSpPr>
          <p:sp>
            <p:nvSpPr>
              <p:cNvPr id="1314" name="Google Shape;1314;p28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5" name="Google Shape;1315;p28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316" name="Google Shape;1316;p28"/>
          <p:cNvGrpSpPr/>
          <p:nvPr/>
        </p:nvGrpSpPr>
        <p:grpSpPr>
          <a:xfrm>
            <a:off x="3585480" y="-1456810"/>
            <a:ext cx="3681466" cy="2759625"/>
            <a:chOff x="3585480" y="-1380610"/>
            <a:chExt cx="3681466" cy="2759625"/>
          </a:xfrm>
        </p:grpSpPr>
        <p:pic>
          <p:nvPicPr>
            <p:cNvPr id="1317" name="Google Shape;1317;p28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10800000" flipH="1">
              <a:off x="3585480" y="-138061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18" name="Google Shape;1318;p28"/>
            <p:cNvGrpSpPr/>
            <p:nvPr/>
          </p:nvGrpSpPr>
          <p:grpSpPr>
            <a:xfrm>
              <a:off x="6590156" y="-232440"/>
              <a:ext cx="676790" cy="462843"/>
              <a:chOff x="39723" y="4349021"/>
              <a:chExt cx="1061964" cy="726143"/>
            </a:xfrm>
          </p:grpSpPr>
          <p:grpSp>
            <p:nvGrpSpPr>
              <p:cNvPr id="1319" name="Google Shape;1319;p28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20" name="Google Shape;1320;p28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235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321" name="Google Shape;1321;p28"/>
                <p:cNvGrpSpPr/>
                <p:nvPr/>
              </p:nvGrpSpPr>
              <p:grpSpPr>
                <a:xfrm>
                  <a:off x="1232795" y="-1740829"/>
                  <a:ext cx="717622" cy="717393"/>
                  <a:chOff x="1483457" y="3953671"/>
                  <a:chExt cx="717622" cy="717393"/>
                </a:xfrm>
              </p:grpSpPr>
              <p:sp>
                <p:nvSpPr>
                  <p:cNvPr id="1322" name="Google Shape;1322;p28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23" name="Google Shape;1323;p28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24" name="Google Shape;1324;p28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25" name="Google Shape;1325;p28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26" name="Google Shape;1326;p28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1327" name="Google Shape;1327;p28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28" name="Google Shape;1328;p28"/>
            <p:cNvGrpSpPr/>
            <p:nvPr/>
          </p:nvGrpSpPr>
          <p:grpSpPr>
            <a:xfrm>
              <a:off x="6003005" y="-274104"/>
              <a:ext cx="799446" cy="546640"/>
              <a:chOff x="39723" y="4349021"/>
              <a:chExt cx="1061964" cy="726143"/>
            </a:xfrm>
          </p:grpSpPr>
          <p:grpSp>
            <p:nvGrpSpPr>
              <p:cNvPr id="1329" name="Google Shape;1329;p28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30" name="Google Shape;1330;p28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235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331" name="Google Shape;1331;p28"/>
                <p:cNvGrpSpPr/>
                <p:nvPr/>
              </p:nvGrpSpPr>
              <p:grpSpPr>
                <a:xfrm>
                  <a:off x="1232795" y="-1740829"/>
                  <a:ext cx="717622" cy="717393"/>
                  <a:chOff x="1483457" y="3953671"/>
                  <a:chExt cx="717622" cy="717393"/>
                </a:xfrm>
              </p:grpSpPr>
              <p:sp>
                <p:nvSpPr>
                  <p:cNvPr id="1332" name="Google Shape;1332;p28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33" name="Google Shape;1333;p28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34" name="Google Shape;1334;p28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35" name="Google Shape;1335;p28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36" name="Google Shape;1336;p28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1337" name="Google Shape;1337;p28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0" name="Google Shape;1340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1" name="Google Shape;1341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2" name="Google Shape;1342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5F8FF">
                      <a:alpha val="30980"/>
                    </a:srgbClr>
                  </a:gs>
                  <a:gs pos="22000">
                    <a:srgbClr val="F5F8FF">
                      <a:alpha val="30980"/>
                    </a:srgbClr>
                  </a:gs>
                  <a:gs pos="45000">
                    <a:srgbClr val="FFFFFF">
                      <a:alpha val="30980"/>
                    </a:srgbClr>
                  </a:gs>
                  <a:gs pos="100000">
                    <a:srgbClr val="0C0A9E">
                      <a:alpha val="3098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49803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5F8FF">
                      <a:alpha val="30980"/>
                    </a:srgbClr>
                  </a:gs>
                  <a:gs pos="22000">
                    <a:srgbClr val="F5F8FF">
                      <a:alpha val="30980"/>
                    </a:srgbClr>
                  </a:gs>
                  <a:gs pos="45000">
                    <a:srgbClr val="FFFFFF">
                      <a:alpha val="30980"/>
                    </a:srgbClr>
                  </a:gs>
                  <a:gs pos="100000">
                    <a:srgbClr val="0C0A9E">
                      <a:alpha val="3098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5" name="Google Shape;1345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49803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46" name="Google Shape;1346;p30"/>
            <p:cNvGrpSpPr/>
            <p:nvPr/>
          </p:nvGrpSpPr>
          <p:grpSpPr>
            <a:xfrm>
              <a:off x="-623241" y="3946425"/>
              <a:ext cx="2833357" cy="1421047"/>
              <a:chOff x="-677366" y="4067275"/>
              <a:chExt cx="2833357" cy="1421047"/>
            </a:xfrm>
          </p:grpSpPr>
          <p:sp>
            <p:nvSpPr>
              <p:cNvPr id="1347" name="Google Shape;1347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348" name="Google Shape;1348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9" name="Google Shape;1349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27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50" name="Google Shape;1350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27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351" name="Google Shape;1351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2" name="Google Shape;1352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27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53" name="Google Shape;1353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27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354" name="Google Shape;1354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55" name="Google Shape;1355;p30"/>
          <p:cNvGrpSpPr/>
          <p:nvPr/>
        </p:nvGrpSpPr>
        <p:grpSpPr>
          <a:xfrm>
            <a:off x="6323926" y="-1678249"/>
            <a:ext cx="4189198" cy="3065874"/>
            <a:chOff x="6171526" y="-1678249"/>
            <a:chExt cx="4189198" cy="3065874"/>
          </a:xfrm>
        </p:grpSpPr>
        <p:sp>
          <p:nvSpPr>
            <p:cNvPr id="1356" name="Google Shape;1356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57" name="Google Shape;1357;p3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8" name="Google Shape;1358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59" name="Google Shape;1359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60" name="Google Shape;1360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6" name="Google Shape;1366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67" name="Google Shape;1367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8" name="Google Shape;1368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4" name="Google Shape;1374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375" name="Google Shape;1375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6" name="Google Shape;1376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4"/>
          <p:cNvSpPr txBox="1">
            <a:spLocks noGrp="1"/>
          </p:cNvSpPr>
          <p:nvPr>
            <p:ph type="subTitle" idx="1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4"/>
          <p:cNvSpPr txBox="1">
            <a:spLocks noGrp="1"/>
          </p:cNvSpPr>
          <p:nvPr>
            <p:ph type="subTitle" idx="2"/>
          </p:nvPr>
        </p:nvSpPr>
        <p:spPr>
          <a:xfrm>
            <a:off x="4366700" y="2244725"/>
            <a:ext cx="2661000" cy="6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4"/>
          <p:cNvSpPr txBox="1">
            <a:spLocks noGrp="1"/>
          </p:cNvSpPr>
          <p:nvPr>
            <p:ph type="subTitle" idx="3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4"/>
          <p:cNvSpPr txBox="1">
            <a:spLocks noGrp="1"/>
          </p:cNvSpPr>
          <p:nvPr>
            <p:ph type="subTitle" idx="4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4"/>
          <p:cNvSpPr txBox="1">
            <a:spLocks noGrp="1"/>
          </p:cNvSpPr>
          <p:nvPr>
            <p:ph type="title" idx="5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36" name="Google Shape;136;p4"/>
          <p:cNvSpPr txBox="1">
            <a:spLocks noGrp="1"/>
          </p:cNvSpPr>
          <p:nvPr>
            <p:ph type="title" idx="6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37" name="Google Shape;137;p4"/>
          <p:cNvSpPr txBox="1">
            <a:spLocks noGrp="1"/>
          </p:cNvSpPr>
          <p:nvPr>
            <p:ph type="title" idx="7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38" name="Google Shape;138;p4"/>
          <p:cNvSpPr txBox="1">
            <a:spLocks noGrp="1"/>
          </p:cNvSpPr>
          <p:nvPr>
            <p:ph type="title" idx="8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39" name="Google Shape;139;p4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subTitle" idx="13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4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42" name="Google Shape;142;p4"/>
          <p:cNvSpPr txBox="1">
            <a:spLocks noGrp="1"/>
          </p:cNvSpPr>
          <p:nvPr>
            <p:ph type="subTitle" idx="15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43" name="Google Shape;143;p4"/>
          <p:cNvGrpSpPr/>
          <p:nvPr/>
        </p:nvGrpSpPr>
        <p:grpSpPr>
          <a:xfrm>
            <a:off x="-808923" y="2711464"/>
            <a:ext cx="2097951" cy="3309499"/>
            <a:chOff x="-656523" y="2711464"/>
            <a:chExt cx="2097951" cy="3309499"/>
          </a:xfrm>
        </p:grpSpPr>
        <p:sp>
          <p:nvSpPr>
            <p:cNvPr id="144" name="Google Shape;144;p4"/>
            <p:cNvSpPr/>
            <p:nvPr/>
          </p:nvSpPr>
          <p:spPr>
            <a:xfrm flipH="1">
              <a:off x="-352474" y="4279466"/>
              <a:ext cx="1139424" cy="986746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49803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5" name="Google Shape;145;p4"/>
            <p:cNvGrpSpPr/>
            <p:nvPr/>
          </p:nvGrpSpPr>
          <p:grpSpPr>
            <a:xfrm>
              <a:off x="323479" y="4682324"/>
              <a:ext cx="328346" cy="328531"/>
              <a:chOff x="3678700" y="407275"/>
              <a:chExt cx="708100" cy="708500"/>
            </a:xfrm>
          </p:grpSpPr>
          <p:sp>
            <p:nvSpPr>
              <p:cNvPr id="146" name="Google Shape;146;p4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4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4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-541317" y="2711464"/>
              <a:ext cx="1117945" cy="1598548"/>
              <a:chOff x="-541317" y="2711464"/>
              <a:chExt cx="1117945" cy="1598548"/>
            </a:xfrm>
          </p:grpSpPr>
          <p:sp>
            <p:nvSpPr>
              <p:cNvPr id="154" name="Google Shape;154;p4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0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55" name="Google Shape;155;p4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156" name="Google Shape;156;p4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6862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7" name="Google Shape;157;p4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6862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58" name="Google Shape;158;p4"/>
            <p:cNvGrpSpPr/>
            <p:nvPr/>
          </p:nvGrpSpPr>
          <p:grpSpPr>
            <a:xfrm rot="-9080766">
              <a:off x="-341725" y="3731687"/>
              <a:ext cx="1117904" cy="1598489"/>
              <a:chOff x="-541317" y="2711464"/>
              <a:chExt cx="1117945" cy="1598548"/>
            </a:xfrm>
          </p:grpSpPr>
          <p:sp>
            <p:nvSpPr>
              <p:cNvPr id="159" name="Google Shape;159;p4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0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60" name="Google Shape;160;p4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161" name="Google Shape;161;p4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6862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2" name="Google Shape;162;p4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6862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63" name="Google Shape;163;p4"/>
            <p:cNvGrpSpPr/>
            <p:nvPr/>
          </p:nvGrpSpPr>
          <p:grpSpPr>
            <a:xfrm rot="10800000">
              <a:off x="323483" y="4422415"/>
              <a:ext cx="1117945" cy="1598548"/>
              <a:chOff x="-541317" y="2711464"/>
              <a:chExt cx="1117945" cy="1598548"/>
            </a:xfrm>
          </p:grpSpPr>
          <p:sp>
            <p:nvSpPr>
              <p:cNvPr id="164" name="Google Shape;164;p4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0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65" name="Google Shape;165;p4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166" name="Google Shape;166;p4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6862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7" name="Google Shape;167;p4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6862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168" name="Google Shape;168;p4"/>
          <p:cNvGrpSpPr/>
          <p:nvPr/>
        </p:nvGrpSpPr>
        <p:grpSpPr>
          <a:xfrm>
            <a:off x="6470875" y="-1735181"/>
            <a:ext cx="4257001" cy="4171657"/>
            <a:chOff x="6394675" y="-1658981"/>
            <a:chExt cx="4257001" cy="4171657"/>
          </a:xfrm>
        </p:grpSpPr>
        <p:grpSp>
          <p:nvGrpSpPr>
            <p:cNvPr id="169" name="Google Shape;169;p4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170" name="Google Shape;170;p4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4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4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3" name="Google Shape;173;p4"/>
            <p:cNvSpPr/>
            <p:nvPr/>
          </p:nvSpPr>
          <p:spPr>
            <a:xfrm>
              <a:off x="6394675" y="0"/>
              <a:ext cx="284119" cy="246048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rgbClr val="0C0A9E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6627600" y="-49075"/>
              <a:ext cx="570546" cy="494095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49803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5" name="Google Shape;175;p4"/>
          <p:cNvGrpSpPr/>
          <p:nvPr/>
        </p:nvGrpSpPr>
        <p:grpSpPr>
          <a:xfrm>
            <a:off x="783712" y="-601348"/>
            <a:ext cx="993792" cy="1795200"/>
            <a:chOff x="783712" y="-601348"/>
            <a:chExt cx="993792" cy="1795200"/>
          </a:xfrm>
        </p:grpSpPr>
        <p:sp>
          <p:nvSpPr>
            <p:cNvPr id="176" name="Google Shape;176;p4"/>
            <p:cNvSpPr/>
            <p:nvPr/>
          </p:nvSpPr>
          <p:spPr>
            <a:xfrm>
              <a:off x="1643404" y="2292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7" name="Google Shape;177;p4"/>
            <p:cNvCxnSpPr/>
            <p:nvPr/>
          </p:nvCxnSpPr>
          <p:spPr>
            <a:xfrm rot="10800000">
              <a:off x="783712" y="-601348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8" name="Google Shape;178;p4"/>
            <p:cNvSpPr/>
            <p:nvPr/>
          </p:nvSpPr>
          <p:spPr>
            <a:xfrm>
              <a:off x="1673517" y="2593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9" name="Google Shape;1379;p31"/>
          <p:cNvGrpSpPr/>
          <p:nvPr/>
        </p:nvGrpSpPr>
        <p:grpSpPr>
          <a:xfrm>
            <a:off x="8332551" y="-7"/>
            <a:ext cx="2386151" cy="3293872"/>
            <a:chOff x="8256352" y="-7"/>
            <a:chExt cx="2386151" cy="3293872"/>
          </a:xfrm>
        </p:grpSpPr>
        <p:pic>
          <p:nvPicPr>
            <p:cNvPr id="1380" name="Google Shape;138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1" name="Google Shape;1381;p31"/>
            <p:cNvGrpSpPr/>
            <p:nvPr/>
          </p:nvGrpSpPr>
          <p:grpSpPr>
            <a:xfrm rot="10800000">
              <a:off x="8452443" y="-7"/>
              <a:ext cx="325155" cy="1788670"/>
              <a:chOff x="8869019" y="-622132"/>
              <a:chExt cx="325155" cy="1788670"/>
            </a:xfrm>
          </p:grpSpPr>
          <p:sp>
            <p:nvSpPr>
              <p:cNvPr id="1382" name="Google Shape;1382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383" name="Google Shape;1383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4" name="Google Shape;1384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392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85" name="Google Shape;1385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235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1386" name="Google Shape;1386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7" name="Google Shape;1387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89" name="Google Shape;1389;p31"/>
          <p:cNvGrpSpPr/>
          <p:nvPr/>
        </p:nvGrpSpPr>
        <p:grpSpPr>
          <a:xfrm>
            <a:off x="-1262974" y="3161327"/>
            <a:ext cx="4822591" cy="2934500"/>
            <a:chOff x="-1186774" y="3161328"/>
            <a:chExt cx="4822591" cy="2934500"/>
          </a:xfrm>
        </p:grpSpPr>
        <p:pic>
          <p:nvPicPr>
            <p:cNvPr id="1390" name="Google Shape;139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1" name="Google Shape;1391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235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92" name="Google Shape;1392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3" name="Google Shape;1393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4" name="Google Shape;1394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B9109">
                        <a:alpha val="46666"/>
                      </a:srgbClr>
                    </a:gs>
                    <a:gs pos="78000">
                      <a:srgbClr val="F5F8FF">
                        <a:alpha val="46666"/>
                      </a:srgbClr>
                    </a:gs>
                    <a:gs pos="100000">
                      <a:srgbClr val="F5F8FF">
                        <a:alpha val="46666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B9109">
                        <a:alpha val="46666"/>
                      </a:srgbClr>
                    </a:gs>
                    <a:gs pos="78000">
                      <a:srgbClr val="F5F8FF">
                        <a:alpha val="46666"/>
                      </a:srgbClr>
                    </a:gs>
                    <a:gs pos="100000">
                      <a:srgbClr val="F5F8FF">
                        <a:alpha val="46666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B9109">
                        <a:alpha val="46666"/>
                      </a:srgbClr>
                    </a:gs>
                    <a:gs pos="78000">
                      <a:srgbClr val="F5F8FF">
                        <a:alpha val="46666"/>
                      </a:srgbClr>
                    </a:gs>
                    <a:gs pos="100000">
                      <a:srgbClr val="F5F8FF">
                        <a:alpha val="46666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B9109">
                        <a:alpha val="46666"/>
                      </a:srgbClr>
                    </a:gs>
                    <a:gs pos="78000">
                      <a:srgbClr val="F5F8FF">
                        <a:alpha val="46666"/>
                      </a:srgbClr>
                    </a:gs>
                    <a:gs pos="100000">
                      <a:srgbClr val="F5F8FF">
                        <a:alpha val="46666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B9109">
                        <a:alpha val="46666"/>
                      </a:srgbClr>
                    </a:gs>
                    <a:gs pos="78000">
                      <a:srgbClr val="F5F8FF">
                        <a:alpha val="46666"/>
                      </a:srgbClr>
                    </a:gs>
                    <a:gs pos="100000">
                      <a:srgbClr val="F5F8FF">
                        <a:alpha val="46666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B9109">
                        <a:alpha val="46666"/>
                      </a:srgbClr>
                    </a:gs>
                    <a:gs pos="78000">
                      <a:srgbClr val="F5F8FF">
                        <a:alpha val="46666"/>
                      </a:srgbClr>
                    </a:gs>
                    <a:gs pos="100000">
                      <a:srgbClr val="F5F8FF">
                        <a:alpha val="46666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00" name="Google Shape;1400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B9109">
                        <a:alpha val="46666"/>
                      </a:srgbClr>
                    </a:gs>
                    <a:gs pos="78000">
                      <a:srgbClr val="F5F8FF">
                        <a:alpha val="46666"/>
                      </a:srgbClr>
                    </a:gs>
                    <a:gs pos="100000">
                      <a:srgbClr val="F5F8FF">
                        <a:alpha val="46666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401" name="Google Shape;1401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2" name="Google Shape;1402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46666"/>
                      </a:srgbClr>
                    </a:gs>
                    <a:gs pos="100000">
                      <a:srgbClr val="FFFFFF">
                        <a:alpha val="46666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46666"/>
                      </a:srgbClr>
                    </a:gs>
                    <a:gs pos="100000">
                      <a:srgbClr val="FFFFFF">
                        <a:alpha val="46666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46666"/>
                      </a:srgbClr>
                    </a:gs>
                    <a:gs pos="100000">
                      <a:srgbClr val="FFFFFF">
                        <a:alpha val="46666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46666"/>
                      </a:srgbClr>
                    </a:gs>
                    <a:gs pos="100000">
                      <a:srgbClr val="FFFFFF">
                        <a:alpha val="46666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46666"/>
                      </a:srgbClr>
                    </a:gs>
                    <a:gs pos="100000">
                      <a:srgbClr val="FFFFFF">
                        <a:alpha val="46666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46666"/>
                      </a:srgbClr>
                    </a:gs>
                    <a:gs pos="100000">
                      <a:srgbClr val="FFFFFF">
                        <a:alpha val="46666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08" name="Google Shape;1408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46666"/>
                      </a:srgbClr>
                    </a:gs>
                    <a:gs pos="100000">
                      <a:srgbClr val="FFFFFF">
                        <a:alpha val="46666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409" name="Google Shape;1409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10" name="Google Shape;1410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46666"/>
                      </a:srgbClr>
                    </a:gs>
                    <a:gs pos="100000">
                      <a:srgbClr val="FFFFFF">
                        <a:alpha val="46666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46666"/>
                      </a:srgbClr>
                    </a:gs>
                    <a:gs pos="100000">
                      <a:srgbClr val="FFFFFF">
                        <a:alpha val="46666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46666"/>
                      </a:srgbClr>
                    </a:gs>
                    <a:gs pos="100000">
                      <a:srgbClr val="FFFFFF">
                        <a:alpha val="46666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46666"/>
                      </a:srgbClr>
                    </a:gs>
                    <a:gs pos="100000">
                      <a:srgbClr val="FFFFFF">
                        <a:alpha val="46666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46666"/>
                      </a:srgbClr>
                    </a:gs>
                    <a:gs pos="100000">
                      <a:srgbClr val="FFFFFF">
                        <a:alpha val="46666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46666"/>
                      </a:srgbClr>
                    </a:gs>
                    <a:gs pos="100000">
                      <a:srgbClr val="FFFFFF">
                        <a:alpha val="46666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16" name="Google Shape;1416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46666"/>
                      </a:srgbClr>
                    </a:gs>
                    <a:gs pos="100000">
                      <a:srgbClr val="FFFFFF">
                        <a:alpha val="46666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417" name="Google Shape;1417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8" name="Google Shape;1418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419" name="Google Shape;1419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420" name="Google Shape;1420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1" name="Google Shape;181;p5"/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2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82" name="Google Shape;182;p5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3" name="Google Shape;183;p5"/>
          <p:cNvGrpSpPr/>
          <p:nvPr/>
        </p:nvGrpSpPr>
        <p:grpSpPr>
          <a:xfrm>
            <a:off x="-539205" y="-1717975"/>
            <a:ext cx="4397193" cy="4171657"/>
            <a:chOff x="-494405" y="-1584825"/>
            <a:chExt cx="4397193" cy="4171657"/>
          </a:xfrm>
        </p:grpSpPr>
        <p:grpSp>
          <p:nvGrpSpPr>
            <p:cNvPr id="184" name="Google Shape;184;p5"/>
            <p:cNvGrpSpPr/>
            <p:nvPr/>
          </p:nvGrpSpPr>
          <p:grpSpPr>
            <a:xfrm>
              <a:off x="-494405" y="-252396"/>
              <a:ext cx="1741563" cy="1288563"/>
              <a:chOff x="-494405" y="-252396"/>
              <a:chExt cx="1741563" cy="1288563"/>
            </a:xfrm>
          </p:grpSpPr>
          <p:sp>
            <p:nvSpPr>
              <p:cNvPr id="185" name="Google Shape;185;p5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5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7" name="Google Shape;187;p5"/>
            <p:cNvGrpSpPr/>
            <p:nvPr/>
          </p:nvGrpSpPr>
          <p:grpSpPr>
            <a:xfrm>
              <a:off x="245875" y="-51824"/>
              <a:ext cx="208200" cy="1824700"/>
              <a:chOff x="1040050" y="3812126"/>
              <a:chExt cx="208200" cy="1824700"/>
            </a:xfrm>
          </p:grpSpPr>
          <p:sp>
            <p:nvSpPr>
              <p:cNvPr id="188" name="Google Shape;188;p5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46666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0" name="Google Shape;190;p5"/>
            <p:cNvGrpSpPr/>
            <p:nvPr/>
          </p:nvGrpSpPr>
          <p:grpSpPr>
            <a:xfrm>
              <a:off x="441574" y="-36652"/>
              <a:ext cx="699940" cy="478601"/>
              <a:chOff x="39723" y="4349021"/>
              <a:chExt cx="1061964" cy="726143"/>
            </a:xfrm>
          </p:grpSpPr>
          <p:grpSp>
            <p:nvGrpSpPr>
              <p:cNvPr id="191" name="Google Shape;191;p5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92" name="Google Shape;192;p5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235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93" name="Google Shape;193;p5"/>
                <p:cNvGrpSpPr/>
                <p:nvPr/>
              </p:nvGrpSpPr>
              <p:grpSpPr>
                <a:xfrm>
                  <a:off x="1232795" y="-1740829"/>
                  <a:ext cx="717622" cy="717393"/>
                  <a:chOff x="1483457" y="3953671"/>
                  <a:chExt cx="717622" cy="717393"/>
                </a:xfrm>
              </p:grpSpPr>
              <p:sp>
                <p:nvSpPr>
                  <p:cNvPr id="194" name="Google Shape;194;p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95" name="Google Shape;195;p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96" name="Google Shape;196;p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97" name="Google Shape;197;p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98" name="Google Shape;198;p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199" name="Google Shape;199;p5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0" name="Google Shape;200;p5"/>
            <p:cNvGrpSpPr/>
            <p:nvPr/>
          </p:nvGrpSpPr>
          <p:grpSpPr>
            <a:xfrm>
              <a:off x="955673" y="11"/>
              <a:ext cx="592576" cy="405260"/>
              <a:chOff x="39723" y="4349021"/>
              <a:chExt cx="1061964" cy="726143"/>
            </a:xfrm>
          </p:grpSpPr>
          <p:grpSp>
            <p:nvGrpSpPr>
              <p:cNvPr id="201" name="Google Shape;201;p5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02" name="Google Shape;202;p5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235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203" name="Google Shape;203;p5"/>
                <p:cNvGrpSpPr/>
                <p:nvPr/>
              </p:nvGrpSpPr>
              <p:grpSpPr>
                <a:xfrm>
                  <a:off x="1232795" y="-1740829"/>
                  <a:ext cx="717622" cy="717393"/>
                  <a:chOff x="1483457" y="3953671"/>
                  <a:chExt cx="717622" cy="717393"/>
                </a:xfrm>
              </p:grpSpPr>
              <p:sp>
                <p:nvSpPr>
                  <p:cNvPr id="204" name="Google Shape;204;p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5" name="Google Shape;205;p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6" name="Google Shape;206;p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7" name="Google Shape;207;p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8" name="Google Shape;208;p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209" name="Google Shape;209;p5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>
              <a:off x="-1" y="621223"/>
              <a:ext cx="699940" cy="478601"/>
              <a:chOff x="39723" y="4349021"/>
              <a:chExt cx="1061964" cy="726143"/>
            </a:xfrm>
          </p:grpSpPr>
          <p:grpSp>
            <p:nvGrpSpPr>
              <p:cNvPr id="211" name="Google Shape;211;p5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12" name="Google Shape;212;p5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235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213" name="Google Shape;213;p5"/>
                <p:cNvGrpSpPr/>
                <p:nvPr/>
              </p:nvGrpSpPr>
              <p:grpSpPr>
                <a:xfrm>
                  <a:off x="1232795" y="-1740829"/>
                  <a:ext cx="717622" cy="717393"/>
                  <a:chOff x="1483457" y="3953671"/>
                  <a:chExt cx="717622" cy="717393"/>
                </a:xfrm>
              </p:grpSpPr>
              <p:sp>
                <p:nvSpPr>
                  <p:cNvPr id="214" name="Google Shape;214;p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5" name="Google Shape;215;p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6" name="Google Shape;216;p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7" name="Google Shape;217;p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8" name="Google Shape;218;p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219" name="Google Shape;219;p5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 rot="-8100000">
              <a:off x="540898" y="-1172741"/>
              <a:ext cx="2552124" cy="3347490"/>
              <a:chOff x="2976325" y="908175"/>
              <a:chExt cx="4028179" cy="5283555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6"/>
          <p:cNvSpPr txBox="1">
            <a:spLocks noGrp="1"/>
          </p:cNvSpPr>
          <p:nvPr>
            <p:ph type="subTitle" idx="1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6"/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28" name="Google Shape;228;p6"/>
          <p:cNvGrpSpPr/>
          <p:nvPr/>
        </p:nvGrpSpPr>
        <p:grpSpPr>
          <a:xfrm>
            <a:off x="-96328" y="4888563"/>
            <a:ext cx="1590409" cy="88126"/>
            <a:chOff x="124625" y="4953514"/>
            <a:chExt cx="1137388" cy="88143"/>
          </a:xfrm>
        </p:grpSpPr>
        <p:sp>
          <p:nvSpPr>
            <p:cNvPr id="229" name="Google Shape;229;p6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avLst/>
              <a:gdLst/>
              <a:ahLst/>
              <a:cxnLst/>
              <a:rect l="l" t="t" r="r" b="b"/>
              <a:pathLst>
                <a:path w="306" h="27731" extrusionOk="0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46666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6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avLst/>
              <a:gdLst/>
              <a:ahLst/>
              <a:cxnLst/>
              <a:rect l="l" t="t" r="r" b="b"/>
              <a:pathLst>
                <a:path w="305" h="27731" extrusionOk="0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46666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1" name="Google Shape;231;p6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232" name="Google Shape;232;p6"/>
            <p:cNvSpPr/>
            <p:nvPr/>
          </p:nvSpPr>
          <p:spPr>
            <a:xfrm>
              <a:off x="6883700" y="14075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7842318" y="13857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7734200" y="2571774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7758564" y="15500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6" name="Google Shape;236;p6"/>
          <p:cNvGrpSpPr/>
          <p:nvPr/>
        </p:nvGrpSpPr>
        <p:grpSpPr>
          <a:xfrm>
            <a:off x="4598006" y="-1699037"/>
            <a:ext cx="5579795" cy="3203424"/>
            <a:chOff x="4521806" y="-1546637"/>
            <a:chExt cx="5579795" cy="3203424"/>
          </a:xfrm>
        </p:grpSpPr>
        <p:grpSp>
          <p:nvGrpSpPr>
            <p:cNvPr id="237" name="Google Shape;237;p6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238" name="Google Shape;238;p6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49803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6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49803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6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49803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41" name="Google Shape;241;p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2" name="Google Shape;242;p6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392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6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27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4" name="Google Shape;244;p6"/>
            <p:cNvGrpSpPr/>
            <p:nvPr/>
          </p:nvGrpSpPr>
          <p:grpSpPr>
            <a:xfrm rot="10800000">
              <a:off x="8323179" y="210224"/>
              <a:ext cx="1493504" cy="88126"/>
              <a:chOff x="124625" y="4953514"/>
              <a:chExt cx="1137388" cy="88143"/>
            </a:xfrm>
          </p:grpSpPr>
          <p:sp>
            <p:nvSpPr>
              <p:cNvPr id="245" name="Google Shape;245;p6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46666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6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46666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7" name="Google Shape;247;p6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248" name="Google Shape;248;p6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6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6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5" name="Google Shape;255;p6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256" name="Google Shape;256;p6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6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6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7"/>
          <p:cNvSpPr txBox="1">
            <a:spLocks noGrp="1"/>
          </p:cNvSpPr>
          <p:nvPr>
            <p:ph type="title"/>
          </p:nvPr>
        </p:nvSpPr>
        <p:spPr>
          <a:xfrm>
            <a:off x="713225" y="3349250"/>
            <a:ext cx="6691200" cy="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65" name="Google Shape;265;p7"/>
          <p:cNvSpPr txBox="1">
            <a:spLocks noGrp="1"/>
          </p:cNvSpPr>
          <p:nvPr>
            <p:ph type="subTitle" idx="1"/>
          </p:nvPr>
        </p:nvSpPr>
        <p:spPr>
          <a:xfrm>
            <a:off x="713225" y="1511313"/>
            <a:ext cx="6691200" cy="14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8"/>
          <p:cNvSpPr txBox="1">
            <a:spLocks noGrp="1"/>
          </p:cNvSpPr>
          <p:nvPr>
            <p:ph type="subTitle" idx="1"/>
          </p:nvPr>
        </p:nvSpPr>
        <p:spPr>
          <a:xfrm>
            <a:off x="4999903" y="2372500"/>
            <a:ext cx="2340300" cy="1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69" name="Google Shape;269;p8"/>
          <p:cNvSpPr txBox="1">
            <a:spLocks noGrp="1"/>
          </p:cNvSpPr>
          <p:nvPr>
            <p:ph type="subTitle" idx="2"/>
          </p:nvPr>
        </p:nvSpPr>
        <p:spPr>
          <a:xfrm>
            <a:off x="1803800" y="2372500"/>
            <a:ext cx="2340300" cy="1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70" name="Google Shape;270;p8"/>
          <p:cNvSpPr txBox="1">
            <a:spLocks noGrp="1"/>
          </p:cNvSpPr>
          <p:nvPr>
            <p:ph type="subTitle" idx="3"/>
          </p:nvPr>
        </p:nvSpPr>
        <p:spPr>
          <a:xfrm>
            <a:off x="4999908" y="2048488"/>
            <a:ext cx="23403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271" name="Google Shape;271;p8"/>
          <p:cNvSpPr txBox="1">
            <a:spLocks noGrp="1"/>
          </p:cNvSpPr>
          <p:nvPr>
            <p:ph type="subTitle" idx="4"/>
          </p:nvPr>
        </p:nvSpPr>
        <p:spPr>
          <a:xfrm>
            <a:off x="1803800" y="2048488"/>
            <a:ext cx="23403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272" name="Google Shape;272;p8"/>
          <p:cNvGrpSpPr/>
          <p:nvPr/>
        </p:nvGrpSpPr>
        <p:grpSpPr>
          <a:xfrm>
            <a:off x="7579113" y="-890400"/>
            <a:ext cx="2898275" cy="3032950"/>
            <a:chOff x="7198113" y="-890400"/>
            <a:chExt cx="2898275" cy="3032950"/>
          </a:xfrm>
        </p:grpSpPr>
        <p:pic>
          <p:nvPicPr>
            <p:cNvPr id="273" name="Google Shape;273;p8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-5400000">
              <a:off x="7130775" y="-823062"/>
              <a:ext cx="3032950" cy="289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74" name="Google Shape;274;p8"/>
            <p:cNvGrpSpPr/>
            <p:nvPr/>
          </p:nvGrpSpPr>
          <p:grpSpPr>
            <a:xfrm>
              <a:off x="8319318" y="-249682"/>
              <a:ext cx="1460040" cy="1171886"/>
              <a:chOff x="7945225" y="4302000"/>
              <a:chExt cx="904666" cy="726121"/>
            </a:xfrm>
          </p:grpSpPr>
          <p:sp>
            <p:nvSpPr>
              <p:cNvPr id="275" name="Google Shape;275;p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49803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49803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49803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78" name="Google Shape;278;p8"/>
          <p:cNvGrpSpPr/>
          <p:nvPr/>
        </p:nvGrpSpPr>
        <p:grpSpPr>
          <a:xfrm>
            <a:off x="-613920" y="3693606"/>
            <a:ext cx="2048058" cy="2238805"/>
            <a:chOff x="-461520" y="3617406"/>
            <a:chExt cx="2048058" cy="2238805"/>
          </a:xfrm>
        </p:grpSpPr>
        <p:grpSp>
          <p:nvGrpSpPr>
            <p:cNvPr id="279" name="Google Shape;279;p8"/>
            <p:cNvGrpSpPr/>
            <p:nvPr/>
          </p:nvGrpSpPr>
          <p:grpSpPr>
            <a:xfrm>
              <a:off x="-461520" y="3617406"/>
              <a:ext cx="1916534" cy="2238805"/>
              <a:chOff x="-461520" y="3617406"/>
              <a:chExt cx="1916534" cy="2238805"/>
            </a:xfrm>
          </p:grpSpPr>
          <p:grpSp>
            <p:nvGrpSpPr>
              <p:cNvPr id="280" name="Google Shape;280;p8"/>
              <p:cNvGrpSpPr/>
              <p:nvPr/>
            </p:nvGrpSpPr>
            <p:grpSpPr>
              <a:xfrm flipH="1">
                <a:off x="-461520" y="4010132"/>
                <a:ext cx="1916534" cy="1538287"/>
                <a:chOff x="7945225" y="4302000"/>
                <a:chExt cx="904666" cy="726121"/>
              </a:xfrm>
            </p:grpSpPr>
            <p:sp>
              <p:nvSpPr>
                <p:cNvPr id="281" name="Google Shape;281;p8"/>
                <p:cNvSpPr/>
                <p:nvPr/>
              </p:nvSpPr>
              <p:spPr>
                <a:xfrm>
                  <a:off x="8176775" y="4445200"/>
                  <a:ext cx="673116" cy="582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49803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2" name="Google Shape;282;p8"/>
                <p:cNvSpPr/>
                <p:nvPr/>
              </p:nvSpPr>
              <p:spPr>
                <a:xfrm>
                  <a:off x="8164350" y="43020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49803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3" name="Google Shape;283;p8"/>
                <p:cNvSpPr/>
                <p:nvPr/>
              </p:nvSpPr>
              <p:spPr>
                <a:xfrm>
                  <a:off x="7945225" y="44452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49803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84" name="Google Shape;284;p8"/>
              <p:cNvGrpSpPr/>
              <p:nvPr/>
            </p:nvGrpSpPr>
            <p:grpSpPr>
              <a:xfrm>
                <a:off x="-309885" y="3617406"/>
                <a:ext cx="1448824" cy="2238805"/>
                <a:chOff x="-309885" y="3617406"/>
                <a:chExt cx="1448824" cy="2238805"/>
              </a:xfrm>
            </p:grpSpPr>
            <p:grpSp>
              <p:nvGrpSpPr>
                <p:cNvPr id="285" name="Google Shape;285;p8"/>
                <p:cNvGrpSpPr/>
                <p:nvPr/>
              </p:nvGrpSpPr>
              <p:grpSpPr>
                <a:xfrm>
                  <a:off x="-277007" y="3870159"/>
                  <a:ext cx="981772" cy="1986052"/>
                  <a:chOff x="-293545" y="3454371"/>
                  <a:chExt cx="981772" cy="1986052"/>
                </a:xfrm>
              </p:grpSpPr>
              <p:sp>
                <p:nvSpPr>
                  <p:cNvPr id="286" name="Google Shape;286;p8"/>
                  <p:cNvSpPr/>
                  <p:nvPr/>
                </p:nvSpPr>
                <p:spPr>
                  <a:xfrm rot="10800000">
                    <a:off x="-293545" y="345437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1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64"/>
                          <a:pt x="23632" y="11321"/>
                          <a:pt x="23632" y="11808"/>
                        </a:cubicBezTo>
                        <a:cubicBezTo>
                          <a:pt x="23632" y="12311"/>
                          <a:pt x="23434" y="12768"/>
                          <a:pt x="23098" y="13104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5"/>
                        </a:lnTo>
                        <a:cubicBezTo>
                          <a:pt x="16547" y="11489"/>
                          <a:pt x="16029" y="11260"/>
                          <a:pt x="15435" y="11260"/>
                        </a:cubicBezTo>
                        <a:cubicBezTo>
                          <a:pt x="14841" y="11260"/>
                          <a:pt x="14307" y="11489"/>
                          <a:pt x="13911" y="11885"/>
                        </a:cubicBezTo>
                        <a:lnTo>
                          <a:pt x="12525" y="13271"/>
                        </a:lnTo>
                        <a:cubicBezTo>
                          <a:pt x="12129" y="13698"/>
                          <a:pt x="11900" y="14231"/>
                          <a:pt x="11900" y="14795"/>
                        </a:cubicBezTo>
                        <a:cubicBezTo>
                          <a:pt x="11900" y="15374"/>
                          <a:pt x="12129" y="15922"/>
                          <a:pt x="12525" y="16318"/>
                        </a:cubicBezTo>
                        <a:cubicBezTo>
                          <a:pt x="12860" y="16669"/>
                          <a:pt x="13058" y="17126"/>
                          <a:pt x="13058" y="17629"/>
                        </a:cubicBezTo>
                        <a:cubicBezTo>
                          <a:pt x="13058" y="18116"/>
                          <a:pt x="12860" y="18573"/>
                          <a:pt x="12525" y="18924"/>
                        </a:cubicBezTo>
                        <a:lnTo>
                          <a:pt x="11489" y="19944"/>
                        </a:lnTo>
                        <a:cubicBezTo>
                          <a:pt x="11154" y="20295"/>
                          <a:pt x="10696" y="20478"/>
                          <a:pt x="10209" y="20478"/>
                        </a:cubicBezTo>
                        <a:lnTo>
                          <a:pt x="9569" y="20478"/>
                        </a:lnTo>
                        <a:cubicBezTo>
                          <a:pt x="8990" y="20478"/>
                          <a:pt x="8457" y="20706"/>
                          <a:pt x="8045" y="21102"/>
                        </a:cubicBezTo>
                        <a:lnTo>
                          <a:pt x="3353" y="25810"/>
                        </a:lnTo>
                        <a:cubicBezTo>
                          <a:pt x="2515" y="26648"/>
                          <a:pt x="2515" y="28004"/>
                          <a:pt x="3353" y="28842"/>
                        </a:cubicBezTo>
                        <a:lnTo>
                          <a:pt x="10529" y="36018"/>
                        </a:lnTo>
                        <a:cubicBezTo>
                          <a:pt x="10864" y="36369"/>
                          <a:pt x="11062" y="36826"/>
                          <a:pt x="11062" y="37313"/>
                        </a:cubicBezTo>
                        <a:cubicBezTo>
                          <a:pt x="11062" y="37801"/>
                          <a:pt x="10864" y="38273"/>
                          <a:pt x="10529" y="38608"/>
                        </a:cubicBezTo>
                        <a:lnTo>
                          <a:pt x="8198" y="40940"/>
                        </a:lnTo>
                        <a:cubicBezTo>
                          <a:pt x="7802" y="41351"/>
                          <a:pt x="7573" y="41884"/>
                          <a:pt x="7573" y="42463"/>
                        </a:cubicBezTo>
                        <a:lnTo>
                          <a:pt x="7573" y="47720"/>
                        </a:lnTo>
                        <a:cubicBezTo>
                          <a:pt x="7573" y="48207"/>
                          <a:pt x="7390" y="48664"/>
                          <a:pt x="7040" y="49015"/>
                        </a:cubicBezTo>
                        <a:lnTo>
                          <a:pt x="1" y="56054"/>
                        </a:lnTo>
                        <a:lnTo>
                          <a:pt x="199" y="56267"/>
                        </a:lnTo>
                        <a:lnTo>
                          <a:pt x="7268" y="49274"/>
                        </a:lnTo>
                        <a:cubicBezTo>
                          <a:pt x="7664" y="48862"/>
                          <a:pt x="7893" y="48329"/>
                          <a:pt x="7893" y="47750"/>
                        </a:cubicBezTo>
                        <a:lnTo>
                          <a:pt x="7893" y="42494"/>
                        </a:lnTo>
                        <a:cubicBezTo>
                          <a:pt x="7893" y="42006"/>
                          <a:pt x="8091" y="41549"/>
                          <a:pt x="8426" y="41199"/>
                        </a:cubicBezTo>
                        <a:lnTo>
                          <a:pt x="10757" y="38883"/>
                        </a:lnTo>
                        <a:cubicBezTo>
                          <a:pt x="11154" y="38456"/>
                          <a:pt x="11382" y="37923"/>
                          <a:pt x="11382" y="37359"/>
                        </a:cubicBezTo>
                        <a:cubicBezTo>
                          <a:pt x="11382" y="36765"/>
                          <a:pt x="11154" y="36232"/>
                          <a:pt x="10757" y="35835"/>
                        </a:cubicBezTo>
                        <a:lnTo>
                          <a:pt x="3581" y="28644"/>
                        </a:lnTo>
                        <a:cubicBezTo>
                          <a:pt x="2850" y="27943"/>
                          <a:pt x="2850" y="26785"/>
                          <a:pt x="3581" y="26054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67"/>
                        </a:lnTo>
                        <a:cubicBezTo>
                          <a:pt x="13149" y="18741"/>
                          <a:pt x="13378" y="18208"/>
                          <a:pt x="13378" y="17644"/>
                        </a:cubicBezTo>
                        <a:cubicBezTo>
                          <a:pt x="13378" y="17050"/>
                          <a:pt x="13149" y="16516"/>
                          <a:pt x="12753" y="16120"/>
                        </a:cubicBezTo>
                        <a:cubicBezTo>
                          <a:pt x="12418" y="15770"/>
                          <a:pt x="12220" y="15313"/>
                          <a:pt x="12220" y="14825"/>
                        </a:cubicBezTo>
                        <a:cubicBezTo>
                          <a:pt x="12220" y="14322"/>
                          <a:pt x="12418" y="13865"/>
                          <a:pt x="12753" y="13530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8" y="11595"/>
                          <a:pt x="16395" y="11793"/>
                          <a:pt x="16730" y="12128"/>
                        </a:cubicBezTo>
                        <a:lnTo>
                          <a:pt x="19107" y="14520"/>
                        </a:lnTo>
                        <a:cubicBezTo>
                          <a:pt x="19526" y="14939"/>
                          <a:pt x="20074" y="15149"/>
                          <a:pt x="20623" y="15149"/>
                        </a:cubicBezTo>
                        <a:cubicBezTo>
                          <a:pt x="21171" y="15149"/>
                          <a:pt x="21720" y="14939"/>
                          <a:pt x="22139" y="14520"/>
                        </a:cubicBezTo>
                        <a:lnTo>
                          <a:pt x="23297" y="13347"/>
                        </a:lnTo>
                        <a:cubicBezTo>
                          <a:pt x="23708" y="12936"/>
                          <a:pt x="23936" y="12403"/>
                          <a:pt x="23936" y="11824"/>
                        </a:cubicBezTo>
                        <a:cubicBezTo>
                          <a:pt x="23936" y="11260"/>
                          <a:pt x="23708" y="10711"/>
                          <a:pt x="23297" y="10300"/>
                        </a:cubicBezTo>
                        <a:lnTo>
                          <a:pt x="12997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87" name="Google Shape;287;p8"/>
                  <p:cNvSpPr/>
                  <p:nvPr/>
                </p:nvSpPr>
                <p:spPr>
                  <a:xfrm rot="10800000">
                    <a:off x="-156450" y="345490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0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48"/>
                          <a:pt x="23632" y="11305"/>
                          <a:pt x="23632" y="11808"/>
                        </a:cubicBezTo>
                        <a:cubicBezTo>
                          <a:pt x="23632" y="12296"/>
                          <a:pt x="23434" y="12753"/>
                          <a:pt x="23098" y="13103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4"/>
                        </a:lnTo>
                        <a:cubicBezTo>
                          <a:pt x="16547" y="11488"/>
                          <a:pt x="16029" y="11260"/>
                          <a:pt x="15435" y="11260"/>
                        </a:cubicBezTo>
                        <a:cubicBezTo>
                          <a:pt x="14840" y="11260"/>
                          <a:pt x="14307" y="11488"/>
                          <a:pt x="13911" y="11884"/>
                        </a:cubicBezTo>
                        <a:lnTo>
                          <a:pt x="12525" y="13271"/>
                        </a:lnTo>
                        <a:cubicBezTo>
                          <a:pt x="11687" y="14109"/>
                          <a:pt x="11687" y="15465"/>
                          <a:pt x="12525" y="16303"/>
                        </a:cubicBezTo>
                        <a:cubicBezTo>
                          <a:pt x="12860" y="16638"/>
                          <a:pt x="13058" y="17095"/>
                          <a:pt x="13058" y="17598"/>
                        </a:cubicBezTo>
                        <a:cubicBezTo>
                          <a:pt x="13058" y="18085"/>
                          <a:pt x="12860" y="18543"/>
                          <a:pt x="12525" y="18893"/>
                        </a:cubicBezTo>
                        <a:lnTo>
                          <a:pt x="11489" y="19914"/>
                        </a:lnTo>
                        <a:cubicBezTo>
                          <a:pt x="11153" y="20264"/>
                          <a:pt x="10696" y="20447"/>
                          <a:pt x="10193" y="20447"/>
                        </a:cubicBezTo>
                        <a:lnTo>
                          <a:pt x="9569" y="20447"/>
                        </a:lnTo>
                        <a:cubicBezTo>
                          <a:pt x="8975" y="20447"/>
                          <a:pt x="8441" y="20676"/>
                          <a:pt x="8045" y="21087"/>
                        </a:cubicBezTo>
                        <a:lnTo>
                          <a:pt x="3337" y="25780"/>
                        </a:lnTo>
                        <a:cubicBezTo>
                          <a:pt x="2941" y="26206"/>
                          <a:pt x="2713" y="26739"/>
                          <a:pt x="2713" y="27303"/>
                        </a:cubicBezTo>
                        <a:cubicBezTo>
                          <a:pt x="2713" y="27897"/>
                          <a:pt x="2941" y="28431"/>
                          <a:pt x="3337" y="28827"/>
                        </a:cubicBezTo>
                        <a:lnTo>
                          <a:pt x="10529" y="36018"/>
                        </a:lnTo>
                        <a:cubicBezTo>
                          <a:pt x="11245" y="36719"/>
                          <a:pt x="11245" y="37877"/>
                          <a:pt x="10529" y="38608"/>
                        </a:cubicBezTo>
                        <a:lnTo>
                          <a:pt x="8198" y="40924"/>
                        </a:lnTo>
                        <a:cubicBezTo>
                          <a:pt x="7801" y="41351"/>
                          <a:pt x="7573" y="41884"/>
                          <a:pt x="7573" y="42448"/>
                        </a:cubicBezTo>
                        <a:lnTo>
                          <a:pt x="7573" y="47704"/>
                        </a:lnTo>
                        <a:cubicBezTo>
                          <a:pt x="7573" y="48207"/>
                          <a:pt x="7375" y="48664"/>
                          <a:pt x="7040" y="48999"/>
                        </a:cubicBezTo>
                        <a:lnTo>
                          <a:pt x="1" y="56053"/>
                        </a:lnTo>
                        <a:lnTo>
                          <a:pt x="199" y="56267"/>
                        </a:lnTo>
                        <a:lnTo>
                          <a:pt x="7268" y="49212"/>
                        </a:lnTo>
                        <a:cubicBezTo>
                          <a:pt x="7664" y="48801"/>
                          <a:pt x="7893" y="48268"/>
                          <a:pt x="7893" y="47689"/>
                        </a:cubicBezTo>
                        <a:lnTo>
                          <a:pt x="7893" y="42432"/>
                        </a:lnTo>
                        <a:cubicBezTo>
                          <a:pt x="7893" y="41945"/>
                          <a:pt x="8091" y="41473"/>
                          <a:pt x="8426" y="41137"/>
                        </a:cubicBezTo>
                        <a:lnTo>
                          <a:pt x="10757" y="38806"/>
                        </a:lnTo>
                        <a:cubicBezTo>
                          <a:pt x="11595" y="37984"/>
                          <a:pt x="11595" y="36628"/>
                          <a:pt x="10757" y="35790"/>
                        </a:cubicBezTo>
                        <a:lnTo>
                          <a:pt x="3581" y="28598"/>
                        </a:lnTo>
                        <a:cubicBezTo>
                          <a:pt x="3231" y="28263"/>
                          <a:pt x="3048" y="27806"/>
                          <a:pt x="3048" y="27318"/>
                        </a:cubicBezTo>
                        <a:cubicBezTo>
                          <a:pt x="3048" y="26816"/>
                          <a:pt x="3231" y="26359"/>
                          <a:pt x="3581" y="26023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52"/>
                        </a:lnTo>
                        <a:cubicBezTo>
                          <a:pt x="13149" y="18741"/>
                          <a:pt x="13378" y="18207"/>
                          <a:pt x="13378" y="17628"/>
                        </a:cubicBezTo>
                        <a:cubicBezTo>
                          <a:pt x="13378" y="17049"/>
                          <a:pt x="13149" y="16516"/>
                          <a:pt x="12753" y="16105"/>
                        </a:cubicBezTo>
                        <a:cubicBezTo>
                          <a:pt x="12037" y="15404"/>
                          <a:pt x="12037" y="14246"/>
                          <a:pt x="12753" y="13515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7" y="11595"/>
                          <a:pt x="16395" y="11793"/>
                          <a:pt x="16730" y="12128"/>
                        </a:cubicBezTo>
                        <a:lnTo>
                          <a:pt x="19106" y="14505"/>
                        </a:lnTo>
                        <a:cubicBezTo>
                          <a:pt x="19525" y="14924"/>
                          <a:pt x="20074" y="15133"/>
                          <a:pt x="20622" y="15133"/>
                        </a:cubicBezTo>
                        <a:cubicBezTo>
                          <a:pt x="21171" y="15133"/>
                          <a:pt x="21719" y="14924"/>
                          <a:pt x="22138" y="14505"/>
                        </a:cubicBezTo>
                        <a:lnTo>
                          <a:pt x="23296" y="13347"/>
                        </a:lnTo>
                        <a:cubicBezTo>
                          <a:pt x="23708" y="12936"/>
                          <a:pt x="23936" y="12402"/>
                          <a:pt x="23936" y="11823"/>
                        </a:cubicBezTo>
                        <a:cubicBezTo>
                          <a:pt x="23936" y="11229"/>
                          <a:pt x="23708" y="10696"/>
                          <a:pt x="23296" y="10300"/>
                        </a:cubicBezTo>
                        <a:lnTo>
                          <a:pt x="1299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288" name="Google Shape;288;p8"/>
                <p:cNvGrpSpPr/>
                <p:nvPr/>
              </p:nvGrpSpPr>
              <p:grpSpPr>
                <a:xfrm>
                  <a:off x="363249" y="4906873"/>
                  <a:ext cx="699940" cy="478601"/>
                  <a:chOff x="39723" y="4349021"/>
                  <a:chExt cx="1061964" cy="726143"/>
                </a:xfrm>
              </p:grpSpPr>
              <p:grpSp>
                <p:nvGrpSpPr>
                  <p:cNvPr id="289" name="Google Shape;289;p8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90" name="Google Shape;290;p8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235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grpSp>
                  <p:nvGrpSpPr>
                    <p:cNvPr id="291" name="Google Shape;291;p8"/>
                    <p:cNvGrpSpPr/>
                    <p:nvPr/>
                  </p:nvGrpSpPr>
                  <p:grpSpPr>
                    <a:xfrm>
                      <a:off x="1232795" y="-1740829"/>
                      <a:ext cx="717622" cy="717393"/>
                      <a:chOff x="1483457" y="3953671"/>
                      <a:chExt cx="717622" cy="717393"/>
                    </a:xfrm>
                  </p:grpSpPr>
                  <p:sp>
                    <p:nvSpPr>
                      <p:cNvPr id="292" name="Google Shape;292;p8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</a:srgbClr>
                          </a:gs>
                          <a:gs pos="100000">
                            <a:srgbClr val="FFFFFF">
                              <a:alpha val="46666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endPara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293" name="Google Shape;293;p8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</a:srgbClr>
                          </a:gs>
                          <a:gs pos="100000">
                            <a:srgbClr val="FFFFFF">
                              <a:alpha val="46666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endPara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294" name="Google Shape;294;p8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</a:srgbClr>
                          </a:gs>
                          <a:gs pos="100000">
                            <a:srgbClr val="FFFFFF">
                              <a:alpha val="46666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endPara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295" name="Google Shape;295;p8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</a:srgbClr>
                          </a:gs>
                          <a:gs pos="100000">
                            <a:srgbClr val="FFFFFF">
                              <a:alpha val="46666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endPara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296" name="Google Shape;296;p8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</a:srgbClr>
                          </a:gs>
                          <a:gs pos="100000">
                            <a:srgbClr val="FFFFFF">
                              <a:alpha val="46666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endPara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</p:grpSp>
              <p:sp>
                <p:nvSpPr>
                  <p:cNvPr id="297" name="Google Shape;297;p8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274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298" name="Google Shape;298;p8"/>
                <p:cNvGrpSpPr/>
                <p:nvPr/>
              </p:nvGrpSpPr>
              <p:grpSpPr>
                <a:xfrm rot="-5400000">
                  <a:off x="-461872" y="3769394"/>
                  <a:ext cx="1351491" cy="1047516"/>
                  <a:chOff x="-2460210" y="2758494"/>
                  <a:chExt cx="1351491" cy="1047516"/>
                </a:xfrm>
              </p:grpSpPr>
              <p:sp>
                <p:nvSpPr>
                  <p:cNvPr id="299" name="Google Shape;299;p8"/>
                  <p:cNvSpPr/>
                  <p:nvPr/>
                </p:nvSpPr>
                <p:spPr>
                  <a:xfrm rot="-2700000">
                    <a:off x="-2341816" y="31085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00" name="Google Shape;300;p8"/>
                  <p:cNvSpPr/>
                  <p:nvPr/>
                </p:nvSpPr>
                <p:spPr>
                  <a:xfrm rot="-2700000">
                    <a:off x="-2157466" y="30323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01" name="Google Shape;301;p8"/>
                  <p:cNvSpPr/>
                  <p:nvPr/>
                </p:nvSpPr>
                <p:spPr>
                  <a:xfrm rot="-2700000">
                    <a:off x="-1993591" y="29561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02" name="Google Shape;302;p8"/>
                  <p:cNvSpPr/>
                  <p:nvPr/>
                </p:nvSpPr>
                <p:spPr>
                  <a:xfrm rot="-2700000">
                    <a:off x="-1809241" y="28799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03" name="Google Shape;303;p8"/>
                <p:cNvGrpSpPr/>
                <p:nvPr/>
              </p:nvGrpSpPr>
              <p:grpSpPr>
                <a:xfrm>
                  <a:off x="438999" y="4567398"/>
                  <a:ext cx="699940" cy="478601"/>
                  <a:chOff x="39723" y="4349021"/>
                  <a:chExt cx="1061964" cy="726143"/>
                </a:xfrm>
              </p:grpSpPr>
              <p:grpSp>
                <p:nvGrpSpPr>
                  <p:cNvPr id="304" name="Google Shape;304;p8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305" name="Google Shape;305;p8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235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grpSp>
                  <p:nvGrpSpPr>
                    <p:cNvPr id="306" name="Google Shape;306;p8"/>
                    <p:cNvGrpSpPr/>
                    <p:nvPr/>
                  </p:nvGrpSpPr>
                  <p:grpSpPr>
                    <a:xfrm>
                      <a:off x="1232795" y="-1740829"/>
                      <a:ext cx="717622" cy="717393"/>
                      <a:chOff x="1483457" y="3953671"/>
                      <a:chExt cx="717622" cy="717393"/>
                    </a:xfrm>
                  </p:grpSpPr>
                  <p:sp>
                    <p:nvSpPr>
                      <p:cNvPr id="307" name="Google Shape;307;p8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</a:srgbClr>
                          </a:gs>
                          <a:gs pos="100000">
                            <a:srgbClr val="FFFFFF">
                              <a:alpha val="46666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endPara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308" name="Google Shape;308;p8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</a:srgbClr>
                          </a:gs>
                          <a:gs pos="100000">
                            <a:srgbClr val="FFFFFF">
                              <a:alpha val="46666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endPara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309" name="Google Shape;309;p8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</a:srgbClr>
                          </a:gs>
                          <a:gs pos="100000">
                            <a:srgbClr val="FFFFFF">
                              <a:alpha val="46666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endPara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310" name="Google Shape;310;p8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</a:srgbClr>
                          </a:gs>
                          <a:gs pos="100000">
                            <a:srgbClr val="FFFFFF">
                              <a:alpha val="46666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endPara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311" name="Google Shape;311;p8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</a:srgbClr>
                          </a:gs>
                          <a:gs pos="100000">
                            <a:srgbClr val="FFFFFF">
                              <a:alpha val="46666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endPara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</p:grpSp>
              <p:sp>
                <p:nvSpPr>
                  <p:cNvPr id="312" name="Google Shape;312;p8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274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13" name="Google Shape;313;p8"/>
                <p:cNvGrpSpPr/>
                <p:nvPr/>
              </p:nvGrpSpPr>
              <p:grpSpPr>
                <a:xfrm>
                  <a:off x="-65076" y="4623886"/>
                  <a:ext cx="699940" cy="478601"/>
                  <a:chOff x="39723" y="4349021"/>
                  <a:chExt cx="1061964" cy="726143"/>
                </a:xfrm>
              </p:grpSpPr>
              <p:grpSp>
                <p:nvGrpSpPr>
                  <p:cNvPr id="314" name="Google Shape;314;p8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315" name="Google Shape;315;p8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235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grpSp>
                  <p:nvGrpSpPr>
                    <p:cNvPr id="316" name="Google Shape;316;p8"/>
                    <p:cNvGrpSpPr/>
                    <p:nvPr/>
                  </p:nvGrpSpPr>
                  <p:grpSpPr>
                    <a:xfrm>
                      <a:off x="1232795" y="-1740829"/>
                      <a:ext cx="717622" cy="717393"/>
                      <a:chOff x="1483457" y="3953671"/>
                      <a:chExt cx="717622" cy="717393"/>
                    </a:xfrm>
                  </p:grpSpPr>
                  <p:sp>
                    <p:nvSpPr>
                      <p:cNvPr id="317" name="Google Shape;317;p8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</a:srgbClr>
                          </a:gs>
                          <a:gs pos="100000">
                            <a:srgbClr val="FFFFFF">
                              <a:alpha val="46666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endPara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318" name="Google Shape;318;p8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</a:srgbClr>
                          </a:gs>
                          <a:gs pos="100000">
                            <a:srgbClr val="FFFFFF">
                              <a:alpha val="46666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endPara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319" name="Google Shape;319;p8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</a:srgbClr>
                          </a:gs>
                          <a:gs pos="100000">
                            <a:srgbClr val="FFFFFF">
                              <a:alpha val="46666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endPara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320" name="Google Shape;320;p8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</a:srgbClr>
                          </a:gs>
                          <a:gs pos="100000">
                            <a:srgbClr val="FFFFFF">
                              <a:alpha val="46666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endPara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321" name="Google Shape;321;p8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</a:srgbClr>
                          </a:gs>
                          <a:gs pos="100000">
                            <a:srgbClr val="FFFFFF">
                              <a:alpha val="46666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endPara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</p:grpSp>
              <p:sp>
                <p:nvSpPr>
                  <p:cNvPr id="322" name="Google Shape;322;p8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274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  <p:grpSp>
          <p:nvGrpSpPr>
            <p:cNvPr id="323" name="Google Shape;323;p8"/>
            <p:cNvGrpSpPr/>
            <p:nvPr/>
          </p:nvGrpSpPr>
          <p:grpSpPr>
            <a:xfrm rot="5400000">
              <a:off x="1147388" y="4839000"/>
              <a:ext cx="439200" cy="439100"/>
              <a:chOff x="1101075" y="2142375"/>
              <a:chExt cx="439200" cy="439100"/>
            </a:xfrm>
          </p:grpSpPr>
          <p:sp>
            <p:nvSpPr>
              <p:cNvPr id="324" name="Google Shape;324;p8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8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26" name="Google Shape;326;p8"/>
          <p:cNvGrpSpPr/>
          <p:nvPr/>
        </p:nvGrpSpPr>
        <p:grpSpPr>
          <a:xfrm>
            <a:off x="-2352525" y="-402069"/>
            <a:ext cx="5307515" cy="2438356"/>
            <a:chOff x="-2276325" y="-249669"/>
            <a:chExt cx="5307515" cy="2438356"/>
          </a:xfrm>
        </p:grpSpPr>
        <p:grpSp>
          <p:nvGrpSpPr>
            <p:cNvPr id="327" name="Google Shape;327;p8"/>
            <p:cNvGrpSpPr/>
            <p:nvPr/>
          </p:nvGrpSpPr>
          <p:grpSpPr>
            <a:xfrm rot="10800000">
              <a:off x="-1297788" y="-249669"/>
              <a:ext cx="2601921" cy="2438356"/>
              <a:chOff x="7340129" y="2866613"/>
              <a:chExt cx="2439225" cy="2438356"/>
            </a:xfrm>
          </p:grpSpPr>
          <p:sp>
            <p:nvSpPr>
              <p:cNvPr id="328" name="Google Shape;328;p8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8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30" name="Google Shape;330;p8"/>
            <p:cNvSpPr/>
            <p:nvPr/>
          </p:nvSpPr>
          <p:spPr>
            <a:xfrm rot="-5400000">
              <a:off x="1755111" y="-89601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27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31" name="Google Shape;331;p8"/>
            <p:cNvGrpSpPr/>
            <p:nvPr/>
          </p:nvGrpSpPr>
          <p:grpSpPr>
            <a:xfrm>
              <a:off x="-2276325" y="245976"/>
              <a:ext cx="4558967" cy="134100"/>
              <a:chOff x="796100" y="3019701"/>
              <a:chExt cx="4558967" cy="134100"/>
            </a:xfrm>
          </p:grpSpPr>
          <p:sp>
            <p:nvSpPr>
              <p:cNvPr id="332" name="Google Shape;332;p8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33" name="Google Shape;333;p8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334" name="Google Shape;334;p8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35" name="Google Shape;335;p8"/>
          <p:cNvGrpSpPr/>
          <p:nvPr/>
        </p:nvGrpSpPr>
        <p:grpSpPr>
          <a:xfrm>
            <a:off x="6795100" y="3095213"/>
            <a:ext cx="4558967" cy="2438356"/>
            <a:chOff x="6490300" y="2866613"/>
            <a:chExt cx="4558967" cy="2438356"/>
          </a:xfrm>
        </p:grpSpPr>
        <p:grpSp>
          <p:nvGrpSpPr>
            <p:cNvPr id="336" name="Google Shape;336;p8"/>
            <p:cNvGrpSpPr/>
            <p:nvPr/>
          </p:nvGrpSpPr>
          <p:grpSpPr>
            <a:xfrm>
              <a:off x="7340129" y="2866613"/>
              <a:ext cx="2439225" cy="2438356"/>
              <a:chOff x="7340129" y="2866613"/>
              <a:chExt cx="2439225" cy="2438356"/>
            </a:xfrm>
          </p:grpSpPr>
          <p:sp>
            <p:nvSpPr>
              <p:cNvPr id="337" name="Google Shape;337;p8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Google Shape;338;p8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9" name="Google Shape;339;p8"/>
            <p:cNvGrpSpPr/>
            <p:nvPr/>
          </p:nvGrpSpPr>
          <p:grpSpPr>
            <a:xfrm rot="10800000">
              <a:off x="6490300" y="4774026"/>
              <a:ext cx="4558967" cy="134100"/>
              <a:chOff x="796100" y="3019701"/>
              <a:chExt cx="4558967" cy="134100"/>
            </a:xfrm>
          </p:grpSpPr>
          <p:sp>
            <p:nvSpPr>
              <p:cNvPr id="340" name="Google Shape;340;p8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41" name="Google Shape;341;p8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342" name="Google Shape;342;p8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9"/>
          <p:cNvSpPr txBox="1">
            <a:spLocks noGrp="1"/>
          </p:cNvSpPr>
          <p:nvPr>
            <p:ph type="subTitle" idx="1"/>
          </p:nvPr>
        </p:nvSpPr>
        <p:spPr>
          <a:xfrm>
            <a:off x="713225" y="1160775"/>
            <a:ext cx="7710900" cy="3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lphaLcPeriod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romanLcPeriod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rabicPeriod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alphaLcPeriod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romanLcPeriod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rabicPeriod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lphaLcPeriod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45" name="Google Shape;345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46" name="Google Shape;346;p9"/>
          <p:cNvGrpSpPr/>
          <p:nvPr/>
        </p:nvGrpSpPr>
        <p:grpSpPr>
          <a:xfrm>
            <a:off x="8934675" y="3943438"/>
            <a:ext cx="439200" cy="439100"/>
            <a:chOff x="1101075" y="2142375"/>
            <a:chExt cx="439200" cy="439100"/>
          </a:xfrm>
        </p:grpSpPr>
        <p:sp>
          <p:nvSpPr>
            <p:cNvPr id="347" name="Google Shape;347;p9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9" name="Google Shape;349;p9"/>
          <p:cNvGrpSpPr/>
          <p:nvPr/>
        </p:nvGrpSpPr>
        <p:grpSpPr>
          <a:xfrm>
            <a:off x="5481594" y="-3117614"/>
            <a:ext cx="5954334" cy="6142759"/>
            <a:chOff x="5329194" y="-2965214"/>
            <a:chExt cx="5954334" cy="6142759"/>
          </a:xfrm>
        </p:grpSpPr>
        <p:sp>
          <p:nvSpPr>
            <p:cNvPr id="350" name="Google Shape;350;p9"/>
            <p:cNvSpPr/>
            <p:nvPr/>
          </p:nvSpPr>
          <p:spPr>
            <a:xfrm rot="-2700000">
              <a:off x="6677338" y="-2306933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27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9"/>
            <p:cNvSpPr/>
            <p:nvPr/>
          </p:nvSpPr>
          <p:spPr>
            <a:xfrm rot="-2700000">
              <a:off x="6782013" y="-2600033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392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52" name="Google Shape;352;p9"/>
            <p:cNvGrpSpPr/>
            <p:nvPr/>
          </p:nvGrpSpPr>
          <p:grpSpPr>
            <a:xfrm rot="10800000">
              <a:off x="5710125" y="185651"/>
              <a:ext cx="4558967" cy="134100"/>
              <a:chOff x="796100" y="3019701"/>
              <a:chExt cx="4558967" cy="134100"/>
            </a:xfrm>
          </p:grpSpPr>
          <p:sp>
            <p:nvSpPr>
              <p:cNvPr id="353" name="Google Shape;353;p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54" name="Google Shape;354;p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355" name="Google Shape;355;p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56" name="Google Shape;356;p9"/>
          <p:cNvGrpSpPr/>
          <p:nvPr/>
        </p:nvGrpSpPr>
        <p:grpSpPr>
          <a:xfrm flipH="1">
            <a:off x="-503517" y="3986929"/>
            <a:ext cx="5249360" cy="2992224"/>
            <a:chOff x="-258616" y="3430829"/>
            <a:chExt cx="5249360" cy="2992224"/>
          </a:xfrm>
        </p:grpSpPr>
        <p:pic>
          <p:nvPicPr>
            <p:cNvPr id="357" name="Google Shape;357;p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8" name="Google Shape;358;p9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rgbClr val="F5F8FF">
                    <a:alpha val="30980"/>
                  </a:srgbClr>
                </a:gs>
                <a:gs pos="22000">
                  <a:srgbClr val="F5F8FF">
                    <a:alpha val="30980"/>
                  </a:srgbClr>
                </a:gs>
                <a:gs pos="45000">
                  <a:srgbClr val="FFFFFF">
                    <a:alpha val="30980"/>
                  </a:srgbClr>
                </a:gs>
                <a:gs pos="100000">
                  <a:srgbClr val="0C0A9E">
                    <a:alpha val="3098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49803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rgbClr val="F5F8FF">
                    <a:alpha val="30980"/>
                  </a:srgbClr>
                </a:gs>
                <a:gs pos="22000">
                  <a:srgbClr val="F5F8FF">
                    <a:alpha val="30980"/>
                  </a:srgbClr>
                </a:gs>
                <a:gs pos="45000">
                  <a:srgbClr val="FFFFFF">
                    <a:alpha val="30980"/>
                  </a:srgbClr>
                </a:gs>
                <a:gs pos="100000">
                  <a:srgbClr val="0C0A9E">
                    <a:alpha val="3098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49803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9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392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3" name="Google Shape;363;p9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364" name="Google Shape;364;p9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9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6" name="Google Shape;366;p9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367" name="Google Shape;367;p9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9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71" name="Google Shape;371;p10"/>
          <p:cNvSpPr txBox="1">
            <a:spLocks noGrp="1"/>
          </p:cNvSpPr>
          <p:nvPr>
            <p:ph type="subTitle" idx="1"/>
          </p:nvPr>
        </p:nvSpPr>
        <p:spPr>
          <a:xfrm>
            <a:off x="1804750" y="1935218"/>
            <a:ext cx="21021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10"/>
          <p:cNvSpPr txBox="1">
            <a:spLocks noGrp="1"/>
          </p:cNvSpPr>
          <p:nvPr>
            <p:ph type="subTitle" idx="2"/>
          </p:nvPr>
        </p:nvSpPr>
        <p:spPr>
          <a:xfrm>
            <a:off x="5237152" y="1935218"/>
            <a:ext cx="21021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3" name="Google Shape;373;p10"/>
          <p:cNvSpPr txBox="1">
            <a:spLocks noGrp="1"/>
          </p:cNvSpPr>
          <p:nvPr>
            <p:ph type="subTitle" idx="3"/>
          </p:nvPr>
        </p:nvSpPr>
        <p:spPr>
          <a:xfrm>
            <a:off x="1804750" y="3561374"/>
            <a:ext cx="21021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10"/>
          <p:cNvSpPr txBox="1">
            <a:spLocks noGrp="1"/>
          </p:cNvSpPr>
          <p:nvPr>
            <p:ph type="subTitle" idx="4"/>
          </p:nvPr>
        </p:nvSpPr>
        <p:spPr>
          <a:xfrm>
            <a:off x="5237152" y="3561374"/>
            <a:ext cx="21021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5" name="Google Shape;375;p10"/>
          <p:cNvSpPr txBox="1">
            <a:spLocks noGrp="1"/>
          </p:cNvSpPr>
          <p:nvPr>
            <p:ph type="subTitle" idx="5"/>
          </p:nvPr>
        </p:nvSpPr>
        <p:spPr>
          <a:xfrm>
            <a:off x="1804750" y="1605775"/>
            <a:ext cx="2102100" cy="4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376" name="Google Shape;376;p10"/>
          <p:cNvSpPr txBox="1">
            <a:spLocks noGrp="1"/>
          </p:cNvSpPr>
          <p:nvPr>
            <p:ph type="subTitle" idx="6"/>
          </p:nvPr>
        </p:nvSpPr>
        <p:spPr>
          <a:xfrm>
            <a:off x="5237150" y="1605775"/>
            <a:ext cx="2102100" cy="4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377" name="Google Shape;377;p10"/>
          <p:cNvSpPr txBox="1">
            <a:spLocks noGrp="1"/>
          </p:cNvSpPr>
          <p:nvPr>
            <p:ph type="subTitle" idx="7"/>
          </p:nvPr>
        </p:nvSpPr>
        <p:spPr>
          <a:xfrm>
            <a:off x="1804750" y="3231981"/>
            <a:ext cx="2102100" cy="4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378" name="Google Shape;378;p10"/>
          <p:cNvSpPr txBox="1">
            <a:spLocks noGrp="1"/>
          </p:cNvSpPr>
          <p:nvPr>
            <p:ph type="subTitle" idx="8"/>
          </p:nvPr>
        </p:nvSpPr>
        <p:spPr>
          <a:xfrm>
            <a:off x="5237150" y="3231981"/>
            <a:ext cx="2102100" cy="4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379" name="Google Shape;379;p10"/>
          <p:cNvGrpSpPr/>
          <p:nvPr/>
        </p:nvGrpSpPr>
        <p:grpSpPr>
          <a:xfrm>
            <a:off x="-2902028" y="1271890"/>
            <a:ext cx="6191221" cy="6191221"/>
            <a:chOff x="-2825828" y="1271890"/>
            <a:chExt cx="6191221" cy="6191221"/>
          </a:xfrm>
        </p:grpSpPr>
        <p:pic>
          <p:nvPicPr>
            <p:cNvPr id="380" name="Google Shape;380;p1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81" name="Google Shape;381;p10"/>
            <p:cNvGrpSpPr/>
            <p:nvPr/>
          </p:nvGrpSpPr>
          <p:grpSpPr>
            <a:xfrm>
              <a:off x="-2825828" y="1271890"/>
              <a:ext cx="6191221" cy="6191221"/>
              <a:chOff x="-2825828" y="1271890"/>
              <a:chExt cx="6191221" cy="6191221"/>
            </a:xfrm>
          </p:grpSpPr>
          <p:sp>
            <p:nvSpPr>
              <p:cNvPr id="382" name="Google Shape;382;p10"/>
              <p:cNvSpPr/>
              <p:nvPr/>
            </p:nvSpPr>
            <p:spPr>
              <a:xfrm rot="2700000" flipH="1">
                <a:off x="-1733384" y="1992813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392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10"/>
              <p:cNvSpPr/>
              <p:nvPr/>
            </p:nvSpPr>
            <p:spPr>
              <a:xfrm rot="2700000" flipH="1">
                <a:off x="-1192832" y="2500186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84" name="Google Shape;384;p10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385" name="Google Shape;385;p10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6" name="Google Shape;386;p10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87" name="Google Shape;387;p10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388" name="Google Shape;388;p10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9" name="Google Shape;389;p10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90" name="Google Shape;390;p10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391" name="Google Shape;391;p10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27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2" name="Google Shape;392;p10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27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393" name="Google Shape;393;p10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394" name="Google Shape;394;p10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95" name="Google Shape;395;p10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274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</p:grpSp>
      <p:grpSp>
        <p:nvGrpSpPr>
          <p:cNvPr id="396" name="Google Shape;396;p10"/>
          <p:cNvGrpSpPr/>
          <p:nvPr/>
        </p:nvGrpSpPr>
        <p:grpSpPr>
          <a:xfrm>
            <a:off x="5650172" y="-1036475"/>
            <a:ext cx="6191221" cy="6865136"/>
            <a:chOff x="5497772" y="-1036475"/>
            <a:chExt cx="6191221" cy="6865136"/>
          </a:xfrm>
        </p:grpSpPr>
        <p:grpSp>
          <p:nvGrpSpPr>
            <p:cNvPr id="397" name="Google Shape;397;p10"/>
            <p:cNvGrpSpPr/>
            <p:nvPr/>
          </p:nvGrpSpPr>
          <p:grpSpPr>
            <a:xfrm>
              <a:off x="5497772" y="-362560"/>
              <a:ext cx="6191221" cy="6191221"/>
              <a:chOff x="5584372" y="-362560"/>
              <a:chExt cx="6191221" cy="6191221"/>
            </a:xfrm>
          </p:grpSpPr>
          <p:grpSp>
            <p:nvGrpSpPr>
              <p:cNvPr id="398" name="Google Shape;398;p10"/>
              <p:cNvGrpSpPr/>
              <p:nvPr/>
            </p:nvGrpSpPr>
            <p:grpSpPr>
              <a:xfrm>
                <a:off x="5584372" y="-362560"/>
                <a:ext cx="6191221" cy="6191221"/>
                <a:chOff x="5443672" y="-405860"/>
                <a:chExt cx="6191221" cy="6191221"/>
              </a:xfrm>
            </p:grpSpPr>
            <p:sp>
              <p:nvSpPr>
                <p:cNvPr id="399" name="Google Shape;399;p10"/>
                <p:cNvSpPr/>
                <p:nvPr/>
              </p:nvSpPr>
              <p:spPr>
                <a:xfrm rot="-8100000" flipH="1">
                  <a:off x="6536116" y="315063"/>
                  <a:ext cx="4006334" cy="47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392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0" name="Google Shape;400;p10"/>
                <p:cNvSpPr/>
                <p:nvPr/>
              </p:nvSpPr>
              <p:spPr>
                <a:xfrm rot="-8100000" flipH="1">
                  <a:off x="7076657" y="1499343"/>
                  <a:ext cx="2925242" cy="305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1" name="Google Shape;401;p10"/>
                <p:cNvSpPr/>
                <p:nvPr/>
              </p:nvSpPr>
              <p:spPr>
                <a:xfrm>
                  <a:off x="8301511" y="-335348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27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2" name="Google Shape;402;p10"/>
                <p:cNvSpPr/>
                <p:nvPr/>
              </p:nvSpPr>
              <p:spPr>
                <a:xfrm>
                  <a:off x="8554000" y="27076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27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03" name="Google Shape;403;p10"/>
              <p:cNvGrpSpPr/>
              <p:nvPr/>
            </p:nvGrpSpPr>
            <p:grpSpPr>
              <a:xfrm>
                <a:off x="8430786" y="3923547"/>
                <a:ext cx="134100" cy="134100"/>
                <a:chOff x="-1999139" y="3143772"/>
                <a:chExt cx="134100" cy="134100"/>
              </a:xfrm>
            </p:grpSpPr>
            <p:sp>
              <p:nvSpPr>
                <p:cNvPr id="404" name="Google Shape;404;p10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5" name="Google Shape;405;p10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06" name="Google Shape;406;p10"/>
              <p:cNvGrpSpPr/>
              <p:nvPr/>
            </p:nvGrpSpPr>
            <p:grpSpPr>
              <a:xfrm>
                <a:off x="8669561" y="3255472"/>
                <a:ext cx="134100" cy="134100"/>
                <a:chOff x="-1999139" y="3143772"/>
                <a:chExt cx="134100" cy="134100"/>
              </a:xfrm>
            </p:grpSpPr>
            <p:sp>
              <p:nvSpPr>
                <p:cNvPr id="407" name="Google Shape;407;p10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8" name="Google Shape;408;p10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09" name="Google Shape;409;p10"/>
              <p:cNvGrpSpPr/>
              <p:nvPr/>
            </p:nvGrpSpPr>
            <p:grpSpPr>
              <a:xfrm>
                <a:off x="8612986" y="311022"/>
                <a:ext cx="134004" cy="134004"/>
                <a:chOff x="8356813" y="1074288"/>
                <a:chExt cx="351900" cy="351900"/>
              </a:xfrm>
            </p:grpSpPr>
            <p:sp>
              <p:nvSpPr>
                <p:cNvPr id="410" name="Google Shape;410;p1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1" name="Google Shape;411;p1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27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pic>
          <p:nvPicPr>
            <p:cNvPr id="412" name="Google Shape;412;p1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3" name="Google Shape;413;p10"/>
          <p:cNvGrpSpPr/>
          <p:nvPr/>
        </p:nvGrpSpPr>
        <p:grpSpPr>
          <a:xfrm>
            <a:off x="3983988" y="4933175"/>
            <a:ext cx="667915" cy="439200"/>
            <a:chOff x="3983988" y="4933175"/>
            <a:chExt cx="667915" cy="439200"/>
          </a:xfrm>
        </p:grpSpPr>
        <p:grpSp>
          <p:nvGrpSpPr>
            <p:cNvPr id="414" name="Google Shape;414;p10"/>
            <p:cNvGrpSpPr/>
            <p:nvPr/>
          </p:nvGrpSpPr>
          <p:grpSpPr>
            <a:xfrm rot="5400000">
              <a:off x="3983938" y="4933225"/>
              <a:ext cx="439200" cy="439100"/>
              <a:chOff x="1101075" y="2142375"/>
              <a:chExt cx="439200" cy="439100"/>
            </a:xfrm>
          </p:grpSpPr>
          <p:sp>
            <p:nvSpPr>
              <p:cNvPr id="415" name="Google Shape;415;p10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10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17" name="Google Shape;417;p10"/>
            <p:cNvGrpSpPr/>
            <p:nvPr/>
          </p:nvGrpSpPr>
          <p:grpSpPr>
            <a:xfrm rot="5400000">
              <a:off x="4423062" y="5038369"/>
              <a:ext cx="228867" cy="228815"/>
              <a:chOff x="1101075" y="2142375"/>
              <a:chExt cx="439200" cy="439100"/>
            </a:xfrm>
          </p:grpSpPr>
          <p:sp>
            <p:nvSpPr>
              <p:cNvPr id="418" name="Google Shape;418;p10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10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mc:AlternateContent xmlns:mc="http://schemas.openxmlformats.org/markup-compatibility/2006" xmlns:p14="http://schemas.microsoft.com/office/powerpoint/2010/main">
    <mc:Choice Requires="p14">
      <p:transition p14:dur="100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127.0.0.1:3000/api/centroid-predict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32"/>
          <p:cNvSpPr txBox="1">
            <a:spLocks noGrp="1"/>
          </p:cNvSpPr>
          <p:nvPr>
            <p:ph type="subTitle" idx="1"/>
          </p:nvPr>
        </p:nvSpPr>
        <p:spPr>
          <a:xfrm>
            <a:off x="1053921" y="3338645"/>
            <a:ext cx="48825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Giáo viên hướng dẫn: Tạ Quang Chiểu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26" name="Google Shape;1426;p32"/>
          <p:cNvSpPr txBox="1">
            <a:spLocks noGrp="1"/>
          </p:cNvSpPr>
          <p:nvPr>
            <p:ph type="ctrTitle"/>
          </p:nvPr>
        </p:nvSpPr>
        <p:spPr>
          <a:xfrm>
            <a:off x="1053921" y="1374004"/>
            <a:ext cx="6974700" cy="1799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800"/>
              <a:t>Ứng dụng Mapreduce và thuật toán K-means trong bài toán </a:t>
            </a:r>
            <a:r>
              <a:rPr lang="en" sz="2800">
                <a:solidFill>
                  <a:schemeClr val="dk1"/>
                </a:solidFill>
              </a:rPr>
              <a:t>phân cụm dữ liệu bệnh nhân</a:t>
            </a:r>
            <a:endParaRPr sz="2800">
              <a:solidFill>
                <a:schemeClr val="dk1"/>
              </a:solidFill>
            </a:endParaRPr>
          </a:p>
        </p:txBody>
      </p:sp>
      <p:grpSp>
        <p:nvGrpSpPr>
          <p:cNvPr id="1427" name="Google Shape;1427;p32"/>
          <p:cNvGrpSpPr/>
          <p:nvPr/>
        </p:nvGrpSpPr>
        <p:grpSpPr>
          <a:xfrm>
            <a:off x="1053921" y="3154868"/>
            <a:ext cx="3936684" cy="134070"/>
            <a:chOff x="1096850" y="3242811"/>
            <a:chExt cx="3936684" cy="134070"/>
          </a:xfrm>
        </p:grpSpPr>
        <p:cxnSp>
          <p:nvCxnSpPr>
            <p:cNvPr id="1428" name="Google Shape;1428;p32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429" name="Google Shape;1429;p32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0" name="Google Shape;1430;p32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1" name="Google Shape;1431;p32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432" name="Google Shape;1432;p32"/>
          <p:cNvGrpSpPr/>
          <p:nvPr/>
        </p:nvGrpSpPr>
        <p:grpSpPr>
          <a:xfrm>
            <a:off x="8017432" y="-313900"/>
            <a:ext cx="134070" cy="1891363"/>
            <a:chOff x="8017432" y="-313900"/>
            <a:chExt cx="134070" cy="1891363"/>
          </a:xfrm>
        </p:grpSpPr>
        <p:sp>
          <p:nvSpPr>
            <p:cNvPr id="1433" name="Google Shape;1433;p32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34" name="Google Shape;1434;p32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35" name="Google Shape;1435;p32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6" name="Google Shape;1436;p32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37" name="Google Shape;1437;p32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274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38" name="Google Shape;1438;p32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39" name="Google Shape;1439;p32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0" name="Google Shape;1440;p32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41" name="Google Shape;1441;p32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2" name="Google Shape;1442;p32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3" name="Google Shape;1443;p32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44" name="Google Shape;1444;p32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45" name="Google Shape;1445;p32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6" name="Google Shape;1446;p32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47" name="Google Shape;1447;p32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9" name="Google Shape;1719;p41"/>
          <p:cNvGrpSpPr/>
          <p:nvPr/>
        </p:nvGrpSpPr>
        <p:grpSpPr>
          <a:xfrm>
            <a:off x="-2765816" y="-2958610"/>
            <a:ext cx="8164418" cy="6343458"/>
            <a:chOff x="-2613416" y="-2806210"/>
            <a:chExt cx="8164418" cy="6343458"/>
          </a:xfrm>
        </p:grpSpPr>
        <p:grpSp>
          <p:nvGrpSpPr>
            <p:cNvPr id="1720" name="Google Shape;1720;p41"/>
            <p:cNvGrpSpPr/>
            <p:nvPr/>
          </p:nvGrpSpPr>
          <p:grpSpPr>
            <a:xfrm>
              <a:off x="-2613416" y="-2806210"/>
              <a:ext cx="8164418" cy="6343458"/>
              <a:chOff x="-2613416" y="-2806210"/>
              <a:chExt cx="8164418" cy="6343458"/>
            </a:xfrm>
          </p:grpSpPr>
          <p:grpSp>
            <p:nvGrpSpPr>
              <p:cNvPr id="1721" name="Google Shape;1721;p41"/>
              <p:cNvGrpSpPr/>
              <p:nvPr/>
            </p:nvGrpSpPr>
            <p:grpSpPr>
              <a:xfrm>
                <a:off x="-191059" y="95963"/>
                <a:ext cx="1538562" cy="971589"/>
                <a:chOff x="-191059" y="95963"/>
                <a:chExt cx="1538562" cy="971589"/>
              </a:xfrm>
            </p:grpSpPr>
            <p:grpSp>
              <p:nvGrpSpPr>
                <p:cNvPr id="1722" name="Google Shape;1722;p41"/>
                <p:cNvGrpSpPr/>
                <p:nvPr/>
              </p:nvGrpSpPr>
              <p:grpSpPr>
                <a:xfrm>
                  <a:off x="-191059" y="201619"/>
                  <a:ext cx="904284" cy="865933"/>
                  <a:chOff x="2038491" y="-937756"/>
                  <a:chExt cx="904284" cy="865933"/>
                </a:xfrm>
              </p:grpSpPr>
              <p:grpSp>
                <p:nvGrpSpPr>
                  <p:cNvPr id="1723" name="Google Shape;1723;p41"/>
                  <p:cNvGrpSpPr/>
                  <p:nvPr/>
                </p:nvGrpSpPr>
                <p:grpSpPr>
                  <a:xfrm>
                    <a:off x="2096570" y="-863491"/>
                    <a:ext cx="717622" cy="717393"/>
                    <a:chOff x="1483457" y="3953671"/>
                    <a:chExt cx="717622" cy="717393"/>
                  </a:xfrm>
                </p:grpSpPr>
                <p:sp>
                  <p:nvSpPr>
                    <p:cNvPr id="1724" name="Google Shape;1724;p41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725" name="Google Shape;1725;p41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726" name="Google Shape;1726;p41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727" name="Google Shape;1727;p41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728" name="Google Shape;1728;p41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</p:grpSp>
              <p:sp>
                <p:nvSpPr>
                  <p:cNvPr id="1729" name="Google Shape;1729;p41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IBM Plex Mono"/>
                      <a:ea typeface="IBM Plex Mono"/>
                      <a:cs typeface="IBM Plex Mono"/>
                      <a:sym typeface="IBM Plex Mono"/>
                    </a:endParaRPr>
                  </a:p>
                </p:txBody>
              </p:sp>
            </p:grpSp>
            <p:grpSp>
              <p:nvGrpSpPr>
                <p:cNvPr id="1730" name="Google Shape;1730;p41"/>
                <p:cNvGrpSpPr/>
                <p:nvPr/>
              </p:nvGrpSpPr>
              <p:grpSpPr>
                <a:xfrm>
                  <a:off x="584533" y="9596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731" name="Google Shape;1731;p41"/>
                  <p:cNvGrpSpPr/>
                  <p:nvPr/>
                </p:nvGrpSpPr>
                <p:grpSpPr>
                  <a:xfrm>
                    <a:off x="2096570" y="-863491"/>
                    <a:ext cx="717622" cy="717393"/>
                    <a:chOff x="1483457" y="3953671"/>
                    <a:chExt cx="717622" cy="717393"/>
                  </a:xfrm>
                </p:grpSpPr>
                <p:sp>
                  <p:nvSpPr>
                    <p:cNvPr id="1732" name="Google Shape;1732;p41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733" name="Google Shape;1733;p41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734" name="Google Shape;1734;p41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735" name="Google Shape;1735;p41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736" name="Google Shape;1736;p41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</p:grpSp>
              <p:sp>
                <p:nvSpPr>
                  <p:cNvPr id="1737" name="Google Shape;1737;p41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IBM Plex Mono"/>
                      <a:ea typeface="IBM Plex Mono"/>
                      <a:cs typeface="IBM Plex Mono"/>
                      <a:sym typeface="IBM Plex Mono"/>
                    </a:endParaRPr>
                  </a:p>
                </p:txBody>
              </p:sp>
            </p:grpSp>
            <p:grpSp>
              <p:nvGrpSpPr>
                <p:cNvPr id="1738" name="Google Shape;1738;p41"/>
                <p:cNvGrpSpPr/>
                <p:nvPr/>
              </p:nvGrpSpPr>
              <p:grpSpPr>
                <a:xfrm>
                  <a:off x="530445" y="48191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739" name="Google Shape;1739;p41"/>
                  <p:cNvGrpSpPr/>
                  <p:nvPr/>
                </p:nvGrpSpPr>
                <p:grpSpPr>
                  <a:xfrm>
                    <a:off x="2096570" y="-863491"/>
                    <a:ext cx="717622" cy="717393"/>
                    <a:chOff x="1483457" y="3953671"/>
                    <a:chExt cx="717622" cy="717393"/>
                  </a:xfrm>
                </p:grpSpPr>
                <p:sp>
                  <p:nvSpPr>
                    <p:cNvPr id="1740" name="Google Shape;1740;p41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741" name="Google Shape;1741;p41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742" name="Google Shape;1742;p41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743" name="Google Shape;1743;p41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744" name="Google Shape;1744;p41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</p:grpSp>
              <p:sp>
                <p:nvSpPr>
                  <p:cNvPr id="1745" name="Google Shape;1745;p41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IBM Plex Mono"/>
                      <a:ea typeface="IBM Plex Mono"/>
                      <a:cs typeface="IBM Plex Mono"/>
                      <a:sym typeface="IBM Plex Mono"/>
                    </a:endParaRPr>
                  </a:p>
                </p:txBody>
              </p:sp>
            </p:grpSp>
            <p:grpSp>
              <p:nvGrpSpPr>
                <p:cNvPr id="1746" name="Google Shape;1746;p41"/>
                <p:cNvGrpSpPr/>
                <p:nvPr/>
              </p:nvGrpSpPr>
              <p:grpSpPr>
                <a:xfrm>
                  <a:off x="874020" y="312788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747" name="Google Shape;1747;p41"/>
                  <p:cNvGrpSpPr/>
                  <p:nvPr/>
                </p:nvGrpSpPr>
                <p:grpSpPr>
                  <a:xfrm>
                    <a:off x="2096570" y="-863491"/>
                    <a:ext cx="717622" cy="717393"/>
                    <a:chOff x="1483457" y="3953671"/>
                    <a:chExt cx="717622" cy="717393"/>
                  </a:xfrm>
                </p:grpSpPr>
                <p:sp>
                  <p:nvSpPr>
                    <p:cNvPr id="1748" name="Google Shape;1748;p41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749" name="Google Shape;1749;p41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750" name="Google Shape;1750;p41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751" name="Google Shape;1751;p41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752" name="Google Shape;1752;p41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</p:grpSp>
              <p:sp>
                <p:nvSpPr>
                  <p:cNvPr id="1753" name="Google Shape;1753;p41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IBM Plex Mono"/>
                      <a:ea typeface="IBM Plex Mono"/>
                      <a:cs typeface="IBM Plex Mono"/>
                      <a:sym typeface="IBM Plex Mono"/>
                    </a:endParaRPr>
                  </a:p>
                </p:txBody>
              </p:sp>
            </p:grpSp>
          </p:grpSp>
          <p:grpSp>
            <p:nvGrpSpPr>
              <p:cNvPr id="1754" name="Google Shape;1754;p41"/>
              <p:cNvGrpSpPr/>
              <p:nvPr/>
            </p:nvGrpSpPr>
            <p:grpSpPr>
              <a:xfrm rot="-7479050">
                <a:off x="-2051246" y="-1642948"/>
                <a:ext cx="4889863" cy="3931229"/>
                <a:chOff x="7103825" y="-713112"/>
                <a:chExt cx="3785226" cy="3043150"/>
              </a:xfrm>
            </p:grpSpPr>
            <p:sp>
              <p:nvSpPr>
                <p:cNvPr id="1755" name="Google Shape;1755;p41"/>
                <p:cNvSpPr/>
                <p:nvPr/>
              </p:nvSpPr>
              <p:spPr>
                <a:xfrm rot="-3600017">
                  <a:off x="7761095" y="-21"/>
                  <a:ext cx="2152450" cy="1864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49803"/>
                      </a:srgbClr>
                    </a:gs>
                  </a:gsLst>
                  <a:lin ang="2700006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IBM Plex Mono"/>
                    <a:ea typeface="IBM Plex Mono"/>
                    <a:cs typeface="IBM Plex Mono"/>
                    <a:sym typeface="IBM Plex Mono"/>
                  </a:endParaRPr>
                </a:p>
              </p:txBody>
            </p:sp>
            <p:pic>
              <p:nvPicPr>
                <p:cNvPr id="1756" name="Google Shape;1756;p41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t="17657" b="17662"/>
                <a:stretch/>
              </p:blipFill>
              <p:spPr>
                <a:xfrm>
                  <a:off x="7103825" y="-713112"/>
                  <a:ext cx="3785226" cy="288897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757" name="Google Shape;1757;p41"/>
              <p:cNvGrpSpPr/>
              <p:nvPr/>
            </p:nvGrpSpPr>
            <p:grpSpPr>
              <a:xfrm>
                <a:off x="-640220" y="-2653973"/>
                <a:ext cx="6191221" cy="6191221"/>
                <a:chOff x="-640220" y="-2502423"/>
                <a:chExt cx="6191221" cy="6191221"/>
              </a:xfrm>
            </p:grpSpPr>
            <p:sp>
              <p:nvSpPr>
                <p:cNvPr id="1758" name="Google Shape;1758;p41"/>
                <p:cNvSpPr/>
                <p:nvPr/>
              </p:nvSpPr>
              <p:spPr>
                <a:xfrm rot="-8100000">
                  <a:off x="452224" y="-1781500"/>
                  <a:ext cx="4006334" cy="47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IBM Plex Mono"/>
                    <a:ea typeface="IBM Plex Mono"/>
                    <a:cs typeface="IBM Plex Mono"/>
                    <a:sym typeface="IBM Plex Mono"/>
                  </a:endParaRPr>
                </a:p>
              </p:txBody>
            </p:sp>
            <p:sp>
              <p:nvSpPr>
                <p:cNvPr id="1759" name="Google Shape;1759;p41"/>
                <p:cNvSpPr/>
                <p:nvPr/>
              </p:nvSpPr>
              <p:spPr>
                <a:xfrm rot="-8100000">
                  <a:off x="83608" y="-617740"/>
                  <a:ext cx="2925242" cy="305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IBM Plex Mono"/>
                    <a:ea typeface="IBM Plex Mono"/>
                    <a:cs typeface="IBM Plex Mono"/>
                    <a:sym typeface="IBM Plex Mono"/>
                  </a:endParaRPr>
                </a:p>
              </p:txBody>
            </p:sp>
          </p:grpSp>
        </p:grpSp>
        <p:grpSp>
          <p:nvGrpSpPr>
            <p:cNvPr id="1760" name="Google Shape;1760;p41"/>
            <p:cNvGrpSpPr/>
            <p:nvPr/>
          </p:nvGrpSpPr>
          <p:grpSpPr>
            <a:xfrm>
              <a:off x="-12" y="-195650"/>
              <a:ext cx="439200" cy="439100"/>
              <a:chOff x="1101075" y="2142375"/>
              <a:chExt cx="439200" cy="439100"/>
            </a:xfrm>
          </p:grpSpPr>
          <p:sp>
            <p:nvSpPr>
              <p:cNvPr id="1761" name="Google Shape;1761;p41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762" name="Google Shape;1762;p41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</p:grpSp>
      </p:grpSp>
      <p:grpSp>
        <p:nvGrpSpPr>
          <p:cNvPr id="1763" name="Google Shape;1763;p41"/>
          <p:cNvGrpSpPr/>
          <p:nvPr/>
        </p:nvGrpSpPr>
        <p:grpSpPr>
          <a:xfrm>
            <a:off x="4605344" y="2412775"/>
            <a:ext cx="5765856" cy="4103650"/>
            <a:chOff x="4452944" y="2184175"/>
            <a:chExt cx="5765856" cy="4103650"/>
          </a:xfrm>
        </p:grpSpPr>
        <p:pic>
          <p:nvPicPr>
            <p:cNvPr id="1764" name="Google Shape;1764;p41"/>
            <p:cNvPicPr preferRelativeResize="0"/>
            <p:nvPr/>
          </p:nvPicPr>
          <p:blipFill rotWithShape="1">
            <a:blip r:embed="rId4">
              <a:alphaModFix/>
            </a:blip>
            <a:srcRect l="16960" t="24718" r="7121" b="26177"/>
            <a:stretch/>
          </p:blipFill>
          <p:spPr>
            <a:xfrm rot="-5400000" flipH="1">
              <a:off x="6600975" y="2670000"/>
              <a:ext cx="4103650" cy="3132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65" name="Google Shape;1765;p41"/>
            <p:cNvGrpSpPr/>
            <p:nvPr/>
          </p:nvGrpSpPr>
          <p:grpSpPr>
            <a:xfrm rot="-5400000" flipH="1">
              <a:off x="8074852" y="4089881"/>
              <a:ext cx="1478405" cy="1186772"/>
              <a:chOff x="7945225" y="4302000"/>
              <a:chExt cx="904666" cy="726121"/>
            </a:xfrm>
          </p:grpSpPr>
          <p:sp>
            <p:nvSpPr>
              <p:cNvPr id="1766" name="Google Shape;1766;p41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49803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767" name="Google Shape;1767;p41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49803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768" name="Google Shape;1768;p41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49803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</p:grpSp>
        <p:sp>
          <p:nvSpPr>
            <p:cNvPr id="1769" name="Google Shape;1769;p41"/>
            <p:cNvSpPr/>
            <p:nvPr/>
          </p:nvSpPr>
          <p:spPr>
            <a:xfrm rot="-5400000" flipH="1">
              <a:off x="5435889" y="14813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274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grpSp>
          <p:nvGrpSpPr>
            <p:cNvPr id="1770" name="Google Shape;1770;p41"/>
            <p:cNvGrpSpPr/>
            <p:nvPr/>
          </p:nvGrpSpPr>
          <p:grpSpPr>
            <a:xfrm rot="-5400000" flipH="1">
              <a:off x="7140078" y="3883230"/>
              <a:ext cx="134004" cy="134004"/>
              <a:chOff x="8356813" y="1074288"/>
              <a:chExt cx="351900" cy="351900"/>
            </a:xfrm>
          </p:grpSpPr>
          <p:sp>
            <p:nvSpPr>
              <p:cNvPr id="1771" name="Google Shape;1771;p41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772" name="Google Shape;1772;p41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</p:grpSp>
        <p:grpSp>
          <p:nvGrpSpPr>
            <p:cNvPr id="1773" name="Google Shape;1773;p41"/>
            <p:cNvGrpSpPr/>
            <p:nvPr/>
          </p:nvGrpSpPr>
          <p:grpSpPr>
            <a:xfrm rot="-5400000" flipH="1">
              <a:off x="6766253" y="3499155"/>
              <a:ext cx="134004" cy="134004"/>
              <a:chOff x="8356813" y="1074288"/>
              <a:chExt cx="351900" cy="351900"/>
            </a:xfrm>
          </p:grpSpPr>
          <p:sp>
            <p:nvSpPr>
              <p:cNvPr id="1774" name="Google Shape;1774;p41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775" name="Google Shape;1775;p41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</p:grpSp>
        <p:sp>
          <p:nvSpPr>
            <p:cNvPr id="1776" name="Google Shape;1776;p41"/>
            <p:cNvSpPr/>
            <p:nvPr/>
          </p:nvSpPr>
          <p:spPr>
            <a:xfrm rot="5400000" flipH="1">
              <a:off x="6561314" y="236813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392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sp>
          <p:nvSpPr>
            <p:cNvPr id="1777" name="Google Shape;1777;p41"/>
            <p:cNvSpPr/>
            <p:nvPr/>
          </p:nvSpPr>
          <p:spPr>
            <a:xfrm rot="5400000" flipH="1">
              <a:off x="6562398" y="267694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392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grpSp>
          <p:nvGrpSpPr>
            <p:cNvPr id="1778" name="Google Shape;1778;p41"/>
            <p:cNvGrpSpPr/>
            <p:nvPr/>
          </p:nvGrpSpPr>
          <p:grpSpPr>
            <a:xfrm rot="-5400000" flipH="1">
              <a:off x="7404606" y="3451356"/>
              <a:ext cx="582050" cy="582425"/>
              <a:chOff x="959750" y="3039275"/>
              <a:chExt cx="582050" cy="582425"/>
            </a:xfrm>
          </p:grpSpPr>
          <p:sp>
            <p:nvSpPr>
              <p:cNvPr id="1779" name="Google Shape;1779;p41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780" name="Google Shape;1780;p41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781" name="Google Shape;1781;p41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782" name="Google Shape;1782;p41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783" name="Google Shape;1783;p41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784" name="Google Shape;1784;p41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785" name="Google Shape;1785;p41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</p:grpSp>
        <p:grpSp>
          <p:nvGrpSpPr>
            <p:cNvPr id="1786" name="Google Shape;1786;p41"/>
            <p:cNvGrpSpPr/>
            <p:nvPr/>
          </p:nvGrpSpPr>
          <p:grpSpPr>
            <a:xfrm rot="-5400000" flipH="1">
              <a:off x="7237650" y="4201057"/>
              <a:ext cx="699928" cy="1651024"/>
              <a:chOff x="8337812" y="3492483"/>
              <a:chExt cx="699928" cy="1651024"/>
            </a:xfrm>
          </p:grpSpPr>
          <p:sp>
            <p:nvSpPr>
              <p:cNvPr id="1787" name="Google Shape;1787;p41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6862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788" name="Google Shape;1788;p41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6862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789" name="Google Shape;1789;p41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6862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</p:grpSp>
        <p:sp>
          <p:nvSpPr>
            <p:cNvPr id="1790" name="Google Shape;1790;p41"/>
            <p:cNvSpPr/>
            <p:nvPr/>
          </p:nvSpPr>
          <p:spPr>
            <a:xfrm rot="147769" flipH="1">
              <a:off x="7025973" y="450498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rgbClr val="EB9109">
                    <a:alpha val="46666"/>
                  </a:srgbClr>
                </a:gs>
                <a:gs pos="78000">
                  <a:srgbClr val="F5F8FF">
                    <a:alpha val="46666"/>
                  </a:srgbClr>
                </a:gs>
                <a:gs pos="100000">
                  <a:srgbClr val="F5F8FF">
                    <a:alpha val="46666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sp>
          <p:nvSpPr>
            <p:cNvPr id="1791" name="Google Shape;1791;p41"/>
            <p:cNvSpPr/>
            <p:nvPr/>
          </p:nvSpPr>
          <p:spPr>
            <a:xfrm rot="147769" flipH="1">
              <a:off x="6785273" y="456993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rgbClr val="EB9109">
                    <a:alpha val="46666"/>
                  </a:srgbClr>
                </a:gs>
                <a:gs pos="78000">
                  <a:srgbClr val="F5F8FF">
                    <a:alpha val="46666"/>
                  </a:srgbClr>
                </a:gs>
                <a:gs pos="100000">
                  <a:srgbClr val="F5F8FF">
                    <a:alpha val="46666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grpSp>
          <p:nvGrpSpPr>
            <p:cNvPr id="1792" name="Google Shape;1792;p41"/>
            <p:cNvGrpSpPr/>
            <p:nvPr/>
          </p:nvGrpSpPr>
          <p:grpSpPr>
            <a:xfrm rot="-5400000" flipH="1">
              <a:off x="5819578" y="4727817"/>
              <a:ext cx="134004" cy="134004"/>
              <a:chOff x="8356813" y="1074288"/>
              <a:chExt cx="351900" cy="351900"/>
            </a:xfrm>
          </p:grpSpPr>
          <p:sp>
            <p:nvSpPr>
              <p:cNvPr id="1793" name="Google Shape;1793;p41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794" name="Google Shape;1794;p41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</p:grpSp>
      </p:grpSp>
      <p:grpSp>
        <p:nvGrpSpPr>
          <p:cNvPr id="1795" name="Google Shape;1795;p41"/>
          <p:cNvGrpSpPr/>
          <p:nvPr/>
        </p:nvGrpSpPr>
        <p:grpSpPr>
          <a:xfrm rot="-5400000" flipH="1">
            <a:off x="8904403" y="2929792"/>
            <a:ext cx="134004" cy="134004"/>
            <a:chOff x="8356813" y="1074288"/>
            <a:chExt cx="351900" cy="351900"/>
          </a:xfrm>
        </p:grpSpPr>
        <p:sp>
          <p:nvSpPr>
            <p:cNvPr id="1796" name="Google Shape;1796;p41"/>
            <p:cNvSpPr/>
            <p:nvPr/>
          </p:nvSpPr>
          <p:spPr>
            <a:xfrm>
              <a:off x="8356813" y="1074288"/>
              <a:ext cx="351900" cy="351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sp>
          <p:nvSpPr>
            <p:cNvPr id="1797" name="Google Shape;1797;p41"/>
            <p:cNvSpPr/>
            <p:nvPr/>
          </p:nvSpPr>
          <p:spPr>
            <a:xfrm>
              <a:off x="8406497" y="1123972"/>
              <a:ext cx="252600" cy="252600"/>
            </a:xfrm>
            <a:prstGeom prst="ellipse">
              <a:avLst/>
            </a:prstGeom>
            <a:gradFill>
              <a:gsLst>
                <a:gs pos="0">
                  <a:srgbClr val="9900FF">
                    <a:alpha val="46274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</p:grpSp>
      <p:grpSp>
        <p:nvGrpSpPr>
          <p:cNvPr id="1798" name="Google Shape;1798;p41"/>
          <p:cNvGrpSpPr/>
          <p:nvPr/>
        </p:nvGrpSpPr>
        <p:grpSpPr>
          <a:xfrm>
            <a:off x="1229643" y="983944"/>
            <a:ext cx="4558967" cy="134100"/>
            <a:chOff x="796100" y="3019701"/>
            <a:chExt cx="4558967" cy="134100"/>
          </a:xfrm>
        </p:grpSpPr>
        <p:sp>
          <p:nvSpPr>
            <p:cNvPr id="1799" name="Google Shape;1799;p41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cxnSp>
          <p:nvCxnSpPr>
            <p:cNvPr id="1800" name="Google Shape;1800;p41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801" name="Google Shape;1801;p41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</p:grpSp>
      <p:sp>
        <p:nvSpPr>
          <p:cNvPr id="1802" name="Google Shape;1802;p41"/>
          <p:cNvSpPr txBox="1">
            <a:spLocks noGrp="1"/>
          </p:cNvSpPr>
          <p:nvPr>
            <p:ph type="title"/>
          </p:nvPr>
        </p:nvSpPr>
        <p:spPr>
          <a:xfrm>
            <a:off x="1164140" y="461463"/>
            <a:ext cx="7188030" cy="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Tiền xử lý dữ liệu</a:t>
            </a:r>
            <a:endParaRPr/>
          </a:p>
        </p:txBody>
      </p:sp>
      <p:sp>
        <p:nvSpPr>
          <p:cNvPr id="1803" name="Google Shape;1803;p41"/>
          <p:cNvSpPr txBox="1">
            <a:spLocks noGrp="1"/>
          </p:cNvSpPr>
          <p:nvPr>
            <p:ph type="subTitle" idx="1"/>
          </p:nvPr>
        </p:nvSpPr>
        <p:spPr>
          <a:xfrm>
            <a:off x="784202" y="1526190"/>
            <a:ext cx="5523494" cy="2381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" sz="1400" b="0" i="0" dirty="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- Biến đổi dữ liệu bằng phương pháp Min Max Scaling: đưa các giá trị dữ liệu về khoảng giá trị cụ thể, thường là trong khoảng từ 0 đến 1</a:t>
            </a:r>
            <a:endParaRPr sz="1400" b="0" i="0" dirty="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2000"/>
              </a:spcBef>
              <a:spcAft>
                <a:spcPts val="1000"/>
              </a:spcAft>
              <a:buSzPts val="3000"/>
              <a:buNone/>
            </a:pPr>
            <a:r>
              <a:rPr lang="en" sz="1400" b="0" i="0" dirty="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- Biến đổi dữ liệu bằng phương pháp One-hot encoding: biến các giá trị cố định ở dạng ký tự về dạng giá trị số</a:t>
            </a:r>
            <a:endParaRPr sz="1400" b="0" i="0" dirty="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804" name="Google Shape;1804;p41"/>
          <p:cNvSpPr txBox="1"/>
          <p:nvPr/>
        </p:nvSpPr>
        <p:spPr>
          <a:xfrm>
            <a:off x="1229643" y="1220731"/>
            <a:ext cx="44628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C0A9E"/>
                </a:solidFill>
                <a:latin typeface="IBM Plex Mono"/>
                <a:ea typeface="IBM Plex Mono"/>
                <a:cs typeface="IBM Plex Mono"/>
                <a:sym typeface="IBM Plex Mono"/>
              </a:rPr>
              <a:t>2. </a:t>
            </a:r>
            <a:r>
              <a:rPr lang="en" sz="1400" b="0" i="1" u="none" strike="noStrike" cap="none">
                <a:solidFill>
                  <a:srgbClr val="0C0A9E"/>
                </a:solidFill>
                <a:latin typeface="IBM Plex Mono"/>
                <a:ea typeface="IBM Plex Mono"/>
                <a:cs typeface="IBM Plex Mono"/>
                <a:sym typeface="IBM Plex Mono"/>
              </a:rPr>
              <a:t>Biến đổi dữ liệu</a:t>
            </a:r>
            <a:endParaRPr sz="1400" b="0" i="0" u="none" strike="noStrike" cap="none">
              <a:solidFill>
                <a:srgbClr val="0C0A9E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9" name="Google Shape;1809;p42"/>
          <p:cNvGrpSpPr/>
          <p:nvPr/>
        </p:nvGrpSpPr>
        <p:grpSpPr>
          <a:xfrm>
            <a:off x="-2765816" y="-2958610"/>
            <a:ext cx="8164418" cy="6343458"/>
            <a:chOff x="-2613416" y="-2806210"/>
            <a:chExt cx="8164418" cy="6343458"/>
          </a:xfrm>
        </p:grpSpPr>
        <p:grpSp>
          <p:nvGrpSpPr>
            <p:cNvPr id="1810" name="Google Shape;1810;p42"/>
            <p:cNvGrpSpPr/>
            <p:nvPr/>
          </p:nvGrpSpPr>
          <p:grpSpPr>
            <a:xfrm>
              <a:off x="-2613416" y="-2806210"/>
              <a:ext cx="8164418" cy="6343458"/>
              <a:chOff x="-2613416" y="-2806210"/>
              <a:chExt cx="8164418" cy="6343458"/>
            </a:xfrm>
          </p:grpSpPr>
          <p:grpSp>
            <p:nvGrpSpPr>
              <p:cNvPr id="1811" name="Google Shape;1811;p42"/>
              <p:cNvGrpSpPr/>
              <p:nvPr/>
            </p:nvGrpSpPr>
            <p:grpSpPr>
              <a:xfrm>
                <a:off x="-191059" y="95963"/>
                <a:ext cx="1538562" cy="971589"/>
                <a:chOff x="-191059" y="95963"/>
                <a:chExt cx="1538562" cy="971589"/>
              </a:xfrm>
            </p:grpSpPr>
            <p:grpSp>
              <p:nvGrpSpPr>
                <p:cNvPr id="1812" name="Google Shape;1812;p42"/>
                <p:cNvGrpSpPr/>
                <p:nvPr/>
              </p:nvGrpSpPr>
              <p:grpSpPr>
                <a:xfrm>
                  <a:off x="-191059" y="201619"/>
                  <a:ext cx="904284" cy="865933"/>
                  <a:chOff x="2038491" y="-937756"/>
                  <a:chExt cx="904284" cy="865933"/>
                </a:xfrm>
              </p:grpSpPr>
              <p:grpSp>
                <p:nvGrpSpPr>
                  <p:cNvPr id="1813" name="Google Shape;1813;p42"/>
                  <p:cNvGrpSpPr/>
                  <p:nvPr/>
                </p:nvGrpSpPr>
                <p:grpSpPr>
                  <a:xfrm>
                    <a:off x="2096570" y="-863491"/>
                    <a:ext cx="717622" cy="717393"/>
                    <a:chOff x="1483457" y="3953671"/>
                    <a:chExt cx="717622" cy="717393"/>
                  </a:xfrm>
                </p:grpSpPr>
                <p:sp>
                  <p:nvSpPr>
                    <p:cNvPr id="1814" name="Google Shape;1814;p4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815" name="Google Shape;1815;p4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816" name="Google Shape;1816;p4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817" name="Google Shape;1817;p4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818" name="Google Shape;1818;p4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</p:grpSp>
              <p:sp>
                <p:nvSpPr>
                  <p:cNvPr id="1819" name="Google Shape;1819;p42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IBM Plex Mono"/>
                      <a:ea typeface="IBM Plex Mono"/>
                      <a:cs typeface="IBM Plex Mono"/>
                      <a:sym typeface="IBM Plex Mono"/>
                    </a:endParaRPr>
                  </a:p>
                </p:txBody>
              </p:sp>
            </p:grpSp>
            <p:grpSp>
              <p:nvGrpSpPr>
                <p:cNvPr id="1820" name="Google Shape;1820;p42"/>
                <p:cNvGrpSpPr/>
                <p:nvPr/>
              </p:nvGrpSpPr>
              <p:grpSpPr>
                <a:xfrm>
                  <a:off x="584533" y="9596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821" name="Google Shape;1821;p42"/>
                  <p:cNvGrpSpPr/>
                  <p:nvPr/>
                </p:nvGrpSpPr>
                <p:grpSpPr>
                  <a:xfrm>
                    <a:off x="2096570" y="-863491"/>
                    <a:ext cx="717622" cy="717393"/>
                    <a:chOff x="1483457" y="3953671"/>
                    <a:chExt cx="717622" cy="717393"/>
                  </a:xfrm>
                </p:grpSpPr>
                <p:sp>
                  <p:nvSpPr>
                    <p:cNvPr id="1822" name="Google Shape;1822;p4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823" name="Google Shape;1823;p4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824" name="Google Shape;1824;p4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825" name="Google Shape;1825;p4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826" name="Google Shape;1826;p4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</p:grpSp>
              <p:sp>
                <p:nvSpPr>
                  <p:cNvPr id="1827" name="Google Shape;1827;p42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IBM Plex Mono"/>
                      <a:ea typeface="IBM Plex Mono"/>
                      <a:cs typeface="IBM Plex Mono"/>
                      <a:sym typeface="IBM Plex Mono"/>
                    </a:endParaRPr>
                  </a:p>
                </p:txBody>
              </p:sp>
            </p:grpSp>
            <p:grpSp>
              <p:nvGrpSpPr>
                <p:cNvPr id="1828" name="Google Shape;1828;p42"/>
                <p:cNvGrpSpPr/>
                <p:nvPr/>
              </p:nvGrpSpPr>
              <p:grpSpPr>
                <a:xfrm>
                  <a:off x="530445" y="48191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829" name="Google Shape;1829;p42"/>
                  <p:cNvGrpSpPr/>
                  <p:nvPr/>
                </p:nvGrpSpPr>
                <p:grpSpPr>
                  <a:xfrm>
                    <a:off x="2096570" y="-863491"/>
                    <a:ext cx="717622" cy="717393"/>
                    <a:chOff x="1483457" y="3953671"/>
                    <a:chExt cx="717622" cy="717393"/>
                  </a:xfrm>
                </p:grpSpPr>
                <p:sp>
                  <p:nvSpPr>
                    <p:cNvPr id="1830" name="Google Shape;1830;p4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831" name="Google Shape;1831;p4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832" name="Google Shape;1832;p4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833" name="Google Shape;1833;p4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834" name="Google Shape;1834;p4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</p:grpSp>
              <p:sp>
                <p:nvSpPr>
                  <p:cNvPr id="1835" name="Google Shape;1835;p42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IBM Plex Mono"/>
                      <a:ea typeface="IBM Plex Mono"/>
                      <a:cs typeface="IBM Plex Mono"/>
                      <a:sym typeface="IBM Plex Mono"/>
                    </a:endParaRPr>
                  </a:p>
                </p:txBody>
              </p:sp>
            </p:grpSp>
            <p:grpSp>
              <p:nvGrpSpPr>
                <p:cNvPr id="1836" name="Google Shape;1836;p42"/>
                <p:cNvGrpSpPr/>
                <p:nvPr/>
              </p:nvGrpSpPr>
              <p:grpSpPr>
                <a:xfrm>
                  <a:off x="874020" y="312788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837" name="Google Shape;1837;p42"/>
                  <p:cNvGrpSpPr/>
                  <p:nvPr/>
                </p:nvGrpSpPr>
                <p:grpSpPr>
                  <a:xfrm>
                    <a:off x="2096570" y="-863491"/>
                    <a:ext cx="717622" cy="717393"/>
                    <a:chOff x="1483457" y="3953671"/>
                    <a:chExt cx="717622" cy="717393"/>
                  </a:xfrm>
                </p:grpSpPr>
                <p:sp>
                  <p:nvSpPr>
                    <p:cNvPr id="1838" name="Google Shape;1838;p4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839" name="Google Shape;1839;p4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840" name="Google Shape;1840;p4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841" name="Google Shape;1841;p4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842" name="Google Shape;1842;p4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</p:grpSp>
              <p:sp>
                <p:nvSpPr>
                  <p:cNvPr id="1843" name="Google Shape;1843;p42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IBM Plex Mono"/>
                      <a:ea typeface="IBM Plex Mono"/>
                      <a:cs typeface="IBM Plex Mono"/>
                      <a:sym typeface="IBM Plex Mono"/>
                    </a:endParaRPr>
                  </a:p>
                </p:txBody>
              </p:sp>
            </p:grpSp>
          </p:grpSp>
          <p:grpSp>
            <p:nvGrpSpPr>
              <p:cNvPr id="1844" name="Google Shape;1844;p42"/>
              <p:cNvGrpSpPr/>
              <p:nvPr/>
            </p:nvGrpSpPr>
            <p:grpSpPr>
              <a:xfrm rot="-7479050">
                <a:off x="-2051246" y="-1642948"/>
                <a:ext cx="4889863" cy="3931229"/>
                <a:chOff x="7103825" y="-713112"/>
                <a:chExt cx="3785226" cy="3043150"/>
              </a:xfrm>
            </p:grpSpPr>
            <p:sp>
              <p:nvSpPr>
                <p:cNvPr id="1845" name="Google Shape;1845;p42"/>
                <p:cNvSpPr/>
                <p:nvPr/>
              </p:nvSpPr>
              <p:spPr>
                <a:xfrm rot="-3600017">
                  <a:off x="7761095" y="-21"/>
                  <a:ext cx="2152450" cy="1864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49803"/>
                      </a:srgbClr>
                    </a:gs>
                  </a:gsLst>
                  <a:lin ang="2700006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IBM Plex Mono"/>
                    <a:ea typeface="IBM Plex Mono"/>
                    <a:cs typeface="IBM Plex Mono"/>
                    <a:sym typeface="IBM Plex Mono"/>
                  </a:endParaRPr>
                </a:p>
              </p:txBody>
            </p:sp>
            <p:pic>
              <p:nvPicPr>
                <p:cNvPr id="1846" name="Google Shape;1846;p42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t="17657" b="17662"/>
                <a:stretch/>
              </p:blipFill>
              <p:spPr>
                <a:xfrm>
                  <a:off x="7103825" y="-713112"/>
                  <a:ext cx="3785226" cy="288897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847" name="Google Shape;1847;p42"/>
              <p:cNvGrpSpPr/>
              <p:nvPr/>
            </p:nvGrpSpPr>
            <p:grpSpPr>
              <a:xfrm>
                <a:off x="-640220" y="-2653973"/>
                <a:ext cx="6191221" cy="6191221"/>
                <a:chOff x="-640220" y="-2502423"/>
                <a:chExt cx="6191221" cy="6191221"/>
              </a:xfrm>
            </p:grpSpPr>
            <p:sp>
              <p:nvSpPr>
                <p:cNvPr id="1848" name="Google Shape;1848;p42"/>
                <p:cNvSpPr/>
                <p:nvPr/>
              </p:nvSpPr>
              <p:spPr>
                <a:xfrm rot="-8100000">
                  <a:off x="452224" y="-1781500"/>
                  <a:ext cx="4006334" cy="47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IBM Plex Mono"/>
                    <a:ea typeface="IBM Plex Mono"/>
                    <a:cs typeface="IBM Plex Mono"/>
                    <a:sym typeface="IBM Plex Mono"/>
                  </a:endParaRPr>
                </a:p>
              </p:txBody>
            </p:sp>
            <p:sp>
              <p:nvSpPr>
                <p:cNvPr id="1849" name="Google Shape;1849;p42"/>
                <p:cNvSpPr/>
                <p:nvPr/>
              </p:nvSpPr>
              <p:spPr>
                <a:xfrm rot="-8100000">
                  <a:off x="83608" y="-617740"/>
                  <a:ext cx="2925242" cy="305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IBM Plex Mono"/>
                    <a:ea typeface="IBM Plex Mono"/>
                    <a:cs typeface="IBM Plex Mono"/>
                    <a:sym typeface="IBM Plex Mono"/>
                  </a:endParaRPr>
                </a:p>
              </p:txBody>
            </p:sp>
          </p:grpSp>
        </p:grpSp>
        <p:grpSp>
          <p:nvGrpSpPr>
            <p:cNvPr id="1850" name="Google Shape;1850;p42"/>
            <p:cNvGrpSpPr/>
            <p:nvPr/>
          </p:nvGrpSpPr>
          <p:grpSpPr>
            <a:xfrm>
              <a:off x="-12" y="-195650"/>
              <a:ext cx="439200" cy="439100"/>
              <a:chOff x="1101075" y="2142375"/>
              <a:chExt cx="439200" cy="439100"/>
            </a:xfrm>
          </p:grpSpPr>
          <p:sp>
            <p:nvSpPr>
              <p:cNvPr id="1851" name="Google Shape;1851;p4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852" name="Google Shape;1852;p4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</p:grpSp>
      </p:grpSp>
      <p:grpSp>
        <p:nvGrpSpPr>
          <p:cNvPr id="1853" name="Google Shape;1853;p42"/>
          <p:cNvGrpSpPr/>
          <p:nvPr/>
        </p:nvGrpSpPr>
        <p:grpSpPr>
          <a:xfrm>
            <a:off x="6590175" y="2630212"/>
            <a:ext cx="5765856" cy="4103650"/>
            <a:chOff x="4452944" y="2184175"/>
            <a:chExt cx="5765856" cy="4103650"/>
          </a:xfrm>
        </p:grpSpPr>
        <p:pic>
          <p:nvPicPr>
            <p:cNvPr id="1854" name="Google Shape;1854;p42"/>
            <p:cNvPicPr preferRelativeResize="0"/>
            <p:nvPr/>
          </p:nvPicPr>
          <p:blipFill rotWithShape="1">
            <a:blip r:embed="rId4">
              <a:alphaModFix/>
            </a:blip>
            <a:srcRect l="16960" t="24718" r="7121" b="26177"/>
            <a:stretch/>
          </p:blipFill>
          <p:spPr>
            <a:xfrm rot="-5400000" flipH="1">
              <a:off x="6600975" y="2670000"/>
              <a:ext cx="4103650" cy="3132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55" name="Google Shape;1855;p42"/>
            <p:cNvGrpSpPr/>
            <p:nvPr/>
          </p:nvGrpSpPr>
          <p:grpSpPr>
            <a:xfrm rot="-5400000" flipH="1">
              <a:off x="8074852" y="4089881"/>
              <a:ext cx="1478405" cy="1186772"/>
              <a:chOff x="7945225" y="4302000"/>
              <a:chExt cx="904666" cy="726121"/>
            </a:xfrm>
          </p:grpSpPr>
          <p:sp>
            <p:nvSpPr>
              <p:cNvPr id="1856" name="Google Shape;1856;p4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49803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857" name="Google Shape;1857;p4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49803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858" name="Google Shape;1858;p4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49803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</p:grpSp>
        <p:sp>
          <p:nvSpPr>
            <p:cNvPr id="1859" name="Google Shape;1859;p42"/>
            <p:cNvSpPr/>
            <p:nvPr/>
          </p:nvSpPr>
          <p:spPr>
            <a:xfrm rot="-5400000" flipH="1">
              <a:off x="5435889" y="14813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274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grpSp>
          <p:nvGrpSpPr>
            <p:cNvPr id="1860" name="Google Shape;1860;p42"/>
            <p:cNvGrpSpPr/>
            <p:nvPr/>
          </p:nvGrpSpPr>
          <p:grpSpPr>
            <a:xfrm rot="-5400000" flipH="1">
              <a:off x="7140078" y="3883230"/>
              <a:ext cx="134004" cy="134004"/>
              <a:chOff x="8356813" y="1074288"/>
              <a:chExt cx="351900" cy="351900"/>
            </a:xfrm>
          </p:grpSpPr>
          <p:sp>
            <p:nvSpPr>
              <p:cNvPr id="1861" name="Google Shape;1861;p42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862" name="Google Shape;1862;p42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</p:grpSp>
        <p:grpSp>
          <p:nvGrpSpPr>
            <p:cNvPr id="1863" name="Google Shape;1863;p42"/>
            <p:cNvGrpSpPr/>
            <p:nvPr/>
          </p:nvGrpSpPr>
          <p:grpSpPr>
            <a:xfrm rot="-5400000" flipH="1">
              <a:off x="6766253" y="3499155"/>
              <a:ext cx="134004" cy="134004"/>
              <a:chOff x="8356813" y="1074288"/>
              <a:chExt cx="351900" cy="351900"/>
            </a:xfrm>
          </p:grpSpPr>
          <p:sp>
            <p:nvSpPr>
              <p:cNvPr id="1864" name="Google Shape;1864;p42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865" name="Google Shape;1865;p42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</p:grpSp>
        <p:sp>
          <p:nvSpPr>
            <p:cNvPr id="1866" name="Google Shape;1866;p42"/>
            <p:cNvSpPr/>
            <p:nvPr/>
          </p:nvSpPr>
          <p:spPr>
            <a:xfrm rot="5400000" flipH="1">
              <a:off x="6561314" y="236813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392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sp>
          <p:nvSpPr>
            <p:cNvPr id="1867" name="Google Shape;1867;p42"/>
            <p:cNvSpPr/>
            <p:nvPr/>
          </p:nvSpPr>
          <p:spPr>
            <a:xfrm rot="5400000" flipH="1">
              <a:off x="6562398" y="267694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392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grpSp>
          <p:nvGrpSpPr>
            <p:cNvPr id="1868" name="Google Shape;1868;p42"/>
            <p:cNvGrpSpPr/>
            <p:nvPr/>
          </p:nvGrpSpPr>
          <p:grpSpPr>
            <a:xfrm rot="-5400000" flipH="1">
              <a:off x="7404606" y="3451356"/>
              <a:ext cx="582050" cy="582425"/>
              <a:chOff x="959750" y="3039275"/>
              <a:chExt cx="582050" cy="582425"/>
            </a:xfrm>
          </p:grpSpPr>
          <p:sp>
            <p:nvSpPr>
              <p:cNvPr id="1869" name="Google Shape;1869;p4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870" name="Google Shape;1870;p4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871" name="Google Shape;1871;p4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872" name="Google Shape;1872;p4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873" name="Google Shape;1873;p4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874" name="Google Shape;1874;p4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875" name="Google Shape;1875;p4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</p:grpSp>
        <p:grpSp>
          <p:nvGrpSpPr>
            <p:cNvPr id="1876" name="Google Shape;1876;p42"/>
            <p:cNvGrpSpPr/>
            <p:nvPr/>
          </p:nvGrpSpPr>
          <p:grpSpPr>
            <a:xfrm rot="-5400000" flipH="1">
              <a:off x="7237650" y="4201057"/>
              <a:ext cx="699928" cy="1651024"/>
              <a:chOff x="8337812" y="3492483"/>
              <a:chExt cx="699928" cy="1651024"/>
            </a:xfrm>
          </p:grpSpPr>
          <p:sp>
            <p:nvSpPr>
              <p:cNvPr id="1877" name="Google Shape;1877;p4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6862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878" name="Google Shape;1878;p4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6862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879" name="Google Shape;1879;p4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6862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</p:grpSp>
        <p:sp>
          <p:nvSpPr>
            <p:cNvPr id="1880" name="Google Shape;1880;p42"/>
            <p:cNvSpPr/>
            <p:nvPr/>
          </p:nvSpPr>
          <p:spPr>
            <a:xfrm rot="147769" flipH="1">
              <a:off x="7025973" y="450498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rgbClr val="EB9109">
                    <a:alpha val="46666"/>
                  </a:srgbClr>
                </a:gs>
                <a:gs pos="78000">
                  <a:srgbClr val="F5F8FF">
                    <a:alpha val="46666"/>
                  </a:srgbClr>
                </a:gs>
                <a:gs pos="100000">
                  <a:srgbClr val="F5F8FF">
                    <a:alpha val="46666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sp>
          <p:nvSpPr>
            <p:cNvPr id="1881" name="Google Shape;1881;p42"/>
            <p:cNvSpPr/>
            <p:nvPr/>
          </p:nvSpPr>
          <p:spPr>
            <a:xfrm rot="147769" flipH="1">
              <a:off x="6785273" y="456993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rgbClr val="EB9109">
                    <a:alpha val="46666"/>
                  </a:srgbClr>
                </a:gs>
                <a:gs pos="78000">
                  <a:srgbClr val="F5F8FF">
                    <a:alpha val="46666"/>
                  </a:srgbClr>
                </a:gs>
                <a:gs pos="100000">
                  <a:srgbClr val="F5F8FF">
                    <a:alpha val="46666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grpSp>
          <p:nvGrpSpPr>
            <p:cNvPr id="1882" name="Google Shape;1882;p42"/>
            <p:cNvGrpSpPr/>
            <p:nvPr/>
          </p:nvGrpSpPr>
          <p:grpSpPr>
            <a:xfrm rot="-5400000" flipH="1">
              <a:off x="5819578" y="4727817"/>
              <a:ext cx="134004" cy="134004"/>
              <a:chOff x="8356813" y="1074288"/>
              <a:chExt cx="351900" cy="351900"/>
            </a:xfrm>
          </p:grpSpPr>
          <p:sp>
            <p:nvSpPr>
              <p:cNvPr id="1883" name="Google Shape;1883;p42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884" name="Google Shape;1884;p42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</p:grpSp>
      </p:grpSp>
      <p:grpSp>
        <p:nvGrpSpPr>
          <p:cNvPr id="1885" name="Google Shape;1885;p42"/>
          <p:cNvGrpSpPr/>
          <p:nvPr/>
        </p:nvGrpSpPr>
        <p:grpSpPr>
          <a:xfrm rot="-5400000" flipH="1">
            <a:off x="8904403" y="2929792"/>
            <a:ext cx="134004" cy="134004"/>
            <a:chOff x="8356813" y="1074288"/>
            <a:chExt cx="351900" cy="351900"/>
          </a:xfrm>
        </p:grpSpPr>
        <p:sp>
          <p:nvSpPr>
            <p:cNvPr id="1886" name="Google Shape;1886;p42"/>
            <p:cNvSpPr/>
            <p:nvPr/>
          </p:nvSpPr>
          <p:spPr>
            <a:xfrm>
              <a:off x="8356813" y="1074288"/>
              <a:ext cx="351900" cy="351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sp>
          <p:nvSpPr>
            <p:cNvPr id="1887" name="Google Shape;1887;p42"/>
            <p:cNvSpPr/>
            <p:nvPr/>
          </p:nvSpPr>
          <p:spPr>
            <a:xfrm>
              <a:off x="8406497" y="1123972"/>
              <a:ext cx="252600" cy="252600"/>
            </a:xfrm>
            <a:prstGeom prst="ellipse">
              <a:avLst/>
            </a:prstGeom>
            <a:gradFill>
              <a:gsLst>
                <a:gs pos="0">
                  <a:srgbClr val="9900FF">
                    <a:alpha val="46274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</p:grpSp>
      <p:grpSp>
        <p:nvGrpSpPr>
          <p:cNvPr id="1888" name="Google Shape;1888;p42"/>
          <p:cNvGrpSpPr/>
          <p:nvPr/>
        </p:nvGrpSpPr>
        <p:grpSpPr>
          <a:xfrm>
            <a:off x="1229643" y="983944"/>
            <a:ext cx="4558967" cy="134100"/>
            <a:chOff x="796100" y="3019701"/>
            <a:chExt cx="4558967" cy="134100"/>
          </a:xfrm>
        </p:grpSpPr>
        <p:sp>
          <p:nvSpPr>
            <p:cNvPr id="1889" name="Google Shape;1889;p42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cxnSp>
          <p:nvCxnSpPr>
            <p:cNvPr id="1890" name="Google Shape;1890;p42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891" name="Google Shape;1891;p42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</p:grpSp>
      <p:sp>
        <p:nvSpPr>
          <p:cNvPr id="1892" name="Google Shape;1892;p42"/>
          <p:cNvSpPr txBox="1">
            <a:spLocks noGrp="1"/>
          </p:cNvSpPr>
          <p:nvPr>
            <p:ph type="title"/>
          </p:nvPr>
        </p:nvSpPr>
        <p:spPr>
          <a:xfrm>
            <a:off x="1164140" y="461463"/>
            <a:ext cx="7188030" cy="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Tiền xử lý dữ liệu</a:t>
            </a:r>
            <a:endParaRPr/>
          </a:p>
        </p:txBody>
      </p:sp>
      <p:sp>
        <p:nvSpPr>
          <p:cNvPr id="1893" name="Google Shape;1893;p42"/>
          <p:cNvSpPr txBox="1"/>
          <p:nvPr/>
        </p:nvSpPr>
        <p:spPr>
          <a:xfrm>
            <a:off x="1229643" y="1220731"/>
            <a:ext cx="44628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C0A9E"/>
                </a:solidFill>
                <a:latin typeface="IBM Plex Mono"/>
                <a:ea typeface="IBM Plex Mono"/>
                <a:cs typeface="IBM Plex Mono"/>
                <a:sym typeface="IBM Plex Mono"/>
              </a:rPr>
              <a:t>2. </a:t>
            </a:r>
            <a:r>
              <a:rPr lang="en" sz="1400" b="0" i="1" u="none" strike="noStrike" cap="none">
                <a:solidFill>
                  <a:srgbClr val="0C0A9E"/>
                </a:solidFill>
                <a:latin typeface="IBM Plex Mono"/>
                <a:ea typeface="IBM Plex Mono"/>
                <a:cs typeface="IBM Plex Mono"/>
                <a:sym typeface="IBM Plex Mono"/>
              </a:rPr>
              <a:t>Biến đổi dữ liệu</a:t>
            </a:r>
            <a:endParaRPr sz="1400" b="0" i="0" u="none" strike="noStrike" cap="none">
              <a:solidFill>
                <a:srgbClr val="0C0A9E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895" name="Google Shape;1895;p42"/>
          <p:cNvSpPr txBox="1"/>
          <p:nvPr/>
        </p:nvSpPr>
        <p:spPr>
          <a:xfrm>
            <a:off x="1272468" y="4490554"/>
            <a:ext cx="6799451" cy="2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</a:pPr>
            <a:r>
              <a:rPr lang="en" sz="1100" i="1" dirty="0">
                <a:latin typeface="IBM Plex Mono"/>
                <a:ea typeface="IBM Plex Mono"/>
                <a:cs typeface="IBM Plex Mono"/>
                <a:sym typeface="IBM Plex Mono"/>
              </a:rPr>
              <a:t>Hình 3.2 </a:t>
            </a:r>
            <a:r>
              <a:rPr lang="en" sz="1100" b="0" i="1" u="none" strike="noStrike" cap="none" dirty="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Dữ liệu sau khi đã được chuẩn hóa</a:t>
            </a:r>
            <a:endParaRPr sz="1100" b="0" i="1" u="none" strike="noStrike" cap="none" dirty="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EC63FE6-7319-35EE-B309-D32F38154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468" y="1619033"/>
            <a:ext cx="6800163" cy="2823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0" name="Google Shape;1900;p43"/>
          <p:cNvGrpSpPr/>
          <p:nvPr/>
        </p:nvGrpSpPr>
        <p:grpSpPr>
          <a:xfrm>
            <a:off x="-2765816" y="-2958610"/>
            <a:ext cx="8164418" cy="6343458"/>
            <a:chOff x="-2613416" y="-2806210"/>
            <a:chExt cx="8164418" cy="6343458"/>
          </a:xfrm>
        </p:grpSpPr>
        <p:grpSp>
          <p:nvGrpSpPr>
            <p:cNvPr id="1901" name="Google Shape;1901;p43"/>
            <p:cNvGrpSpPr/>
            <p:nvPr/>
          </p:nvGrpSpPr>
          <p:grpSpPr>
            <a:xfrm>
              <a:off x="-2613416" y="-2806210"/>
              <a:ext cx="8164418" cy="6343458"/>
              <a:chOff x="-2613416" y="-2806210"/>
              <a:chExt cx="8164418" cy="6343458"/>
            </a:xfrm>
          </p:grpSpPr>
          <p:grpSp>
            <p:nvGrpSpPr>
              <p:cNvPr id="1902" name="Google Shape;1902;p43"/>
              <p:cNvGrpSpPr/>
              <p:nvPr/>
            </p:nvGrpSpPr>
            <p:grpSpPr>
              <a:xfrm>
                <a:off x="-191059" y="95963"/>
                <a:ext cx="1538562" cy="971589"/>
                <a:chOff x="-191059" y="95963"/>
                <a:chExt cx="1538562" cy="971589"/>
              </a:xfrm>
            </p:grpSpPr>
            <p:grpSp>
              <p:nvGrpSpPr>
                <p:cNvPr id="1903" name="Google Shape;1903;p43"/>
                <p:cNvGrpSpPr/>
                <p:nvPr/>
              </p:nvGrpSpPr>
              <p:grpSpPr>
                <a:xfrm>
                  <a:off x="-191059" y="201619"/>
                  <a:ext cx="904284" cy="865933"/>
                  <a:chOff x="2038491" y="-937756"/>
                  <a:chExt cx="904284" cy="865933"/>
                </a:xfrm>
              </p:grpSpPr>
              <p:grpSp>
                <p:nvGrpSpPr>
                  <p:cNvPr id="1904" name="Google Shape;1904;p43"/>
                  <p:cNvGrpSpPr/>
                  <p:nvPr/>
                </p:nvGrpSpPr>
                <p:grpSpPr>
                  <a:xfrm>
                    <a:off x="2096570" y="-863491"/>
                    <a:ext cx="717622" cy="717393"/>
                    <a:chOff x="1483457" y="3953671"/>
                    <a:chExt cx="717622" cy="717393"/>
                  </a:xfrm>
                </p:grpSpPr>
                <p:sp>
                  <p:nvSpPr>
                    <p:cNvPr id="1905" name="Google Shape;1905;p4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906" name="Google Shape;1906;p4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907" name="Google Shape;1907;p4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908" name="Google Shape;1908;p4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909" name="Google Shape;1909;p4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</p:grpSp>
              <p:sp>
                <p:nvSpPr>
                  <p:cNvPr id="1910" name="Google Shape;1910;p43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IBM Plex Mono"/>
                      <a:ea typeface="IBM Plex Mono"/>
                      <a:cs typeface="IBM Plex Mono"/>
                      <a:sym typeface="IBM Plex Mono"/>
                    </a:endParaRPr>
                  </a:p>
                </p:txBody>
              </p:sp>
            </p:grpSp>
            <p:grpSp>
              <p:nvGrpSpPr>
                <p:cNvPr id="1911" name="Google Shape;1911;p43"/>
                <p:cNvGrpSpPr/>
                <p:nvPr/>
              </p:nvGrpSpPr>
              <p:grpSpPr>
                <a:xfrm>
                  <a:off x="584533" y="9596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912" name="Google Shape;1912;p43"/>
                  <p:cNvGrpSpPr/>
                  <p:nvPr/>
                </p:nvGrpSpPr>
                <p:grpSpPr>
                  <a:xfrm>
                    <a:off x="2096570" y="-863491"/>
                    <a:ext cx="717622" cy="717393"/>
                    <a:chOff x="1483457" y="3953671"/>
                    <a:chExt cx="717622" cy="717393"/>
                  </a:xfrm>
                </p:grpSpPr>
                <p:sp>
                  <p:nvSpPr>
                    <p:cNvPr id="1913" name="Google Shape;1913;p4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914" name="Google Shape;1914;p4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915" name="Google Shape;1915;p4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916" name="Google Shape;1916;p4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917" name="Google Shape;1917;p4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</p:grpSp>
              <p:sp>
                <p:nvSpPr>
                  <p:cNvPr id="1918" name="Google Shape;1918;p43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IBM Plex Mono"/>
                      <a:ea typeface="IBM Plex Mono"/>
                      <a:cs typeface="IBM Plex Mono"/>
                      <a:sym typeface="IBM Plex Mono"/>
                    </a:endParaRPr>
                  </a:p>
                </p:txBody>
              </p:sp>
            </p:grpSp>
            <p:grpSp>
              <p:nvGrpSpPr>
                <p:cNvPr id="1919" name="Google Shape;1919;p43"/>
                <p:cNvGrpSpPr/>
                <p:nvPr/>
              </p:nvGrpSpPr>
              <p:grpSpPr>
                <a:xfrm>
                  <a:off x="530445" y="48191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920" name="Google Shape;1920;p43"/>
                  <p:cNvGrpSpPr/>
                  <p:nvPr/>
                </p:nvGrpSpPr>
                <p:grpSpPr>
                  <a:xfrm>
                    <a:off x="2096570" y="-863491"/>
                    <a:ext cx="717622" cy="717393"/>
                    <a:chOff x="1483457" y="3953671"/>
                    <a:chExt cx="717622" cy="717393"/>
                  </a:xfrm>
                </p:grpSpPr>
                <p:sp>
                  <p:nvSpPr>
                    <p:cNvPr id="1921" name="Google Shape;1921;p4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922" name="Google Shape;1922;p4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923" name="Google Shape;1923;p4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924" name="Google Shape;1924;p4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925" name="Google Shape;1925;p4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</p:grpSp>
              <p:sp>
                <p:nvSpPr>
                  <p:cNvPr id="1926" name="Google Shape;1926;p43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IBM Plex Mono"/>
                      <a:ea typeface="IBM Plex Mono"/>
                      <a:cs typeface="IBM Plex Mono"/>
                      <a:sym typeface="IBM Plex Mono"/>
                    </a:endParaRPr>
                  </a:p>
                </p:txBody>
              </p:sp>
            </p:grpSp>
            <p:grpSp>
              <p:nvGrpSpPr>
                <p:cNvPr id="1927" name="Google Shape;1927;p43"/>
                <p:cNvGrpSpPr/>
                <p:nvPr/>
              </p:nvGrpSpPr>
              <p:grpSpPr>
                <a:xfrm>
                  <a:off x="874020" y="312788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928" name="Google Shape;1928;p43"/>
                  <p:cNvGrpSpPr/>
                  <p:nvPr/>
                </p:nvGrpSpPr>
                <p:grpSpPr>
                  <a:xfrm>
                    <a:off x="2096570" y="-863491"/>
                    <a:ext cx="717622" cy="717393"/>
                    <a:chOff x="1483457" y="3953671"/>
                    <a:chExt cx="717622" cy="717393"/>
                  </a:xfrm>
                </p:grpSpPr>
                <p:sp>
                  <p:nvSpPr>
                    <p:cNvPr id="1929" name="Google Shape;1929;p4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930" name="Google Shape;1930;p4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931" name="Google Shape;1931;p4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932" name="Google Shape;1932;p4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933" name="Google Shape;1933;p4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</p:grpSp>
              <p:sp>
                <p:nvSpPr>
                  <p:cNvPr id="1934" name="Google Shape;1934;p43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IBM Plex Mono"/>
                      <a:ea typeface="IBM Plex Mono"/>
                      <a:cs typeface="IBM Plex Mono"/>
                      <a:sym typeface="IBM Plex Mono"/>
                    </a:endParaRPr>
                  </a:p>
                </p:txBody>
              </p:sp>
            </p:grpSp>
          </p:grpSp>
          <p:grpSp>
            <p:nvGrpSpPr>
              <p:cNvPr id="1935" name="Google Shape;1935;p43"/>
              <p:cNvGrpSpPr/>
              <p:nvPr/>
            </p:nvGrpSpPr>
            <p:grpSpPr>
              <a:xfrm rot="-7479050">
                <a:off x="-2051246" y="-1642948"/>
                <a:ext cx="4889863" cy="3931229"/>
                <a:chOff x="7103825" y="-713112"/>
                <a:chExt cx="3785226" cy="3043150"/>
              </a:xfrm>
            </p:grpSpPr>
            <p:sp>
              <p:nvSpPr>
                <p:cNvPr id="1936" name="Google Shape;1936;p43"/>
                <p:cNvSpPr/>
                <p:nvPr/>
              </p:nvSpPr>
              <p:spPr>
                <a:xfrm rot="-3600017">
                  <a:off x="7761095" y="-21"/>
                  <a:ext cx="2152450" cy="1864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49803"/>
                      </a:srgbClr>
                    </a:gs>
                  </a:gsLst>
                  <a:lin ang="2700006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IBM Plex Mono"/>
                    <a:ea typeface="IBM Plex Mono"/>
                    <a:cs typeface="IBM Plex Mono"/>
                    <a:sym typeface="IBM Plex Mono"/>
                  </a:endParaRPr>
                </a:p>
              </p:txBody>
            </p:sp>
            <p:pic>
              <p:nvPicPr>
                <p:cNvPr id="1937" name="Google Shape;1937;p43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t="17657" b="17662"/>
                <a:stretch/>
              </p:blipFill>
              <p:spPr>
                <a:xfrm>
                  <a:off x="7103825" y="-713112"/>
                  <a:ext cx="3785226" cy="288897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938" name="Google Shape;1938;p43"/>
              <p:cNvGrpSpPr/>
              <p:nvPr/>
            </p:nvGrpSpPr>
            <p:grpSpPr>
              <a:xfrm>
                <a:off x="-640220" y="-2653973"/>
                <a:ext cx="6191221" cy="6191221"/>
                <a:chOff x="-640220" y="-2502423"/>
                <a:chExt cx="6191221" cy="6191221"/>
              </a:xfrm>
            </p:grpSpPr>
            <p:sp>
              <p:nvSpPr>
                <p:cNvPr id="1939" name="Google Shape;1939;p43"/>
                <p:cNvSpPr/>
                <p:nvPr/>
              </p:nvSpPr>
              <p:spPr>
                <a:xfrm rot="-8100000">
                  <a:off x="452224" y="-1781500"/>
                  <a:ext cx="4006334" cy="47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IBM Plex Mono"/>
                    <a:ea typeface="IBM Plex Mono"/>
                    <a:cs typeface="IBM Plex Mono"/>
                    <a:sym typeface="IBM Plex Mono"/>
                  </a:endParaRPr>
                </a:p>
              </p:txBody>
            </p:sp>
            <p:sp>
              <p:nvSpPr>
                <p:cNvPr id="1940" name="Google Shape;1940;p43"/>
                <p:cNvSpPr/>
                <p:nvPr/>
              </p:nvSpPr>
              <p:spPr>
                <a:xfrm rot="-8100000">
                  <a:off x="83608" y="-617740"/>
                  <a:ext cx="2925242" cy="305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IBM Plex Mono"/>
                    <a:ea typeface="IBM Plex Mono"/>
                    <a:cs typeface="IBM Plex Mono"/>
                    <a:sym typeface="IBM Plex Mono"/>
                  </a:endParaRPr>
                </a:p>
              </p:txBody>
            </p:sp>
          </p:grpSp>
        </p:grpSp>
        <p:grpSp>
          <p:nvGrpSpPr>
            <p:cNvPr id="1941" name="Google Shape;1941;p43"/>
            <p:cNvGrpSpPr/>
            <p:nvPr/>
          </p:nvGrpSpPr>
          <p:grpSpPr>
            <a:xfrm>
              <a:off x="-12" y="-195650"/>
              <a:ext cx="439200" cy="439100"/>
              <a:chOff x="1101075" y="2142375"/>
              <a:chExt cx="439200" cy="439100"/>
            </a:xfrm>
          </p:grpSpPr>
          <p:sp>
            <p:nvSpPr>
              <p:cNvPr id="1942" name="Google Shape;1942;p43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943" name="Google Shape;1943;p43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</p:grpSp>
      </p:grpSp>
      <p:grpSp>
        <p:nvGrpSpPr>
          <p:cNvPr id="1944" name="Google Shape;1944;p43"/>
          <p:cNvGrpSpPr/>
          <p:nvPr/>
        </p:nvGrpSpPr>
        <p:grpSpPr>
          <a:xfrm rot="-5400000" flipH="1">
            <a:off x="8904403" y="2929792"/>
            <a:ext cx="134004" cy="134004"/>
            <a:chOff x="8356813" y="1074288"/>
            <a:chExt cx="351900" cy="351900"/>
          </a:xfrm>
        </p:grpSpPr>
        <p:sp>
          <p:nvSpPr>
            <p:cNvPr id="1945" name="Google Shape;1945;p43"/>
            <p:cNvSpPr/>
            <p:nvPr/>
          </p:nvSpPr>
          <p:spPr>
            <a:xfrm>
              <a:off x="8356813" y="1074288"/>
              <a:ext cx="351900" cy="351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sp>
          <p:nvSpPr>
            <p:cNvPr id="1946" name="Google Shape;1946;p43"/>
            <p:cNvSpPr/>
            <p:nvPr/>
          </p:nvSpPr>
          <p:spPr>
            <a:xfrm>
              <a:off x="8406497" y="1123972"/>
              <a:ext cx="252600" cy="252600"/>
            </a:xfrm>
            <a:prstGeom prst="ellipse">
              <a:avLst/>
            </a:prstGeom>
            <a:gradFill>
              <a:gsLst>
                <a:gs pos="0">
                  <a:srgbClr val="9900FF">
                    <a:alpha val="46274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</p:grpSp>
      <p:grpSp>
        <p:nvGrpSpPr>
          <p:cNvPr id="1947" name="Google Shape;1947;p43"/>
          <p:cNvGrpSpPr/>
          <p:nvPr/>
        </p:nvGrpSpPr>
        <p:grpSpPr>
          <a:xfrm>
            <a:off x="1229643" y="983944"/>
            <a:ext cx="4558967" cy="134100"/>
            <a:chOff x="796100" y="3019701"/>
            <a:chExt cx="4558967" cy="134100"/>
          </a:xfrm>
        </p:grpSpPr>
        <p:sp>
          <p:nvSpPr>
            <p:cNvPr id="1948" name="Google Shape;1948;p43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cxnSp>
          <p:nvCxnSpPr>
            <p:cNvPr id="1949" name="Google Shape;1949;p43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950" name="Google Shape;1950;p43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</p:grpSp>
      <p:sp>
        <p:nvSpPr>
          <p:cNvPr id="1951" name="Google Shape;1951;p43"/>
          <p:cNvSpPr txBox="1">
            <a:spLocks noGrp="1"/>
          </p:cNvSpPr>
          <p:nvPr>
            <p:ph type="title"/>
          </p:nvPr>
        </p:nvSpPr>
        <p:spPr>
          <a:xfrm>
            <a:off x="1164140" y="461463"/>
            <a:ext cx="7188030" cy="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Xác định số lượng cụm K</a:t>
            </a:r>
            <a:endParaRPr/>
          </a:p>
        </p:txBody>
      </p:sp>
      <p:sp>
        <p:nvSpPr>
          <p:cNvPr id="1952" name="Google Shape;1952;p43"/>
          <p:cNvSpPr txBox="1">
            <a:spLocks noGrp="1"/>
          </p:cNvSpPr>
          <p:nvPr>
            <p:ph type="subTitle" idx="1"/>
          </p:nvPr>
        </p:nvSpPr>
        <p:spPr>
          <a:xfrm>
            <a:off x="704721" y="1273668"/>
            <a:ext cx="3843517" cy="241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" sz="1400" b="0" i="0" dirty="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- Sử dụng biểu đồ Elbow Method (phương pháp khuỷu tay)</a:t>
            </a:r>
            <a:endParaRPr sz="1400" b="0" i="0" dirty="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2000"/>
              </a:spcBef>
              <a:spcAft>
                <a:spcPts val="1000"/>
              </a:spcAft>
              <a:buSzPts val="3000"/>
              <a:buNone/>
            </a:pPr>
            <a:r>
              <a:rPr lang="en" sz="1400" b="0" i="0" dirty="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- Phương pháp này giúp xác định số lượng cụm tối ưu dựa trên sự thay đổi của tổng bình phương khoảng cách (Within-Cluster Sum of Squares - WCSS) giữa các điểm dữ liệu và trung tâm của cụm. </a:t>
            </a:r>
            <a:endParaRPr sz="1400" b="0" i="0" dirty="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pic>
        <p:nvPicPr>
          <p:cNvPr id="1953" name="Google Shape;1953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38380" y="1530969"/>
            <a:ext cx="4147129" cy="2620260"/>
          </a:xfrm>
          <a:prstGeom prst="rect">
            <a:avLst/>
          </a:prstGeom>
          <a:noFill/>
          <a:ln>
            <a:noFill/>
          </a:ln>
        </p:spPr>
      </p:pic>
      <p:sp>
        <p:nvSpPr>
          <p:cNvPr id="1954" name="Google Shape;1954;p43"/>
          <p:cNvSpPr txBox="1"/>
          <p:nvPr/>
        </p:nvSpPr>
        <p:spPr>
          <a:xfrm>
            <a:off x="4738309" y="4302554"/>
            <a:ext cx="41472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latin typeface="IBM Plex Mono"/>
                <a:ea typeface="IBM Plex Mono"/>
                <a:cs typeface="IBM Plex Mono"/>
                <a:sym typeface="IBM Plex Mono"/>
              </a:rPr>
              <a:t>Hình 3.3 </a:t>
            </a:r>
            <a:r>
              <a:rPr lang="en" sz="1100" b="0" i="1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Biểu đồ Elbow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9" name="Google Shape;1959;p44"/>
          <p:cNvGrpSpPr/>
          <p:nvPr/>
        </p:nvGrpSpPr>
        <p:grpSpPr>
          <a:xfrm>
            <a:off x="-2765816" y="-2958610"/>
            <a:ext cx="8164418" cy="6343458"/>
            <a:chOff x="-2613416" y="-2806210"/>
            <a:chExt cx="8164418" cy="6343458"/>
          </a:xfrm>
        </p:grpSpPr>
        <p:grpSp>
          <p:nvGrpSpPr>
            <p:cNvPr id="1960" name="Google Shape;1960;p44"/>
            <p:cNvGrpSpPr/>
            <p:nvPr/>
          </p:nvGrpSpPr>
          <p:grpSpPr>
            <a:xfrm>
              <a:off x="-2613416" y="-2806210"/>
              <a:ext cx="8164418" cy="6343458"/>
              <a:chOff x="-2613416" y="-2806210"/>
              <a:chExt cx="8164418" cy="6343458"/>
            </a:xfrm>
          </p:grpSpPr>
          <p:grpSp>
            <p:nvGrpSpPr>
              <p:cNvPr id="1961" name="Google Shape;1961;p44"/>
              <p:cNvGrpSpPr/>
              <p:nvPr/>
            </p:nvGrpSpPr>
            <p:grpSpPr>
              <a:xfrm>
                <a:off x="-191059" y="95963"/>
                <a:ext cx="1538562" cy="971589"/>
                <a:chOff x="-191059" y="95963"/>
                <a:chExt cx="1538562" cy="971589"/>
              </a:xfrm>
            </p:grpSpPr>
            <p:grpSp>
              <p:nvGrpSpPr>
                <p:cNvPr id="1962" name="Google Shape;1962;p44"/>
                <p:cNvGrpSpPr/>
                <p:nvPr/>
              </p:nvGrpSpPr>
              <p:grpSpPr>
                <a:xfrm>
                  <a:off x="-191059" y="201619"/>
                  <a:ext cx="904284" cy="865933"/>
                  <a:chOff x="2038491" y="-937756"/>
                  <a:chExt cx="904284" cy="865933"/>
                </a:xfrm>
              </p:grpSpPr>
              <p:grpSp>
                <p:nvGrpSpPr>
                  <p:cNvPr id="1963" name="Google Shape;1963;p44"/>
                  <p:cNvGrpSpPr/>
                  <p:nvPr/>
                </p:nvGrpSpPr>
                <p:grpSpPr>
                  <a:xfrm>
                    <a:off x="2096570" y="-863491"/>
                    <a:ext cx="717622" cy="717393"/>
                    <a:chOff x="1483457" y="3953671"/>
                    <a:chExt cx="717622" cy="717393"/>
                  </a:xfrm>
                </p:grpSpPr>
                <p:sp>
                  <p:nvSpPr>
                    <p:cNvPr id="1964" name="Google Shape;1964;p44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965" name="Google Shape;1965;p44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966" name="Google Shape;1966;p44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967" name="Google Shape;1967;p44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968" name="Google Shape;1968;p44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</p:grpSp>
              <p:sp>
                <p:nvSpPr>
                  <p:cNvPr id="1969" name="Google Shape;1969;p44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IBM Plex Mono"/>
                      <a:ea typeface="IBM Plex Mono"/>
                      <a:cs typeface="IBM Plex Mono"/>
                      <a:sym typeface="IBM Plex Mono"/>
                    </a:endParaRPr>
                  </a:p>
                </p:txBody>
              </p:sp>
            </p:grpSp>
            <p:grpSp>
              <p:nvGrpSpPr>
                <p:cNvPr id="1970" name="Google Shape;1970;p44"/>
                <p:cNvGrpSpPr/>
                <p:nvPr/>
              </p:nvGrpSpPr>
              <p:grpSpPr>
                <a:xfrm>
                  <a:off x="584533" y="9596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971" name="Google Shape;1971;p44"/>
                  <p:cNvGrpSpPr/>
                  <p:nvPr/>
                </p:nvGrpSpPr>
                <p:grpSpPr>
                  <a:xfrm>
                    <a:off x="2096570" y="-863491"/>
                    <a:ext cx="717622" cy="717393"/>
                    <a:chOff x="1483457" y="3953671"/>
                    <a:chExt cx="717622" cy="717393"/>
                  </a:xfrm>
                </p:grpSpPr>
                <p:sp>
                  <p:nvSpPr>
                    <p:cNvPr id="1972" name="Google Shape;1972;p44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973" name="Google Shape;1973;p44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974" name="Google Shape;1974;p44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975" name="Google Shape;1975;p44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976" name="Google Shape;1976;p44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</p:grpSp>
              <p:sp>
                <p:nvSpPr>
                  <p:cNvPr id="1977" name="Google Shape;1977;p44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IBM Plex Mono"/>
                      <a:ea typeface="IBM Plex Mono"/>
                      <a:cs typeface="IBM Plex Mono"/>
                      <a:sym typeface="IBM Plex Mono"/>
                    </a:endParaRPr>
                  </a:p>
                </p:txBody>
              </p:sp>
            </p:grpSp>
            <p:grpSp>
              <p:nvGrpSpPr>
                <p:cNvPr id="1978" name="Google Shape;1978;p44"/>
                <p:cNvGrpSpPr/>
                <p:nvPr/>
              </p:nvGrpSpPr>
              <p:grpSpPr>
                <a:xfrm>
                  <a:off x="530445" y="48191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979" name="Google Shape;1979;p44"/>
                  <p:cNvGrpSpPr/>
                  <p:nvPr/>
                </p:nvGrpSpPr>
                <p:grpSpPr>
                  <a:xfrm>
                    <a:off x="2096570" y="-863491"/>
                    <a:ext cx="717622" cy="717393"/>
                    <a:chOff x="1483457" y="3953671"/>
                    <a:chExt cx="717622" cy="717393"/>
                  </a:xfrm>
                </p:grpSpPr>
                <p:sp>
                  <p:nvSpPr>
                    <p:cNvPr id="1980" name="Google Shape;1980;p44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981" name="Google Shape;1981;p44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982" name="Google Shape;1982;p44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983" name="Google Shape;1983;p44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984" name="Google Shape;1984;p44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</p:grpSp>
              <p:sp>
                <p:nvSpPr>
                  <p:cNvPr id="1985" name="Google Shape;1985;p44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IBM Plex Mono"/>
                      <a:ea typeface="IBM Plex Mono"/>
                      <a:cs typeface="IBM Plex Mono"/>
                      <a:sym typeface="IBM Plex Mono"/>
                    </a:endParaRPr>
                  </a:p>
                </p:txBody>
              </p:sp>
            </p:grpSp>
            <p:grpSp>
              <p:nvGrpSpPr>
                <p:cNvPr id="1986" name="Google Shape;1986;p44"/>
                <p:cNvGrpSpPr/>
                <p:nvPr/>
              </p:nvGrpSpPr>
              <p:grpSpPr>
                <a:xfrm>
                  <a:off x="874020" y="312788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987" name="Google Shape;1987;p44"/>
                  <p:cNvGrpSpPr/>
                  <p:nvPr/>
                </p:nvGrpSpPr>
                <p:grpSpPr>
                  <a:xfrm>
                    <a:off x="2096570" y="-863491"/>
                    <a:ext cx="717622" cy="717393"/>
                    <a:chOff x="1483457" y="3953671"/>
                    <a:chExt cx="717622" cy="717393"/>
                  </a:xfrm>
                </p:grpSpPr>
                <p:sp>
                  <p:nvSpPr>
                    <p:cNvPr id="1988" name="Google Shape;1988;p44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989" name="Google Shape;1989;p44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990" name="Google Shape;1990;p44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991" name="Google Shape;1991;p44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992" name="Google Shape;1992;p44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</p:grpSp>
              <p:sp>
                <p:nvSpPr>
                  <p:cNvPr id="1993" name="Google Shape;1993;p44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IBM Plex Mono"/>
                      <a:ea typeface="IBM Plex Mono"/>
                      <a:cs typeface="IBM Plex Mono"/>
                      <a:sym typeface="IBM Plex Mono"/>
                    </a:endParaRPr>
                  </a:p>
                </p:txBody>
              </p:sp>
            </p:grpSp>
          </p:grpSp>
          <p:grpSp>
            <p:nvGrpSpPr>
              <p:cNvPr id="1994" name="Google Shape;1994;p44"/>
              <p:cNvGrpSpPr/>
              <p:nvPr/>
            </p:nvGrpSpPr>
            <p:grpSpPr>
              <a:xfrm rot="-7479050">
                <a:off x="-2051246" y="-1642948"/>
                <a:ext cx="4889863" cy="3931229"/>
                <a:chOff x="7103825" y="-713112"/>
                <a:chExt cx="3785226" cy="3043150"/>
              </a:xfrm>
            </p:grpSpPr>
            <p:sp>
              <p:nvSpPr>
                <p:cNvPr id="1995" name="Google Shape;1995;p44"/>
                <p:cNvSpPr/>
                <p:nvPr/>
              </p:nvSpPr>
              <p:spPr>
                <a:xfrm rot="-3600017">
                  <a:off x="7761095" y="-21"/>
                  <a:ext cx="2152450" cy="1864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49803"/>
                      </a:srgbClr>
                    </a:gs>
                  </a:gsLst>
                  <a:lin ang="2700006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IBM Plex Mono"/>
                    <a:ea typeface="IBM Plex Mono"/>
                    <a:cs typeface="IBM Plex Mono"/>
                    <a:sym typeface="IBM Plex Mono"/>
                  </a:endParaRPr>
                </a:p>
              </p:txBody>
            </p:sp>
            <p:pic>
              <p:nvPicPr>
                <p:cNvPr id="1996" name="Google Shape;1996;p44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t="17657" b="17662"/>
                <a:stretch/>
              </p:blipFill>
              <p:spPr>
                <a:xfrm>
                  <a:off x="7103825" y="-713112"/>
                  <a:ext cx="3785226" cy="288897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997" name="Google Shape;1997;p44"/>
              <p:cNvGrpSpPr/>
              <p:nvPr/>
            </p:nvGrpSpPr>
            <p:grpSpPr>
              <a:xfrm>
                <a:off x="-640220" y="-2653973"/>
                <a:ext cx="6191221" cy="6191221"/>
                <a:chOff x="-640220" y="-2502423"/>
                <a:chExt cx="6191221" cy="6191221"/>
              </a:xfrm>
            </p:grpSpPr>
            <p:sp>
              <p:nvSpPr>
                <p:cNvPr id="1998" name="Google Shape;1998;p44"/>
                <p:cNvSpPr/>
                <p:nvPr/>
              </p:nvSpPr>
              <p:spPr>
                <a:xfrm rot="-8100000">
                  <a:off x="452224" y="-1781500"/>
                  <a:ext cx="4006334" cy="47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IBM Plex Mono"/>
                    <a:ea typeface="IBM Plex Mono"/>
                    <a:cs typeface="IBM Plex Mono"/>
                    <a:sym typeface="IBM Plex Mono"/>
                  </a:endParaRPr>
                </a:p>
              </p:txBody>
            </p:sp>
            <p:sp>
              <p:nvSpPr>
                <p:cNvPr id="1999" name="Google Shape;1999;p44"/>
                <p:cNvSpPr/>
                <p:nvPr/>
              </p:nvSpPr>
              <p:spPr>
                <a:xfrm rot="-8100000">
                  <a:off x="83608" y="-617740"/>
                  <a:ext cx="2925242" cy="305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IBM Plex Mono"/>
                    <a:ea typeface="IBM Plex Mono"/>
                    <a:cs typeface="IBM Plex Mono"/>
                    <a:sym typeface="IBM Plex Mono"/>
                  </a:endParaRPr>
                </a:p>
              </p:txBody>
            </p:sp>
          </p:grpSp>
        </p:grpSp>
        <p:grpSp>
          <p:nvGrpSpPr>
            <p:cNvPr id="2000" name="Google Shape;2000;p44"/>
            <p:cNvGrpSpPr/>
            <p:nvPr/>
          </p:nvGrpSpPr>
          <p:grpSpPr>
            <a:xfrm>
              <a:off x="-12" y="-195650"/>
              <a:ext cx="439200" cy="439100"/>
              <a:chOff x="1101075" y="2142375"/>
              <a:chExt cx="439200" cy="439100"/>
            </a:xfrm>
          </p:grpSpPr>
          <p:sp>
            <p:nvSpPr>
              <p:cNvPr id="2001" name="Google Shape;2001;p4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2002" name="Google Shape;2002;p4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</p:grpSp>
      </p:grpSp>
      <p:grpSp>
        <p:nvGrpSpPr>
          <p:cNvPr id="2003" name="Google Shape;2003;p44"/>
          <p:cNvGrpSpPr/>
          <p:nvPr/>
        </p:nvGrpSpPr>
        <p:grpSpPr>
          <a:xfrm rot="-5400000" flipH="1">
            <a:off x="8904403" y="2929792"/>
            <a:ext cx="134004" cy="134004"/>
            <a:chOff x="8356813" y="1074288"/>
            <a:chExt cx="351900" cy="351900"/>
          </a:xfrm>
        </p:grpSpPr>
        <p:sp>
          <p:nvSpPr>
            <p:cNvPr id="2004" name="Google Shape;2004;p44"/>
            <p:cNvSpPr/>
            <p:nvPr/>
          </p:nvSpPr>
          <p:spPr>
            <a:xfrm>
              <a:off x="8356813" y="1074288"/>
              <a:ext cx="351900" cy="351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sp>
          <p:nvSpPr>
            <p:cNvPr id="2005" name="Google Shape;2005;p44"/>
            <p:cNvSpPr/>
            <p:nvPr/>
          </p:nvSpPr>
          <p:spPr>
            <a:xfrm>
              <a:off x="8406497" y="1123972"/>
              <a:ext cx="252600" cy="252600"/>
            </a:xfrm>
            <a:prstGeom prst="ellipse">
              <a:avLst/>
            </a:prstGeom>
            <a:gradFill>
              <a:gsLst>
                <a:gs pos="0">
                  <a:srgbClr val="9900FF">
                    <a:alpha val="46274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</p:grpSp>
      <p:grpSp>
        <p:nvGrpSpPr>
          <p:cNvPr id="2006" name="Google Shape;2006;p44"/>
          <p:cNvGrpSpPr/>
          <p:nvPr/>
        </p:nvGrpSpPr>
        <p:grpSpPr>
          <a:xfrm>
            <a:off x="1229643" y="983944"/>
            <a:ext cx="4558967" cy="134100"/>
            <a:chOff x="796100" y="3019701"/>
            <a:chExt cx="4558967" cy="134100"/>
          </a:xfrm>
        </p:grpSpPr>
        <p:sp>
          <p:nvSpPr>
            <p:cNvPr id="2007" name="Google Shape;2007;p44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cxnSp>
          <p:nvCxnSpPr>
            <p:cNvPr id="2008" name="Google Shape;2008;p44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009" name="Google Shape;2009;p44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</p:grpSp>
      <p:sp>
        <p:nvSpPr>
          <p:cNvPr id="2010" name="Google Shape;2010;p44"/>
          <p:cNvSpPr txBox="1">
            <a:spLocks noGrp="1"/>
          </p:cNvSpPr>
          <p:nvPr>
            <p:ph type="title"/>
          </p:nvPr>
        </p:nvSpPr>
        <p:spPr>
          <a:xfrm>
            <a:off x="1164140" y="461463"/>
            <a:ext cx="7188030" cy="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Sử dụng MongoDB để lưu dữ liệu</a:t>
            </a:r>
            <a:endParaRPr/>
          </a:p>
        </p:txBody>
      </p:sp>
      <p:pic>
        <p:nvPicPr>
          <p:cNvPr id="2011" name="Google Shape;2011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592" y="1488384"/>
            <a:ext cx="3585321" cy="2844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2" name="Google Shape;2012;p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11606" y="1488383"/>
            <a:ext cx="5015942" cy="2841541"/>
          </a:xfrm>
          <a:prstGeom prst="rect">
            <a:avLst/>
          </a:prstGeom>
          <a:noFill/>
          <a:ln>
            <a:noFill/>
          </a:ln>
        </p:spPr>
      </p:pic>
      <p:sp>
        <p:nvSpPr>
          <p:cNvPr id="2013" name="Google Shape;2013;p44"/>
          <p:cNvSpPr txBox="1"/>
          <p:nvPr/>
        </p:nvSpPr>
        <p:spPr>
          <a:xfrm>
            <a:off x="3907382" y="4525347"/>
            <a:ext cx="5015942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latin typeface="IBM Plex Mono"/>
                <a:ea typeface="IBM Plex Mono"/>
                <a:cs typeface="IBM Plex Mono"/>
                <a:sym typeface="IBM Plex Mono"/>
              </a:rPr>
              <a:t>Hình 3.5 </a:t>
            </a:r>
            <a:r>
              <a:rPr lang="en" sz="1100" b="0" i="1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Dữ liệu sau khi đã được import vào MongoDB</a:t>
            </a:r>
            <a:endParaRPr/>
          </a:p>
        </p:txBody>
      </p:sp>
      <p:sp>
        <p:nvSpPr>
          <p:cNvPr id="2014" name="Google Shape;2014;p44"/>
          <p:cNvSpPr txBox="1"/>
          <p:nvPr/>
        </p:nvSpPr>
        <p:spPr>
          <a:xfrm>
            <a:off x="105525" y="4525025"/>
            <a:ext cx="35853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latin typeface="IBM Plex Mono"/>
                <a:ea typeface="IBM Plex Mono"/>
                <a:cs typeface="IBM Plex Mono"/>
                <a:sym typeface="IBM Plex Mono"/>
              </a:rPr>
              <a:t>Hình 3.4 </a:t>
            </a:r>
            <a:r>
              <a:rPr lang="en" sz="1100" b="0" i="1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Import file csv vào MongoDB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9" name="Google Shape;2019;p45"/>
          <p:cNvGrpSpPr/>
          <p:nvPr/>
        </p:nvGrpSpPr>
        <p:grpSpPr>
          <a:xfrm>
            <a:off x="-2765816" y="-2958610"/>
            <a:ext cx="8164418" cy="6343458"/>
            <a:chOff x="-2613416" y="-2806210"/>
            <a:chExt cx="8164418" cy="6343458"/>
          </a:xfrm>
        </p:grpSpPr>
        <p:grpSp>
          <p:nvGrpSpPr>
            <p:cNvPr id="2020" name="Google Shape;2020;p45"/>
            <p:cNvGrpSpPr/>
            <p:nvPr/>
          </p:nvGrpSpPr>
          <p:grpSpPr>
            <a:xfrm>
              <a:off x="-2613416" y="-2806210"/>
              <a:ext cx="8164418" cy="6343458"/>
              <a:chOff x="-2613416" y="-2806210"/>
              <a:chExt cx="8164418" cy="6343458"/>
            </a:xfrm>
          </p:grpSpPr>
          <p:grpSp>
            <p:nvGrpSpPr>
              <p:cNvPr id="2021" name="Google Shape;2021;p45"/>
              <p:cNvGrpSpPr/>
              <p:nvPr/>
            </p:nvGrpSpPr>
            <p:grpSpPr>
              <a:xfrm>
                <a:off x="-191059" y="95963"/>
                <a:ext cx="1538562" cy="971589"/>
                <a:chOff x="-191059" y="95963"/>
                <a:chExt cx="1538562" cy="971589"/>
              </a:xfrm>
            </p:grpSpPr>
            <p:grpSp>
              <p:nvGrpSpPr>
                <p:cNvPr id="2022" name="Google Shape;2022;p45"/>
                <p:cNvGrpSpPr/>
                <p:nvPr/>
              </p:nvGrpSpPr>
              <p:grpSpPr>
                <a:xfrm>
                  <a:off x="-191059" y="201619"/>
                  <a:ext cx="904284" cy="865933"/>
                  <a:chOff x="2038491" y="-937756"/>
                  <a:chExt cx="904284" cy="865933"/>
                </a:xfrm>
              </p:grpSpPr>
              <p:grpSp>
                <p:nvGrpSpPr>
                  <p:cNvPr id="2023" name="Google Shape;2023;p45"/>
                  <p:cNvGrpSpPr/>
                  <p:nvPr/>
                </p:nvGrpSpPr>
                <p:grpSpPr>
                  <a:xfrm>
                    <a:off x="2096570" y="-863491"/>
                    <a:ext cx="717622" cy="717393"/>
                    <a:chOff x="1483457" y="3953671"/>
                    <a:chExt cx="717622" cy="717393"/>
                  </a:xfrm>
                </p:grpSpPr>
                <p:sp>
                  <p:nvSpPr>
                    <p:cNvPr id="2024" name="Google Shape;2024;p45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025" name="Google Shape;2025;p45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026" name="Google Shape;2026;p45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027" name="Google Shape;2027;p45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028" name="Google Shape;2028;p45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</p:grpSp>
              <p:sp>
                <p:nvSpPr>
                  <p:cNvPr id="2029" name="Google Shape;2029;p45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IBM Plex Mono"/>
                      <a:ea typeface="IBM Plex Mono"/>
                      <a:cs typeface="IBM Plex Mono"/>
                      <a:sym typeface="IBM Plex Mono"/>
                    </a:endParaRPr>
                  </a:p>
                </p:txBody>
              </p:sp>
            </p:grpSp>
            <p:grpSp>
              <p:nvGrpSpPr>
                <p:cNvPr id="2030" name="Google Shape;2030;p45"/>
                <p:cNvGrpSpPr/>
                <p:nvPr/>
              </p:nvGrpSpPr>
              <p:grpSpPr>
                <a:xfrm>
                  <a:off x="584533" y="9596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2031" name="Google Shape;2031;p45"/>
                  <p:cNvGrpSpPr/>
                  <p:nvPr/>
                </p:nvGrpSpPr>
                <p:grpSpPr>
                  <a:xfrm>
                    <a:off x="2096570" y="-863491"/>
                    <a:ext cx="717622" cy="717393"/>
                    <a:chOff x="1483457" y="3953671"/>
                    <a:chExt cx="717622" cy="717393"/>
                  </a:xfrm>
                </p:grpSpPr>
                <p:sp>
                  <p:nvSpPr>
                    <p:cNvPr id="2032" name="Google Shape;2032;p45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033" name="Google Shape;2033;p45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034" name="Google Shape;2034;p45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035" name="Google Shape;2035;p45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036" name="Google Shape;2036;p45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</p:grpSp>
              <p:sp>
                <p:nvSpPr>
                  <p:cNvPr id="2037" name="Google Shape;2037;p45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IBM Plex Mono"/>
                      <a:ea typeface="IBM Plex Mono"/>
                      <a:cs typeface="IBM Plex Mono"/>
                      <a:sym typeface="IBM Plex Mono"/>
                    </a:endParaRPr>
                  </a:p>
                </p:txBody>
              </p:sp>
            </p:grpSp>
            <p:grpSp>
              <p:nvGrpSpPr>
                <p:cNvPr id="2038" name="Google Shape;2038;p45"/>
                <p:cNvGrpSpPr/>
                <p:nvPr/>
              </p:nvGrpSpPr>
              <p:grpSpPr>
                <a:xfrm>
                  <a:off x="530445" y="48191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2039" name="Google Shape;2039;p45"/>
                  <p:cNvGrpSpPr/>
                  <p:nvPr/>
                </p:nvGrpSpPr>
                <p:grpSpPr>
                  <a:xfrm>
                    <a:off x="2096570" y="-863491"/>
                    <a:ext cx="717622" cy="717393"/>
                    <a:chOff x="1483457" y="3953671"/>
                    <a:chExt cx="717622" cy="717393"/>
                  </a:xfrm>
                </p:grpSpPr>
                <p:sp>
                  <p:nvSpPr>
                    <p:cNvPr id="2040" name="Google Shape;2040;p45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041" name="Google Shape;2041;p45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042" name="Google Shape;2042;p45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043" name="Google Shape;2043;p45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044" name="Google Shape;2044;p45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</p:grpSp>
              <p:sp>
                <p:nvSpPr>
                  <p:cNvPr id="2045" name="Google Shape;2045;p45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IBM Plex Mono"/>
                      <a:ea typeface="IBM Plex Mono"/>
                      <a:cs typeface="IBM Plex Mono"/>
                      <a:sym typeface="IBM Plex Mono"/>
                    </a:endParaRPr>
                  </a:p>
                </p:txBody>
              </p:sp>
            </p:grpSp>
            <p:grpSp>
              <p:nvGrpSpPr>
                <p:cNvPr id="2046" name="Google Shape;2046;p45"/>
                <p:cNvGrpSpPr/>
                <p:nvPr/>
              </p:nvGrpSpPr>
              <p:grpSpPr>
                <a:xfrm>
                  <a:off x="874020" y="312788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2047" name="Google Shape;2047;p45"/>
                  <p:cNvGrpSpPr/>
                  <p:nvPr/>
                </p:nvGrpSpPr>
                <p:grpSpPr>
                  <a:xfrm>
                    <a:off x="2096570" y="-863491"/>
                    <a:ext cx="717622" cy="717393"/>
                    <a:chOff x="1483457" y="3953671"/>
                    <a:chExt cx="717622" cy="717393"/>
                  </a:xfrm>
                </p:grpSpPr>
                <p:sp>
                  <p:nvSpPr>
                    <p:cNvPr id="2048" name="Google Shape;2048;p45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049" name="Google Shape;2049;p45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050" name="Google Shape;2050;p45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051" name="Google Shape;2051;p45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052" name="Google Shape;2052;p45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</p:grpSp>
              <p:sp>
                <p:nvSpPr>
                  <p:cNvPr id="2053" name="Google Shape;2053;p45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IBM Plex Mono"/>
                      <a:ea typeface="IBM Plex Mono"/>
                      <a:cs typeface="IBM Plex Mono"/>
                      <a:sym typeface="IBM Plex Mono"/>
                    </a:endParaRPr>
                  </a:p>
                </p:txBody>
              </p:sp>
            </p:grpSp>
          </p:grpSp>
          <p:grpSp>
            <p:nvGrpSpPr>
              <p:cNvPr id="2054" name="Google Shape;2054;p45"/>
              <p:cNvGrpSpPr/>
              <p:nvPr/>
            </p:nvGrpSpPr>
            <p:grpSpPr>
              <a:xfrm rot="-7479050">
                <a:off x="-2051246" y="-1642948"/>
                <a:ext cx="4889863" cy="3931229"/>
                <a:chOff x="7103825" y="-713112"/>
                <a:chExt cx="3785226" cy="3043150"/>
              </a:xfrm>
            </p:grpSpPr>
            <p:sp>
              <p:nvSpPr>
                <p:cNvPr id="2055" name="Google Shape;2055;p45"/>
                <p:cNvSpPr/>
                <p:nvPr/>
              </p:nvSpPr>
              <p:spPr>
                <a:xfrm rot="-3600017">
                  <a:off x="7761095" y="-21"/>
                  <a:ext cx="2152450" cy="1864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49803"/>
                      </a:srgbClr>
                    </a:gs>
                  </a:gsLst>
                  <a:lin ang="2700006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IBM Plex Mono"/>
                    <a:ea typeface="IBM Plex Mono"/>
                    <a:cs typeface="IBM Plex Mono"/>
                    <a:sym typeface="IBM Plex Mono"/>
                  </a:endParaRPr>
                </a:p>
              </p:txBody>
            </p:sp>
            <p:pic>
              <p:nvPicPr>
                <p:cNvPr id="2056" name="Google Shape;2056;p45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t="17657" b="17662"/>
                <a:stretch/>
              </p:blipFill>
              <p:spPr>
                <a:xfrm>
                  <a:off x="7103825" y="-713112"/>
                  <a:ext cx="3785226" cy="288897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057" name="Google Shape;2057;p45"/>
              <p:cNvGrpSpPr/>
              <p:nvPr/>
            </p:nvGrpSpPr>
            <p:grpSpPr>
              <a:xfrm>
                <a:off x="-640220" y="-2653973"/>
                <a:ext cx="6191221" cy="6191221"/>
                <a:chOff x="-640220" y="-2502423"/>
                <a:chExt cx="6191221" cy="6191221"/>
              </a:xfrm>
            </p:grpSpPr>
            <p:sp>
              <p:nvSpPr>
                <p:cNvPr id="2058" name="Google Shape;2058;p45"/>
                <p:cNvSpPr/>
                <p:nvPr/>
              </p:nvSpPr>
              <p:spPr>
                <a:xfrm rot="-8100000">
                  <a:off x="452224" y="-1781500"/>
                  <a:ext cx="4006334" cy="47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IBM Plex Mono"/>
                    <a:ea typeface="IBM Plex Mono"/>
                    <a:cs typeface="IBM Plex Mono"/>
                    <a:sym typeface="IBM Plex Mono"/>
                  </a:endParaRPr>
                </a:p>
              </p:txBody>
            </p:sp>
            <p:sp>
              <p:nvSpPr>
                <p:cNvPr id="2059" name="Google Shape;2059;p45"/>
                <p:cNvSpPr/>
                <p:nvPr/>
              </p:nvSpPr>
              <p:spPr>
                <a:xfrm rot="-8100000">
                  <a:off x="83608" y="-617740"/>
                  <a:ext cx="2925242" cy="305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IBM Plex Mono"/>
                    <a:ea typeface="IBM Plex Mono"/>
                    <a:cs typeface="IBM Plex Mono"/>
                    <a:sym typeface="IBM Plex Mono"/>
                  </a:endParaRPr>
                </a:p>
              </p:txBody>
            </p:sp>
          </p:grpSp>
        </p:grpSp>
        <p:grpSp>
          <p:nvGrpSpPr>
            <p:cNvPr id="2060" name="Google Shape;2060;p45"/>
            <p:cNvGrpSpPr/>
            <p:nvPr/>
          </p:nvGrpSpPr>
          <p:grpSpPr>
            <a:xfrm>
              <a:off x="-12" y="-195650"/>
              <a:ext cx="439200" cy="439100"/>
              <a:chOff x="1101075" y="2142375"/>
              <a:chExt cx="439200" cy="439100"/>
            </a:xfrm>
          </p:grpSpPr>
          <p:sp>
            <p:nvSpPr>
              <p:cNvPr id="2061" name="Google Shape;2061;p45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2062" name="Google Shape;2062;p45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</p:grpSp>
      </p:grpSp>
      <p:grpSp>
        <p:nvGrpSpPr>
          <p:cNvPr id="2063" name="Google Shape;2063;p45"/>
          <p:cNvGrpSpPr/>
          <p:nvPr/>
        </p:nvGrpSpPr>
        <p:grpSpPr>
          <a:xfrm rot="-5400000" flipH="1">
            <a:off x="8904403" y="2929792"/>
            <a:ext cx="134004" cy="134004"/>
            <a:chOff x="8356813" y="1074288"/>
            <a:chExt cx="351900" cy="351900"/>
          </a:xfrm>
        </p:grpSpPr>
        <p:sp>
          <p:nvSpPr>
            <p:cNvPr id="2064" name="Google Shape;2064;p45"/>
            <p:cNvSpPr/>
            <p:nvPr/>
          </p:nvSpPr>
          <p:spPr>
            <a:xfrm>
              <a:off x="8356813" y="1074288"/>
              <a:ext cx="351900" cy="351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sp>
          <p:nvSpPr>
            <p:cNvPr id="2065" name="Google Shape;2065;p45"/>
            <p:cNvSpPr/>
            <p:nvPr/>
          </p:nvSpPr>
          <p:spPr>
            <a:xfrm>
              <a:off x="8406497" y="1123972"/>
              <a:ext cx="252600" cy="252600"/>
            </a:xfrm>
            <a:prstGeom prst="ellipse">
              <a:avLst/>
            </a:prstGeom>
            <a:gradFill>
              <a:gsLst>
                <a:gs pos="0">
                  <a:srgbClr val="9900FF">
                    <a:alpha val="46274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</p:grpSp>
      <p:grpSp>
        <p:nvGrpSpPr>
          <p:cNvPr id="2066" name="Google Shape;2066;p45"/>
          <p:cNvGrpSpPr/>
          <p:nvPr/>
        </p:nvGrpSpPr>
        <p:grpSpPr>
          <a:xfrm>
            <a:off x="1229643" y="983944"/>
            <a:ext cx="4558967" cy="134100"/>
            <a:chOff x="796100" y="3019701"/>
            <a:chExt cx="4558967" cy="134100"/>
          </a:xfrm>
        </p:grpSpPr>
        <p:sp>
          <p:nvSpPr>
            <p:cNvPr id="2067" name="Google Shape;2067;p45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cxnSp>
          <p:nvCxnSpPr>
            <p:cNvPr id="2068" name="Google Shape;2068;p45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069" name="Google Shape;2069;p45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</p:grpSp>
      <p:sp>
        <p:nvSpPr>
          <p:cNvPr id="2070" name="Google Shape;2070;p45"/>
          <p:cNvSpPr txBox="1">
            <a:spLocks noGrp="1"/>
          </p:cNvSpPr>
          <p:nvPr>
            <p:ph type="title"/>
          </p:nvPr>
        </p:nvSpPr>
        <p:spPr>
          <a:xfrm>
            <a:off x="1164140" y="461463"/>
            <a:ext cx="7188030" cy="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Xây dựng các API bằng Nodejs</a:t>
            </a:r>
            <a:endParaRPr/>
          </a:p>
        </p:txBody>
      </p:sp>
      <p:sp>
        <p:nvSpPr>
          <p:cNvPr id="2071" name="Google Shape;2071;p45"/>
          <p:cNvSpPr txBox="1">
            <a:spLocks noGrp="1"/>
          </p:cNvSpPr>
          <p:nvPr>
            <p:ph type="subTitle" idx="1"/>
          </p:nvPr>
        </p:nvSpPr>
        <p:spPr>
          <a:xfrm>
            <a:off x="704720" y="1269055"/>
            <a:ext cx="5940599" cy="241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" sz="1400" b="0" i="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- Lấy dữ liệu tất cả các bệnh nhân: http://127.0.0.1:3000/api/patients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3000"/>
              <a:buNone/>
            </a:pPr>
            <a:r>
              <a:rPr lang="en" sz="1400" b="0" i="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- Lưu tâm cụm vào MongoDB: http://127.0.0.1:3000/api/centroids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2000"/>
              </a:spcBef>
              <a:spcAft>
                <a:spcPts val="1000"/>
              </a:spcAft>
              <a:buSzPts val="3000"/>
              <a:buNone/>
            </a:pPr>
            <a:r>
              <a:rPr lang="en" sz="1400" b="0" i="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- Dự đoán nhóm sức khỏe của bệnh</a:t>
            </a:r>
            <a:r>
              <a:rPr lang="en" sz="14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" sz="1400" b="0" i="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nhân: </a:t>
            </a:r>
            <a:r>
              <a:rPr lang="en" sz="1400" b="0" i="0" strike="noStrike">
                <a:solidFill>
                  <a:schemeClr val="hlink"/>
                </a:solidFill>
                <a:uFill>
                  <a:noFill/>
                </a:uFill>
                <a:latin typeface="IBM Plex Mono"/>
                <a:ea typeface="IBM Plex Mono"/>
                <a:cs typeface="IBM Plex Mono"/>
                <a:sym typeface="IBM Plex Mono"/>
                <a:hlinkClick r:id="rId4"/>
              </a:rPr>
              <a:t>http://127.0.0.1:3000/api/centroid-predict</a:t>
            </a:r>
            <a:endParaRPr sz="1400" b="0" i="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6" name="Google Shape;2076;p46"/>
          <p:cNvGrpSpPr/>
          <p:nvPr/>
        </p:nvGrpSpPr>
        <p:grpSpPr>
          <a:xfrm>
            <a:off x="-2765816" y="-2994329"/>
            <a:ext cx="8164418" cy="6343458"/>
            <a:chOff x="-2613416" y="-2806210"/>
            <a:chExt cx="8164418" cy="6343458"/>
          </a:xfrm>
        </p:grpSpPr>
        <p:grpSp>
          <p:nvGrpSpPr>
            <p:cNvPr id="2077" name="Google Shape;2077;p46"/>
            <p:cNvGrpSpPr/>
            <p:nvPr/>
          </p:nvGrpSpPr>
          <p:grpSpPr>
            <a:xfrm>
              <a:off x="-2613416" y="-2806210"/>
              <a:ext cx="8164418" cy="6343458"/>
              <a:chOff x="-2613416" y="-2806210"/>
              <a:chExt cx="8164418" cy="6343458"/>
            </a:xfrm>
          </p:grpSpPr>
          <p:grpSp>
            <p:nvGrpSpPr>
              <p:cNvPr id="2078" name="Google Shape;2078;p46"/>
              <p:cNvGrpSpPr/>
              <p:nvPr/>
            </p:nvGrpSpPr>
            <p:grpSpPr>
              <a:xfrm>
                <a:off x="-191059" y="95963"/>
                <a:ext cx="1538562" cy="971589"/>
                <a:chOff x="-191059" y="95963"/>
                <a:chExt cx="1538562" cy="971589"/>
              </a:xfrm>
            </p:grpSpPr>
            <p:grpSp>
              <p:nvGrpSpPr>
                <p:cNvPr id="2079" name="Google Shape;2079;p46"/>
                <p:cNvGrpSpPr/>
                <p:nvPr/>
              </p:nvGrpSpPr>
              <p:grpSpPr>
                <a:xfrm>
                  <a:off x="-191059" y="201619"/>
                  <a:ext cx="904284" cy="865933"/>
                  <a:chOff x="2038491" y="-937756"/>
                  <a:chExt cx="904284" cy="865933"/>
                </a:xfrm>
              </p:grpSpPr>
              <p:grpSp>
                <p:nvGrpSpPr>
                  <p:cNvPr id="2080" name="Google Shape;2080;p46"/>
                  <p:cNvGrpSpPr/>
                  <p:nvPr/>
                </p:nvGrpSpPr>
                <p:grpSpPr>
                  <a:xfrm>
                    <a:off x="2096570" y="-863491"/>
                    <a:ext cx="717622" cy="717393"/>
                    <a:chOff x="1483457" y="3953671"/>
                    <a:chExt cx="717622" cy="717393"/>
                  </a:xfrm>
                </p:grpSpPr>
                <p:sp>
                  <p:nvSpPr>
                    <p:cNvPr id="2081" name="Google Shape;2081;p46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082" name="Google Shape;2082;p46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083" name="Google Shape;2083;p46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084" name="Google Shape;2084;p46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085" name="Google Shape;2085;p46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</p:grpSp>
              <p:sp>
                <p:nvSpPr>
                  <p:cNvPr id="2086" name="Google Shape;2086;p46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IBM Plex Mono"/>
                      <a:ea typeface="IBM Plex Mono"/>
                      <a:cs typeface="IBM Plex Mono"/>
                      <a:sym typeface="IBM Plex Mono"/>
                    </a:endParaRPr>
                  </a:p>
                </p:txBody>
              </p:sp>
            </p:grpSp>
            <p:grpSp>
              <p:nvGrpSpPr>
                <p:cNvPr id="2087" name="Google Shape;2087;p46"/>
                <p:cNvGrpSpPr/>
                <p:nvPr/>
              </p:nvGrpSpPr>
              <p:grpSpPr>
                <a:xfrm>
                  <a:off x="584533" y="9596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2088" name="Google Shape;2088;p46"/>
                  <p:cNvGrpSpPr/>
                  <p:nvPr/>
                </p:nvGrpSpPr>
                <p:grpSpPr>
                  <a:xfrm>
                    <a:off x="2096570" y="-863491"/>
                    <a:ext cx="717622" cy="717393"/>
                    <a:chOff x="1483457" y="3953671"/>
                    <a:chExt cx="717622" cy="717393"/>
                  </a:xfrm>
                </p:grpSpPr>
                <p:sp>
                  <p:nvSpPr>
                    <p:cNvPr id="2089" name="Google Shape;2089;p46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090" name="Google Shape;2090;p46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091" name="Google Shape;2091;p46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092" name="Google Shape;2092;p46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093" name="Google Shape;2093;p46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</p:grpSp>
              <p:sp>
                <p:nvSpPr>
                  <p:cNvPr id="2094" name="Google Shape;2094;p46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IBM Plex Mono"/>
                      <a:ea typeface="IBM Plex Mono"/>
                      <a:cs typeface="IBM Plex Mono"/>
                      <a:sym typeface="IBM Plex Mono"/>
                    </a:endParaRPr>
                  </a:p>
                </p:txBody>
              </p:sp>
            </p:grpSp>
            <p:grpSp>
              <p:nvGrpSpPr>
                <p:cNvPr id="2095" name="Google Shape;2095;p46"/>
                <p:cNvGrpSpPr/>
                <p:nvPr/>
              </p:nvGrpSpPr>
              <p:grpSpPr>
                <a:xfrm>
                  <a:off x="530445" y="48191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2096" name="Google Shape;2096;p46"/>
                  <p:cNvGrpSpPr/>
                  <p:nvPr/>
                </p:nvGrpSpPr>
                <p:grpSpPr>
                  <a:xfrm>
                    <a:off x="2096570" y="-863491"/>
                    <a:ext cx="717622" cy="717393"/>
                    <a:chOff x="1483457" y="3953671"/>
                    <a:chExt cx="717622" cy="717393"/>
                  </a:xfrm>
                </p:grpSpPr>
                <p:sp>
                  <p:nvSpPr>
                    <p:cNvPr id="2097" name="Google Shape;2097;p46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098" name="Google Shape;2098;p46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099" name="Google Shape;2099;p46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100" name="Google Shape;2100;p46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101" name="Google Shape;2101;p46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</p:grpSp>
              <p:sp>
                <p:nvSpPr>
                  <p:cNvPr id="2102" name="Google Shape;2102;p46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IBM Plex Mono"/>
                      <a:ea typeface="IBM Plex Mono"/>
                      <a:cs typeface="IBM Plex Mono"/>
                      <a:sym typeface="IBM Plex Mono"/>
                    </a:endParaRPr>
                  </a:p>
                </p:txBody>
              </p:sp>
            </p:grpSp>
            <p:grpSp>
              <p:nvGrpSpPr>
                <p:cNvPr id="2103" name="Google Shape;2103;p46"/>
                <p:cNvGrpSpPr/>
                <p:nvPr/>
              </p:nvGrpSpPr>
              <p:grpSpPr>
                <a:xfrm>
                  <a:off x="874020" y="312788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2104" name="Google Shape;2104;p46"/>
                  <p:cNvGrpSpPr/>
                  <p:nvPr/>
                </p:nvGrpSpPr>
                <p:grpSpPr>
                  <a:xfrm>
                    <a:off x="2096570" y="-863491"/>
                    <a:ext cx="717622" cy="717393"/>
                    <a:chOff x="1483457" y="3953671"/>
                    <a:chExt cx="717622" cy="717393"/>
                  </a:xfrm>
                </p:grpSpPr>
                <p:sp>
                  <p:nvSpPr>
                    <p:cNvPr id="2105" name="Google Shape;2105;p46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106" name="Google Shape;2106;p46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107" name="Google Shape;2107;p46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108" name="Google Shape;2108;p46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109" name="Google Shape;2109;p46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</p:grpSp>
              <p:sp>
                <p:nvSpPr>
                  <p:cNvPr id="2110" name="Google Shape;2110;p46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IBM Plex Mono"/>
                      <a:ea typeface="IBM Plex Mono"/>
                      <a:cs typeface="IBM Plex Mono"/>
                      <a:sym typeface="IBM Plex Mono"/>
                    </a:endParaRPr>
                  </a:p>
                </p:txBody>
              </p:sp>
            </p:grpSp>
          </p:grpSp>
          <p:grpSp>
            <p:nvGrpSpPr>
              <p:cNvPr id="2111" name="Google Shape;2111;p46"/>
              <p:cNvGrpSpPr/>
              <p:nvPr/>
            </p:nvGrpSpPr>
            <p:grpSpPr>
              <a:xfrm rot="-7479050">
                <a:off x="-2051246" y="-1642948"/>
                <a:ext cx="4889863" cy="3931229"/>
                <a:chOff x="7103825" y="-713112"/>
                <a:chExt cx="3785226" cy="3043150"/>
              </a:xfrm>
            </p:grpSpPr>
            <p:sp>
              <p:nvSpPr>
                <p:cNvPr id="2112" name="Google Shape;2112;p46"/>
                <p:cNvSpPr/>
                <p:nvPr/>
              </p:nvSpPr>
              <p:spPr>
                <a:xfrm rot="-3600017">
                  <a:off x="7761095" y="-21"/>
                  <a:ext cx="2152450" cy="1864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49803"/>
                      </a:srgbClr>
                    </a:gs>
                  </a:gsLst>
                  <a:lin ang="2700006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IBM Plex Mono"/>
                    <a:ea typeface="IBM Plex Mono"/>
                    <a:cs typeface="IBM Plex Mono"/>
                    <a:sym typeface="IBM Plex Mono"/>
                  </a:endParaRPr>
                </a:p>
              </p:txBody>
            </p:sp>
            <p:pic>
              <p:nvPicPr>
                <p:cNvPr id="2113" name="Google Shape;2113;p46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t="17657" b="17662"/>
                <a:stretch/>
              </p:blipFill>
              <p:spPr>
                <a:xfrm>
                  <a:off x="7103825" y="-713112"/>
                  <a:ext cx="3785226" cy="288897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114" name="Google Shape;2114;p46"/>
              <p:cNvGrpSpPr/>
              <p:nvPr/>
            </p:nvGrpSpPr>
            <p:grpSpPr>
              <a:xfrm>
                <a:off x="-640220" y="-2653973"/>
                <a:ext cx="6191221" cy="6191221"/>
                <a:chOff x="-640220" y="-2502423"/>
                <a:chExt cx="6191221" cy="6191221"/>
              </a:xfrm>
            </p:grpSpPr>
            <p:sp>
              <p:nvSpPr>
                <p:cNvPr id="2115" name="Google Shape;2115;p46"/>
                <p:cNvSpPr/>
                <p:nvPr/>
              </p:nvSpPr>
              <p:spPr>
                <a:xfrm rot="-8100000">
                  <a:off x="452224" y="-1781500"/>
                  <a:ext cx="4006334" cy="47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IBM Plex Mono"/>
                    <a:ea typeface="IBM Plex Mono"/>
                    <a:cs typeface="IBM Plex Mono"/>
                    <a:sym typeface="IBM Plex Mono"/>
                  </a:endParaRPr>
                </a:p>
              </p:txBody>
            </p:sp>
            <p:sp>
              <p:nvSpPr>
                <p:cNvPr id="2116" name="Google Shape;2116;p46"/>
                <p:cNvSpPr/>
                <p:nvPr/>
              </p:nvSpPr>
              <p:spPr>
                <a:xfrm rot="-8100000">
                  <a:off x="83608" y="-617740"/>
                  <a:ext cx="2925242" cy="305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IBM Plex Mono"/>
                    <a:ea typeface="IBM Plex Mono"/>
                    <a:cs typeface="IBM Plex Mono"/>
                    <a:sym typeface="IBM Plex Mono"/>
                  </a:endParaRPr>
                </a:p>
              </p:txBody>
            </p:sp>
          </p:grpSp>
        </p:grpSp>
        <p:grpSp>
          <p:nvGrpSpPr>
            <p:cNvPr id="2117" name="Google Shape;2117;p46"/>
            <p:cNvGrpSpPr/>
            <p:nvPr/>
          </p:nvGrpSpPr>
          <p:grpSpPr>
            <a:xfrm>
              <a:off x="-12" y="-195650"/>
              <a:ext cx="439200" cy="439100"/>
              <a:chOff x="1101075" y="2142375"/>
              <a:chExt cx="439200" cy="439100"/>
            </a:xfrm>
          </p:grpSpPr>
          <p:sp>
            <p:nvSpPr>
              <p:cNvPr id="2118" name="Google Shape;2118;p4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2119" name="Google Shape;2119;p4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</p:grpSp>
      </p:grpSp>
      <p:grpSp>
        <p:nvGrpSpPr>
          <p:cNvPr id="2120" name="Google Shape;2120;p46"/>
          <p:cNvGrpSpPr/>
          <p:nvPr/>
        </p:nvGrpSpPr>
        <p:grpSpPr>
          <a:xfrm>
            <a:off x="4761288" y="2686751"/>
            <a:ext cx="5765856" cy="4103650"/>
            <a:chOff x="4452944" y="2184175"/>
            <a:chExt cx="5765856" cy="4103650"/>
          </a:xfrm>
        </p:grpSpPr>
        <p:pic>
          <p:nvPicPr>
            <p:cNvPr id="2121" name="Google Shape;2121;p46"/>
            <p:cNvPicPr preferRelativeResize="0"/>
            <p:nvPr/>
          </p:nvPicPr>
          <p:blipFill rotWithShape="1">
            <a:blip r:embed="rId4">
              <a:alphaModFix/>
            </a:blip>
            <a:srcRect l="16960" t="24718" r="7121" b="26177"/>
            <a:stretch/>
          </p:blipFill>
          <p:spPr>
            <a:xfrm rot="-5400000" flipH="1">
              <a:off x="6600975" y="2670000"/>
              <a:ext cx="4103650" cy="3132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122" name="Google Shape;2122;p46"/>
            <p:cNvGrpSpPr/>
            <p:nvPr/>
          </p:nvGrpSpPr>
          <p:grpSpPr>
            <a:xfrm rot="-5400000" flipH="1">
              <a:off x="8074852" y="4089881"/>
              <a:ext cx="1478405" cy="1186772"/>
              <a:chOff x="7945225" y="4302000"/>
              <a:chExt cx="904666" cy="726121"/>
            </a:xfrm>
          </p:grpSpPr>
          <p:sp>
            <p:nvSpPr>
              <p:cNvPr id="2123" name="Google Shape;2123;p46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49803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2124" name="Google Shape;2124;p46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49803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2125" name="Google Shape;2125;p46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49803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</p:grpSp>
        <p:sp>
          <p:nvSpPr>
            <p:cNvPr id="2126" name="Google Shape;2126;p46"/>
            <p:cNvSpPr/>
            <p:nvPr/>
          </p:nvSpPr>
          <p:spPr>
            <a:xfrm rot="-5400000" flipH="1">
              <a:off x="5435889" y="14813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274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grpSp>
          <p:nvGrpSpPr>
            <p:cNvPr id="2127" name="Google Shape;2127;p46"/>
            <p:cNvGrpSpPr/>
            <p:nvPr/>
          </p:nvGrpSpPr>
          <p:grpSpPr>
            <a:xfrm rot="-5400000" flipH="1">
              <a:off x="7140078" y="3883230"/>
              <a:ext cx="134004" cy="134004"/>
              <a:chOff x="8356813" y="1074288"/>
              <a:chExt cx="351900" cy="351900"/>
            </a:xfrm>
          </p:grpSpPr>
          <p:sp>
            <p:nvSpPr>
              <p:cNvPr id="2128" name="Google Shape;2128;p46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2129" name="Google Shape;2129;p46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</p:grpSp>
        <p:grpSp>
          <p:nvGrpSpPr>
            <p:cNvPr id="2130" name="Google Shape;2130;p46"/>
            <p:cNvGrpSpPr/>
            <p:nvPr/>
          </p:nvGrpSpPr>
          <p:grpSpPr>
            <a:xfrm rot="-5400000" flipH="1">
              <a:off x="6766253" y="3499155"/>
              <a:ext cx="134004" cy="134004"/>
              <a:chOff x="8356813" y="1074288"/>
              <a:chExt cx="351900" cy="351900"/>
            </a:xfrm>
          </p:grpSpPr>
          <p:sp>
            <p:nvSpPr>
              <p:cNvPr id="2131" name="Google Shape;2131;p46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2132" name="Google Shape;2132;p46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</p:grpSp>
        <p:sp>
          <p:nvSpPr>
            <p:cNvPr id="2133" name="Google Shape;2133;p46"/>
            <p:cNvSpPr/>
            <p:nvPr/>
          </p:nvSpPr>
          <p:spPr>
            <a:xfrm rot="5400000" flipH="1">
              <a:off x="6561314" y="236813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392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sp>
          <p:nvSpPr>
            <p:cNvPr id="2134" name="Google Shape;2134;p46"/>
            <p:cNvSpPr/>
            <p:nvPr/>
          </p:nvSpPr>
          <p:spPr>
            <a:xfrm rot="5400000" flipH="1">
              <a:off x="6562398" y="267694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392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grpSp>
          <p:nvGrpSpPr>
            <p:cNvPr id="2135" name="Google Shape;2135;p46"/>
            <p:cNvGrpSpPr/>
            <p:nvPr/>
          </p:nvGrpSpPr>
          <p:grpSpPr>
            <a:xfrm rot="-5400000" flipH="1">
              <a:off x="7404606" y="3451356"/>
              <a:ext cx="582050" cy="582425"/>
              <a:chOff x="959750" y="3039275"/>
              <a:chExt cx="582050" cy="582425"/>
            </a:xfrm>
          </p:grpSpPr>
          <p:sp>
            <p:nvSpPr>
              <p:cNvPr id="2136" name="Google Shape;2136;p46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2137" name="Google Shape;2137;p46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2138" name="Google Shape;2138;p46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2139" name="Google Shape;2139;p46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2140" name="Google Shape;2140;p46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2141" name="Google Shape;2141;p46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2142" name="Google Shape;2142;p46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</p:grpSp>
        <p:grpSp>
          <p:nvGrpSpPr>
            <p:cNvPr id="2143" name="Google Shape;2143;p46"/>
            <p:cNvGrpSpPr/>
            <p:nvPr/>
          </p:nvGrpSpPr>
          <p:grpSpPr>
            <a:xfrm rot="-5400000" flipH="1">
              <a:off x="7237650" y="4201057"/>
              <a:ext cx="699928" cy="1651024"/>
              <a:chOff x="8337812" y="3492483"/>
              <a:chExt cx="699928" cy="1651024"/>
            </a:xfrm>
          </p:grpSpPr>
          <p:sp>
            <p:nvSpPr>
              <p:cNvPr id="2144" name="Google Shape;2144;p46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6862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2145" name="Google Shape;2145;p46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6862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2146" name="Google Shape;2146;p46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6862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</p:grpSp>
        <p:sp>
          <p:nvSpPr>
            <p:cNvPr id="2147" name="Google Shape;2147;p46"/>
            <p:cNvSpPr/>
            <p:nvPr/>
          </p:nvSpPr>
          <p:spPr>
            <a:xfrm rot="147769" flipH="1">
              <a:off x="7025973" y="450498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rgbClr val="EB9109">
                    <a:alpha val="46666"/>
                  </a:srgbClr>
                </a:gs>
                <a:gs pos="78000">
                  <a:srgbClr val="F5F8FF">
                    <a:alpha val="46666"/>
                  </a:srgbClr>
                </a:gs>
                <a:gs pos="100000">
                  <a:srgbClr val="F5F8FF">
                    <a:alpha val="46666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sp>
          <p:nvSpPr>
            <p:cNvPr id="2148" name="Google Shape;2148;p46"/>
            <p:cNvSpPr/>
            <p:nvPr/>
          </p:nvSpPr>
          <p:spPr>
            <a:xfrm rot="147769" flipH="1">
              <a:off x="6785273" y="456993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rgbClr val="EB9109">
                    <a:alpha val="46666"/>
                  </a:srgbClr>
                </a:gs>
                <a:gs pos="78000">
                  <a:srgbClr val="F5F8FF">
                    <a:alpha val="46666"/>
                  </a:srgbClr>
                </a:gs>
                <a:gs pos="100000">
                  <a:srgbClr val="F5F8FF">
                    <a:alpha val="46666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grpSp>
          <p:nvGrpSpPr>
            <p:cNvPr id="2149" name="Google Shape;2149;p46"/>
            <p:cNvGrpSpPr/>
            <p:nvPr/>
          </p:nvGrpSpPr>
          <p:grpSpPr>
            <a:xfrm rot="-5400000" flipH="1">
              <a:off x="5819578" y="4727817"/>
              <a:ext cx="134004" cy="134004"/>
              <a:chOff x="8356813" y="1074288"/>
              <a:chExt cx="351900" cy="351900"/>
            </a:xfrm>
          </p:grpSpPr>
          <p:sp>
            <p:nvSpPr>
              <p:cNvPr id="2150" name="Google Shape;2150;p46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2151" name="Google Shape;2151;p46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</p:grpSp>
      </p:grpSp>
      <p:grpSp>
        <p:nvGrpSpPr>
          <p:cNvPr id="2152" name="Google Shape;2152;p46"/>
          <p:cNvGrpSpPr/>
          <p:nvPr/>
        </p:nvGrpSpPr>
        <p:grpSpPr>
          <a:xfrm rot="-5400000" flipH="1">
            <a:off x="8904403" y="2929792"/>
            <a:ext cx="134004" cy="134004"/>
            <a:chOff x="8356813" y="1074288"/>
            <a:chExt cx="351900" cy="351900"/>
          </a:xfrm>
        </p:grpSpPr>
        <p:sp>
          <p:nvSpPr>
            <p:cNvPr id="2153" name="Google Shape;2153;p46"/>
            <p:cNvSpPr/>
            <p:nvPr/>
          </p:nvSpPr>
          <p:spPr>
            <a:xfrm>
              <a:off x="8356813" y="1074288"/>
              <a:ext cx="351900" cy="351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sp>
          <p:nvSpPr>
            <p:cNvPr id="2154" name="Google Shape;2154;p46"/>
            <p:cNvSpPr/>
            <p:nvPr/>
          </p:nvSpPr>
          <p:spPr>
            <a:xfrm>
              <a:off x="8406497" y="1123972"/>
              <a:ext cx="252600" cy="252600"/>
            </a:xfrm>
            <a:prstGeom prst="ellipse">
              <a:avLst/>
            </a:prstGeom>
            <a:gradFill>
              <a:gsLst>
                <a:gs pos="0">
                  <a:srgbClr val="9900FF">
                    <a:alpha val="46274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</p:grpSp>
      <p:grpSp>
        <p:nvGrpSpPr>
          <p:cNvPr id="2155" name="Google Shape;2155;p46"/>
          <p:cNvGrpSpPr/>
          <p:nvPr/>
        </p:nvGrpSpPr>
        <p:grpSpPr>
          <a:xfrm>
            <a:off x="1229643" y="983944"/>
            <a:ext cx="4558967" cy="134100"/>
            <a:chOff x="796100" y="3019701"/>
            <a:chExt cx="4558967" cy="134100"/>
          </a:xfrm>
        </p:grpSpPr>
        <p:sp>
          <p:nvSpPr>
            <p:cNvPr id="2156" name="Google Shape;2156;p46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cxnSp>
          <p:nvCxnSpPr>
            <p:cNvPr id="2157" name="Google Shape;2157;p46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158" name="Google Shape;2158;p46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</p:grpSp>
      <p:sp>
        <p:nvSpPr>
          <p:cNvPr id="2159" name="Google Shape;2159;p46"/>
          <p:cNvSpPr txBox="1">
            <a:spLocks noGrp="1"/>
          </p:cNvSpPr>
          <p:nvPr>
            <p:ph type="title"/>
          </p:nvPr>
        </p:nvSpPr>
        <p:spPr>
          <a:xfrm>
            <a:off x="1164139" y="461463"/>
            <a:ext cx="7889629" cy="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Hadoop Mapreduce phân cụm dữ liệu</a:t>
            </a:r>
            <a:endParaRPr/>
          </a:p>
        </p:txBody>
      </p:sp>
      <p:sp>
        <p:nvSpPr>
          <p:cNvPr id="2160" name="Google Shape;2160;p46"/>
          <p:cNvSpPr txBox="1">
            <a:spLocks noGrp="1"/>
          </p:cNvSpPr>
          <p:nvPr>
            <p:ph type="subTitle" idx="1"/>
          </p:nvPr>
        </p:nvSpPr>
        <p:spPr>
          <a:xfrm>
            <a:off x="704721" y="962264"/>
            <a:ext cx="7653300" cy="39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" sz="1400" b="0" i="0" dirty="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- </a:t>
            </a:r>
            <a:r>
              <a:rPr lang="en" sz="1400" dirty="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Lớp MongoDBProcess: Thao tác với API để lấy dữ liệu và lưu dữ liệu vào MongoDB.</a:t>
            </a:r>
            <a:endParaRPr dirty="0"/>
          </a:p>
          <a:p>
            <a:pPr marL="457200" lvl="0" indent="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3000"/>
              <a:buNone/>
            </a:pPr>
            <a:r>
              <a:rPr lang="en" sz="1400" b="0" i="0" dirty="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- </a:t>
            </a:r>
            <a:r>
              <a:rPr lang="en" sz="1400" dirty="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Lớp PointWritable: Khởi tạo các đối tượng điểm dữ liệu bao gồm các thuộc tính.</a:t>
            </a:r>
            <a:endParaRPr dirty="0"/>
          </a:p>
          <a:p>
            <a:pPr marL="457200" lvl="0" indent="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3000"/>
              <a:buNone/>
            </a:pPr>
            <a:r>
              <a:rPr lang="en" sz="1400" b="0" i="0" dirty="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- </a:t>
            </a:r>
            <a:r>
              <a:rPr lang="en" sz="1400" dirty="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Lớp Kmapper: Xác định điểm thuộc vào cụm nào dựa trên khoảng cách giữ điểm dữ liệu và các điểm tâm cụm.</a:t>
            </a:r>
            <a:endParaRPr sz="1400" dirty="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3000"/>
              <a:buNone/>
            </a:pPr>
            <a:r>
              <a:rPr lang="en" sz="1400" dirty="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- Lớp KCombiner: Tính tổng các điểm dữ liệu thuộc cùng một cụm </a:t>
            </a:r>
            <a:br>
              <a:rPr lang="en" sz="1400" dirty="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</a:br>
            <a:r>
              <a:rPr lang="en" sz="1400" dirty="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, ghi thông tin vào file đầu ra và ghi các điểm </a:t>
            </a:r>
            <a:br>
              <a:rPr lang="en" sz="1400" dirty="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</a:br>
            <a:r>
              <a:rPr lang="en" sz="1400" dirty="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thuộc cùng 1 cụm vào các tập tin riêng biệt.</a:t>
            </a:r>
            <a:endParaRPr sz="1400" dirty="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457200" lvl="0" indent="0" algn="l" rtl="0">
              <a:spcBef>
                <a:spcPts val="2000"/>
              </a:spcBef>
              <a:spcAft>
                <a:spcPts val="1000"/>
              </a:spcAft>
              <a:buSzPts val="3000"/>
              <a:buNone/>
            </a:pPr>
            <a:r>
              <a:rPr lang="en" sz="1400" dirty="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- Lớp KReducer: Tính trung bình các điểm trong</a:t>
            </a:r>
            <a:br>
              <a:rPr lang="en" sz="1400" dirty="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</a:br>
            <a:r>
              <a:rPr lang="en" sz="1400" dirty="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cùng 1 cụm và tạo ra các điểm tâm cụm mới.  </a:t>
            </a:r>
            <a:endParaRPr sz="1400" dirty="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47"/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04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grpSp>
        <p:nvGrpSpPr>
          <p:cNvPr id="2166" name="Google Shape;2166;p47"/>
          <p:cNvGrpSpPr/>
          <p:nvPr/>
        </p:nvGrpSpPr>
        <p:grpSpPr>
          <a:xfrm>
            <a:off x="1853586" y="4445562"/>
            <a:ext cx="1694620" cy="1360169"/>
            <a:chOff x="7945225" y="4302000"/>
            <a:chExt cx="904666" cy="726121"/>
          </a:xfrm>
        </p:grpSpPr>
        <p:sp>
          <p:nvSpPr>
            <p:cNvPr id="2167" name="Google Shape;2167;p47"/>
            <p:cNvSpPr/>
            <p:nvPr/>
          </p:nvSpPr>
          <p:spPr>
            <a:xfrm>
              <a:off x="8176775" y="4445200"/>
              <a:ext cx="673116" cy="582921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49803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sp>
          <p:nvSpPr>
            <p:cNvPr id="2168" name="Google Shape;2168;p47"/>
            <p:cNvSpPr/>
            <p:nvPr/>
          </p:nvSpPr>
          <p:spPr>
            <a:xfrm>
              <a:off x="8164350" y="4302000"/>
              <a:ext cx="480925" cy="416483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49803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sp>
          <p:nvSpPr>
            <p:cNvPr id="2169" name="Google Shape;2169;p47"/>
            <p:cNvSpPr/>
            <p:nvPr/>
          </p:nvSpPr>
          <p:spPr>
            <a:xfrm>
              <a:off x="7945225" y="4445200"/>
              <a:ext cx="480925" cy="416483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49803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</p:grpSp>
      <p:sp>
        <p:nvSpPr>
          <p:cNvPr id="2170" name="Google Shape;2170;p47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79449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200"/>
              <a:t>Kết quả bài toán</a:t>
            </a:r>
            <a:endParaRPr sz="42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grpSp>
        <p:nvGrpSpPr>
          <p:cNvPr id="2171" name="Google Shape;2171;p47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2172" name="Google Shape;2172;p47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sp>
          <p:nvSpPr>
            <p:cNvPr id="2173" name="Google Shape;2173;p47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sp>
          <p:nvSpPr>
            <p:cNvPr id="2174" name="Google Shape;2174;p47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sp>
          <p:nvSpPr>
            <p:cNvPr id="2175" name="Google Shape;2175;p47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27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sp>
          <p:nvSpPr>
            <p:cNvPr id="2176" name="Google Shape;2176;p47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pic>
          <p:nvPicPr>
            <p:cNvPr id="2177" name="Google Shape;2177;p47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178" name="Google Shape;2178;p47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2179" name="Google Shape;2179;p47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2180" name="Google Shape;2180;p47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2181" name="Google Shape;2181;p47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2182" name="Google Shape;2182;p47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2183" name="Google Shape;2183;p47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2184" name="Google Shape;2184;p47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2185" name="Google Shape;2185;p47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</p:grpSp>
        <p:grpSp>
          <p:nvGrpSpPr>
            <p:cNvPr id="2186" name="Google Shape;2186;p47"/>
            <p:cNvGrpSpPr/>
            <p:nvPr/>
          </p:nvGrpSpPr>
          <p:grpSpPr>
            <a:xfrm rot="5400000">
              <a:off x="8639847" y="3354198"/>
              <a:ext cx="457787" cy="458045"/>
              <a:chOff x="3678700" y="407275"/>
              <a:chExt cx="708100" cy="708500"/>
            </a:xfrm>
          </p:grpSpPr>
          <p:sp>
            <p:nvSpPr>
              <p:cNvPr id="2187" name="Google Shape;2187;p47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2188" name="Google Shape;2188;p47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2189" name="Google Shape;2189;p47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2190" name="Google Shape;2190;p47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2191" name="Google Shape;2191;p47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2192" name="Google Shape;2192;p47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2193" name="Google Shape;2193;p47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</p:grpSp>
        <p:grpSp>
          <p:nvGrpSpPr>
            <p:cNvPr id="2194" name="Google Shape;2194;p47"/>
            <p:cNvGrpSpPr/>
            <p:nvPr/>
          </p:nvGrpSpPr>
          <p:grpSpPr>
            <a:xfrm>
              <a:off x="7787268" y="539497"/>
              <a:ext cx="208184" cy="208184"/>
              <a:chOff x="8356813" y="1074288"/>
              <a:chExt cx="351900" cy="351900"/>
            </a:xfrm>
          </p:grpSpPr>
          <p:sp>
            <p:nvSpPr>
              <p:cNvPr id="2195" name="Google Shape;2195;p47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2196" name="Google Shape;2196;p47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</p:grpSp>
        <p:grpSp>
          <p:nvGrpSpPr>
            <p:cNvPr id="2197" name="Google Shape;2197;p47"/>
            <p:cNvGrpSpPr/>
            <p:nvPr/>
          </p:nvGrpSpPr>
          <p:grpSpPr>
            <a:xfrm>
              <a:off x="7194843" y="2467660"/>
              <a:ext cx="208184" cy="208184"/>
              <a:chOff x="8356813" y="1074288"/>
              <a:chExt cx="351900" cy="351900"/>
            </a:xfrm>
          </p:grpSpPr>
          <p:sp>
            <p:nvSpPr>
              <p:cNvPr id="2198" name="Google Shape;2198;p47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2199" name="Google Shape;2199;p47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</p:grpSp>
        <p:sp>
          <p:nvSpPr>
            <p:cNvPr id="2200" name="Google Shape;2200;p47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</p:grpSp>
      <p:grpSp>
        <p:nvGrpSpPr>
          <p:cNvPr id="2201" name="Google Shape;2201;p47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2202" name="Google Shape;2202;p47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cxnSp>
          <p:nvCxnSpPr>
            <p:cNvPr id="2203" name="Google Shape;2203;p47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04" name="Google Shape;2204;p47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9" name="Google Shape;2209;p48"/>
          <p:cNvGrpSpPr/>
          <p:nvPr/>
        </p:nvGrpSpPr>
        <p:grpSpPr>
          <a:xfrm>
            <a:off x="-2765817" y="-2958611"/>
            <a:ext cx="8164419" cy="6343459"/>
            <a:chOff x="-2613417" y="-2806211"/>
            <a:chExt cx="8164419" cy="6343459"/>
          </a:xfrm>
        </p:grpSpPr>
        <p:grpSp>
          <p:nvGrpSpPr>
            <p:cNvPr id="2210" name="Google Shape;2210;p48"/>
            <p:cNvGrpSpPr/>
            <p:nvPr/>
          </p:nvGrpSpPr>
          <p:grpSpPr>
            <a:xfrm>
              <a:off x="-2613417" y="-2806211"/>
              <a:ext cx="8164419" cy="6343459"/>
              <a:chOff x="-2613417" y="-2806211"/>
              <a:chExt cx="8164419" cy="6343459"/>
            </a:xfrm>
          </p:grpSpPr>
          <p:grpSp>
            <p:nvGrpSpPr>
              <p:cNvPr id="2211" name="Google Shape;2211;p48"/>
              <p:cNvGrpSpPr/>
              <p:nvPr/>
            </p:nvGrpSpPr>
            <p:grpSpPr>
              <a:xfrm>
                <a:off x="-191059" y="95964"/>
                <a:ext cx="1538562" cy="971589"/>
                <a:chOff x="-191059" y="95964"/>
                <a:chExt cx="1538562" cy="971589"/>
              </a:xfrm>
            </p:grpSpPr>
            <p:grpSp>
              <p:nvGrpSpPr>
                <p:cNvPr id="2212" name="Google Shape;2212;p48"/>
                <p:cNvGrpSpPr/>
                <p:nvPr/>
              </p:nvGrpSpPr>
              <p:grpSpPr>
                <a:xfrm>
                  <a:off x="-191059" y="201619"/>
                  <a:ext cx="904284" cy="865933"/>
                  <a:chOff x="2038491" y="-937756"/>
                  <a:chExt cx="904284" cy="865933"/>
                </a:xfrm>
              </p:grpSpPr>
              <p:grpSp>
                <p:nvGrpSpPr>
                  <p:cNvPr id="2213" name="Google Shape;2213;p48"/>
                  <p:cNvGrpSpPr/>
                  <p:nvPr/>
                </p:nvGrpSpPr>
                <p:grpSpPr>
                  <a:xfrm>
                    <a:off x="2096570" y="-863491"/>
                    <a:ext cx="717622" cy="717393"/>
                    <a:chOff x="1483457" y="3953671"/>
                    <a:chExt cx="717622" cy="717393"/>
                  </a:xfrm>
                </p:grpSpPr>
                <p:sp>
                  <p:nvSpPr>
                    <p:cNvPr id="2214" name="Google Shape;2214;p48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215" name="Google Shape;2215;p48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216" name="Google Shape;2216;p48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217" name="Google Shape;2217;p48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218" name="Google Shape;2218;p48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</p:grpSp>
              <p:sp>
                <p:nvSpPr>
                  <p:cNvPr id="2219" name="Google Shape;2219;p48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IBM Plex Mono"/>
                      <a:ea typeface="IBM Plex Mono"/>
                      <a:cs typeface="IBM Plex Mono"/>
                      <a:sym typeface="IBM Plex Mono"/>
                    </a:endParaRPr>
                  </a:p>
                </p:txBody>
              </p:sp>
            </p:grpSp>
            <p:grpSp>
              <p:nvGrpSpPr>
                <p:cNvPr id="2220" name="Google Shape;2220;p48"/>
                <p:cNvGrpSpPr/>
                <p:nvPr/>
              </p:nvGrpSpPr>
              <p:grpSpPr>
                <a:xfrm>
                  <a:off x="584533" y="95964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2221" name="Google Shape;2221;p48"/>
                  <p:cNvGrpSpPr/>
                  <p:nvPr/>
                </p:nvGrpSpPr>
                <p:grpSpPr>
                  <a:xfrm>
                    <a:off x="2096570" y="-863491"/>
                    <a:ext cx="717622" cy="717393"/>
                    <a:chOff x="1483457" y="3953671"/>
                    <a:chExt cx="717622" cy="717393"/>
                  </a:xfrm>
                </p:grpSpPr>
                <p:sp>
                  <p:nvSpPr>
                    <p:cNvPr id="2222" name="Google Shape;2222;p48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223" name="Google Shape;2223;p48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224" name="Google Shape;2224;p48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225" name="Google Shape;2225;p48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226" name="Google Shape;2226;p48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</p:grpSp>
              <p:sp>
                <p:nvSpPr>
                  <p:cNvPr id="2227" name="Google Shape;2227;p48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IBM Plex Mono"/>
                      <a:ea typeface="IBM Plex Mono"/>
                      <a:cs typeface="IBM Plex Mono"/>
                      <a:sym typeface="IBM Plex Mono"/>
                    </a:endParaRPr>
                  </a:p>
                </p:txBody>
              </p:sp>
            </p:grpSp>
            <p:grpSp>
              <p:nvGrpSpPr>
                <p:cNvPr id="2228" name="Google Shape;2228;p48"/>
                <p:cNvGrpSpPr/>
                <p:nvPr/>
              </p:nvGrpSpPr>
              <p:grpSpPr>
                <a:xfrm>
                  <a:off x="530445" y="481914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2229" name="Google Shape;2229;p48"/>
                  <p:cNvGrpSpPr/>
                  <p:nvPr/>
                </p:nvGrpSpPr>
                <p:grpSpPr>
                  <a:xfrm>
                    <a:off x="2096570" y="-863491"/>
                    <a:ext cx="717622" cy="717393"/>
                    <a:chOff x="1483457" y="3953671"/>
                    <a:chExt cx="717622" cy="717393"/>
                  </a:xfrm>
                </p:grpSpPr>
                <p:sp>
                  <p:nvSpPr>
                    <p:cNvPr id="2230" name="Google Shape;2230;p48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231" name="Google Shape;2231;p48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232" name="Google Shape;2232;p48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233" name="Google Shape;2233;p48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234" name="Google Shape;2234;p48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</p:grpSp>
              <p:sp>
                <p:nvSpPr>
                  <p:cNvPr id="2235" name="Google Shape;2235;p48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IBM Plex Mono"/>
                      <a:ea typeface="IBM Plex Mono"/>
                      <a:cs typeface="IBM Plex Mono"/>
                      <a:sym typeface="IBM Plex Mono"/>
                    </a:endParaRPr>
                  </a:p>
                </p:txBody>
              </p:sp>
            </p:grpSp>
            <p:grpSp>
              <p:nvGrpSpPr>
                <p:cNvPr id="2236" name="Google Shape;2236;p48"/>
                <p:cNvGrpSpPr/>
                <p:nvPr/>
              </p:nvGrpSpPr>
              <p:grpSpPr>
                <a:xfrm>
                  <a:off x="874020" y="312789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2237" name="Google Shape;2237;p48"/>
                  <p:cNvGrpSpPr/>
                  <p:nvPr/>
                </p:nvGrpSpPr>
                <p:grpSpPr>
                  <a:xfrm>
                    <a:off x="2096570" y="-863491"/>
                    <a:ext cx="717622" cy="717393"/>
                    <a:chOff x="1483457" y="3953671"/>
                    <a:chExt cx="717622" cy="717393"/>
                  </a:xfrm>
                </p:grpSpPr>
                <p:sp>
                  <p:nvSpPr>
                    <p:cNvPr id="2238" name="Google Shape;2238;p48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239" name="Google Shape;2239;p48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240" name="Google Shape;2240;p48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241" name="Google Shape;2241;p48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242" name="Google Shape;2242;p48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</p:grpSp>
              <p:sp>
                <p:nvSpPr>
                  <p:cNvPr id="2243" name="Google Shape;2243;p48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IBM Plex Mono"/>
                      <a:ea typeface="IBM Plex Mono"/>
                      <a:cs typeface="IBM Plex Mono"/>
                      <a:sym typeface="IBM Plex Mono"/>
                    </a:endParaRPr>
                  </a:p>
                </p:txBody>
              </p:sp>
            </p:grpSp>
          </p:grpSp>
          <p:grpSp>
            <p:nvGrpSpPr>
              <p:cNvPr id="2244" name="Google Shape;2244;p48"/>
              <p:cNvGrpSpPr/>
              <p:nvPr/>
            </p:nvGrpSpPr>
            <p:grpSpPr>
              <a:xfrm rot="-7479050">
                <a:off x="-2051247" y="-1642949"/>
                <a:ext cx="4889863" cy="3931229"/>
                <a:chOff x="7103825" y="-713112"/>
                <a:chExt cx="3785226" cy="3043150"/>
              </a:xfrm>
            </p:grpSpPr>
            <p:sp>
              <p:nvSpPr>
                <p:cNvPr id="2245" name="Google Shape;2245;p48"/>
                <p:cNvSpPr/>
                <p:nvPr/>
              </p:nvSpPr>
              <p:spPr>
                <a:xfrm rot="-3600017">
                  <a:off x="7761095" y="-21"/>
                  <a:ext cx="2152450" cy="1864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49803"/>
                      </a:srgbClr>
                    </a:gs>
                  </a:gsLst>
                  <a:lin ang="2700006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IBM Plex Mono"/>
                    <a:ea typeface="IBM Plex Mono"/>
                    <a:cs typeface="IBM Plex Mono"/>
                    <a:sym typeface="IBM Plex Mono"/>
                  </a:endParaRPr>
                </a:p>
              </p:txBody>
            </p:sp>
            <p:pic>
              <p:nvPicPr>
                <p:cNvPr id="2246" name="Google Shape;2246;p48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t="17657" b="17663"/>
                <a:stretch/>
              </p:blipFill>
              <p:spPr>
                <a:xfrm>
                  <a:off x="7103825" y="-713112"/>
                  <a:ext cx="3785226" cy="288897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247" name="Google Shape;2247;p48"/>
              <p:cNvGrpSpPr/>
              <p:nvPr/>
            </p:nvGrpSpPr>
            <p:grpSpPr>
              <a:xfrm>
                <a:off x="-640220" y="-2653974"/>
                <a:ext cx="6191222" cy="6191222"/>
                <a:chOff x="-640220" y="-2502424"/>
                <a:chExt cx="6191222" cy="6191222"/>
              </a:xfrm>
            </p:grpSpPr>
            <p:sp>
              <p:nvSpPr>
                <p:cNvPr id="2248" name="Google Shape;2248;p48"/>
                <p:cNvSpPr/>
                <p:nvPr/>
              </p:nvSpPr>
              <p:spPr>
                <a:xfrm rot="-8100000">
                  <a:off x="452224" y="-1781500"/>
                  <a:ext cx="4006334" cy="47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IBM Plex Mono"/>
                    <a:ea typeface="IBM Plex Mono"/>
                    <a:cs typeface="IBM Plex Mono"/>
                    <a:sym typeface="IBM Plex Mono"/>
                  </a:endParaRPr>
                </a:p>
              </p:txBody>
            </p:sp>
            <p:sp>
              <p:nvSpPr>
                <p:cNvPr id="2249" name="Google Shape;2249;p48"/>
                <p:cNvSpPr/>
                <p:nvPr/>
              </p:nvSpPr>
              <p:spPr>
                <a:xfrm rot="-8100000">
                  <a:off x="83608" y="-617740"/>
                  <a:ext cx="2925242" cy="305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IBM Plex Mono"/>
                    <a:ea typeface="IBM Plex Mono"/>
                    <a:cs typeface="IBM Plex Mono"/>
                    <a:sym typeface="IBM Plex Mono"/>
                  </a:endParaRPr>
                </a:p>
              </p:txBody>
            </p:sp>
          </p:grpSp>
        </p:grpSp>
        <p:grpSp>
          <p:nvGrpSpPr>
            <p:cNvPr id="2250" name="Google Shape;2250;p48"/>
            <p:cNvGrpSpPr/>
            <p:nvPr/>
          </p:nvGrpSpPr>
          <p:grpSpPr>
            <a:xfrm>
              <a:off x="-12" y="-195650"/>
              <a:ext cx="439200" cy="439100"/>
              <a:chOff x="1101075" y="2142375"/>
              <a:chExt cx="439200" cy="439100"/>
            </a:xfrm>
          </p:grpSpPr>
          <p:sp>
            <p:nvSpPr>
              <p:cNvPr id="2251" name="Google Shape;2251;p48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2252" name="Google Shape;2252;p48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</p:grpSp>
      </p:grpSp>
      <p:grpSp>
        <p:nvGrpSpPr>
          <p:cNvPr id="2253" name="Google Shape;2253;p48"/>
          <p:cNvGrpSpPr/>
          <p:nvPr/>
        </p:nvGrpSpPr>
        <p:grpSpPr>
          <a:xfrm>
            <a:off x="5388344" y="2768575"/>
            <a:ext cx="5765856" cy="4103650"/>
            <a:chOff x="4452944" y="2184175"/>
            <a:chExt cx="5765856" cy="4103650"/>
          </a:xfrm>
        </p:grpSpPr>
        <p:pic>
          <p:nvPicPr>
            <p:cNvPr id="2254" name="Google Shape;2254;p48"/>
            <p:cNvPicPr preferRelativeResize="0"/>
            <p:nvPr/>
          </p:nvPicPr>
          <p:blipFill rotWithShape="1">
            <a:blip r:embed="rId4">
              <a:alphaModFix/>
            </a:blip>
            <a:srcRect l="16960" t="24718" r="7121" b="26177"/>
            <a:stretch/>
          </p:blipFill>
          <p:spPr>
            <a:xfrm rot="-5400000" flipH="1">
              <a:off x="6600975" y="2670000"/>
              <a:ext cx="4103650" cy="3132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255" name="Google Shape;2255;p48"/>
            <p:cNvGrpSpPr/>
            <p:nvPr/>
          </p:nvGrpSpPr>
          <p:grpSpPr>
            <a:xfrm rot="-5400000" flipH="1">
              <a:off x="8074853" y="4089883"/>
              <a:ext cx="1478405" cy="1186772"/>
              <a:chOff x="7945225" y="4302000"/>
              <a:chExt cx="904666" cy="726121"/>
            </a:xfrm>
          </p:grpSpPr>
          <p:sp>
            <p:nvSpPr>
              <p:cNvPr id="2256" name="Google Shape;2256;p4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49803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2257" name="Google Shape;2257;p4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49803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2258" name="Google Shape;2258;p4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49803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</p:grpSp>
        <p:sp>
          <p:nvSpPr>
            <p:cNvPr id="2259" name="Google Shape;2259;p48"/>
            <p:cNvSpPr/>
            <p:nvPr/>
          </p:nvSpPr>
          <p:spPr>
            <a:xfrm rot="-5400000" flipH="1">
              <a:off x="5435889" y="14813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274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grpSp>
          <p:nvGrpSpPr>
            <p:cNvPr id="2260" name="Google Shape;2260;p48"/>
            <p:cNvGrpSpPr/>
            <p:nvPr/>
          </p:nvGrpSpPr>
          <p:grpSpPr>
            <a:xfrm rot="-5400000" flipH="1">
              <a:off x="7140077" y="3883219"/>
              <a:ext cx="134004" cy="134004"/>
              <a:chOff x="8356813" y="1074288"/>
              <a:chExt cx="351900" cy="351900"/>
            </a:xfrm>
          </p:grpSpPr>
          <p:sp>
            <p:nvSpPr>
              <p:cNvPr id="2261" name="Google Shape;2261;p4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2262" name="Google Shape;2262;p4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</p:grpSp>
        <p:grpSp>
          <p:nvGrpSpPr>
            <p:cNvPr id="2263" name="Google Shape;2263;p48"/>
            <p:cNvGrpSpPr/>
            <p:nvPr/>
          </p:nvGrpSpPr>
          <p:grpSpPr>
            <a:xfrm rot="-5400000" flipH="1">
              <a:off x="6766252" y="3499144"/>
              <a:ext cx="134004" cy="134004"/>
              <a:chOff x="8356813" y="1074288"/>
              <a:chExt cx="351900" cy="351900"/>
            </a:xfrm>
          </p:grpSpPr>
          <p:sp>
            <p:nvSpPr>
              <p:cNvPr id="2264" name="Google Shape;2264;p4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2265" name="Google Shape;2265;p4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</p:grpSp>
        <p:sp>
          <p:nvSpPr>
            <p:cNvPr id="2266" name="Google Shape;2266;p48"/>
            <p:cNvSpPr/>
            <p:nvPr/>
          </p:nvSpPr>
          <p:spPr>
            <a:xfrm rot="5400000" flipH="1">
              <a:off x="6561314" y="236813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392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sp>
          <p:nvSpPr>
            <p:cNvPr id="2267" name="Google Shape;2267;p48"/>
            <p:cNvSpPr/>
            <p:nvPr/>
          </p:nvSpPr>
          <p:spPr>
            <a:xfrm rot="5400000" flipH="1">
              <a:off x="6562398" y="267694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392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grpSp>
          <p:nvGrpSpPr>
            <p:cNvPr id="2268" name="Google Shape;2268;p48"/>
            <p:cNvGrpSpPr/>
            <p:nvPr/>
          </p:nvGrpSpPr>
          <p:grpSpPr>
            <a:xfrm rot="-5400000" flipH="1">
              <a:off x="7404606" y="3451356"/>
              <a:ext cx="582050" cy="582425"/>
              <a:chOff x="959750" y="3039275"/>
              <a:chExt cx="582050" cy="582425"/>
            </a:xfrm>
          </p:grpSpPr>
          <p:sp>
            <p:nvSpPr>
              <p:cNvPr id="2269" name="Google Shape;2269;p48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2270" name="Google Shape;2270;p48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2271" name="Google Shape;2271;p48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2272" name="Google Shape;2272;p48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2273" name="Google Shape;2273;p48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2274" name="Google Shape;2274;p48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2275" name="Google Shape;2275;p48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</p:grpSp>
        <p:grpSp>
          <p:nvGrpSpPr>
            <p:cNvPr id="2276" name="Google Shape;2276;p48"/>
            <p:cNvGrpSpPr/>
            <p:nvPr/>
          </p:nvGrpSpPr>
          <p:grpSpPr>
            <a:xfrm rot="-5400000" flipH="1">
              <a:off x="7237650" y="4201057"/>
              <a:ext cx="699928" cy="1651024"/>
              <a:chOff x="8337812" y="3492483"/>
              <a:chExt cx="699928" cy="1651024"/>
            </a:xfrm>
          </p:grpSpPr>
          <p:sp>
            <p:nvSpPr>
              <p:cNvPr id="2277" name="Google Shape;2277;p48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6862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2278" name="Google Shape;2278;p48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6862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2279" name="Google Shape;2279;p48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6862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</p:grpSp>
        <p:sp>
          <p:nvSpPr>
            <p:cNvPr id="2280" name="Google Shape;2280;p48"/>
            <p:cNvSpPr/>
            <p:nvPr/>
          </p:nvSpPr>
          <p:spPr>
            <a:xfrm rot="147769" flipH="1">
              <a:off x="7025973" y="450498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rgbClr val="EB9109">
                    <a:alpha val="46666"/>
                  </a:srgbClr>
                </a:gs>
                <a:gs pos="78000">
                  <a:srgbClr val="F5F8FF">
                    <a:alpha val="46666"/>
                  </a:srgbClr>
                </a:gs>
                <a:gs pos="100000">
                  <a:srgbClr val="F5F8FF">
                    <a:alpha val="46666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sp>
          <p:nvSpPr>
            <p:cNvPr id="2281" name="Google Shape;2281;p48"/>
            <p:cNvSpPr/>
            <p:nvPr/>
          </p:nvSpPr>
          <p:spPr>
            <a:xfrm rot="147769" flipH="1">
              <a:off x="6785273" y="456993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rgbClr val="EB9109">
                    <a:alpha val="46666"/>
                  </a:srgbClr>
                </a:gs>
                <a:gs pos="78000">
                  <a:srgbClr val="F5F8FF">
                    <a:alpha val="46666"/>
                  </a:srgbClr>
                </a:gs>
                <a:gs pos="100000">
                  <a:srgbClr val="F5F8FF">
                    <a:alpha val="46666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grpSp>
          <p:nvGrpSpPr>
            <p:cNvPr id="2282" name="Google Shape;2282;p48"/>
            <p:cNvGrpSpPr/>
            <p:nvPr/>
          </p:nvGrpSpPr>
          <p:grpSpPr>
            <a:xfrm rot="-5400000" flipH="1">
              <a:off x="5819577" y="4727806"/>
              <a:ext cx="134004" cy="134004"/>
              <a:chOff x="8356813" y="1074288"/>
              <a:chExt cx="351900" cy="351900"/>
            </a:xfrm>
          </p:grpSpPr>
          <p:sp>
            <p:nvSpPr>
              <p:cNvPr id="2283" name="Google Shape;2283;p4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2284" name="Google Shape;2284;p4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</p:grpSp>
      </p:grpSp>
      <p:grpSp>
        <p:nvGrpSpPr>
          <p:cNvPr id="2285" name="Google Shape;2285;p48"/>
          <p:cNvGrpSpPr/>
          <p:nvPr/>
        </p:nvGrpSpPr>
        <p:grpSpPr>
          <a:xfrm rot="-5400000" flipH="1">
            <a:off x="8904402" y="2929781"/>
            <a:ext cx="134004" cy="134004"/>
            <a:chOff x="8356813" y="1074288"/>
            <a:chExt cx="351900" cy="351900"/>
          </a:xfrm>
        </p:grpSpPr>
        <p:sp>
          <p:nvSpPr>
            <p:cNvPr id="2286" name="Google Shape;2286;p48"/>
            <p:cNvSpPr/>
            <p:nvPr/>
          </p:nvSpPr>
          <p:spPr>
            <a:xfrm>
              <a:off x="8356813" y="1074288"/>
              <a:ext cx="351900" cy="351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sp>
          <p:nvSpPr>
            <p:cNvPr id="2287" name="Google Shape;2287;p48"/>
            <p:cNvSpPr/>
            <p:nvPr/>
          </p:nvSpPr>
          <p:spPr>
            <a:xfrm>
              <a:off x="8406497" y="1123972"/>
              <a:ext cx="252600" cy="252600"/>
            </a:xfrm>
            <a:prstGeom prst="ellipse">
              <a:avLst/>
            </a:prstGeom>
            <a:gradFill>
              <a:gsLst>
                <a:gs pos="0">
                  <a:srgbClr val="9900FF">
                    <a:alpha val="46274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</p:grpSp>
      <p:grpSp>
        <p:nvGrpSpPr>
          <p:cNvPr id="2288" name="Google Shape;2288;p48"/>
          <p:cNvGrpSpPr/>
          <p:nvPr/>
        </p:nvGrpSpPr>
        <p:grpSpPr>
          <a:xfrm>
            <a:off x="1229643" y="983944"/>
            <a:ext cx="4558967" cy="134100"/>
            <a:chOff x="796100" y="3019701"/>
            <a:chExt cx="4558967" cy="134100"/>
          </a:xfrm>
        </p:grpSpPr>
        <p:sp>
          <p:nvSpPr>
            <p:cNvPr id="2289" name="Google Shape;2289;p4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cxnSp>
          <p:nvCxnSpPr>
            <p:cNvPr id="2290" name="Google Shape;2290;p4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91" name="Google Shape;2291;p4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</p:grpSp>
      <p:sp>
        <p:nvSpPr>
          <p:cNvPr id="2292" name="Google Shape;2292;p48"/>
          <p:cNvSpPr txBox="1">
            <a:spLocks noGrp="1"/>
          </p:cNvSpPr>
          <p:nvPr>
            <p:ph type="title"/>
          </p:nvPr>
        </p:nvSpPr>
        <p:spPr>
          <a:xfrm>
            <a:off x="1164140" y="461463"/>
            <a:ext cx="7188000" cy="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Kết quả bài toán</a:t>
            </a:r>
            <a:endParaRPr/>
          </a:p>
        </p:txBody>
      </p:sp>
      <p:sp>
        <p:nvSpPr>
          <p:cNvPr id="2293" name="Google Shape;2293;p48"/>
          <p:cNvSpPr txBox="1"/>
          <p:nvPr/>
        </p:nvSpPr>
        <p:spPr>
          <a:xfrm>
            <a:off x="1229643" y="1220731"/>
            <a:ext cx="4462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C0A9E"/>
                </a:solidFill>
                <a:latin typeface="IBM Plex Mono"/>
                <a:ea typeface="IBM Plex Mono"/>
                <a:cs typeface="IBM Plex Mono"/>
                <a:sym typeface="IBM Plex Mono"/>
              </a:rPr>
              <a:t>1. </a:t>
            </a:r>
            <a:r>
              <a:rPr lang="en">
                <a:solidFill>
                  <a:srgbClr val="0C0A9E"/>
                </a:solidFill>
                <a:latin typeface="IBM Plex Mono"/>
                <a:ea typeface="IBM Plex Mono"/>
                <a:cs typeface="IBM Plex Mono"/>
                <a:sym typeface="IBM Plex Mono"/>
              </a:rPr>
              <a:t>Demo cài đặt chương trình</a:t>
            </a:r>
            <a:endParaRPr sz="1400" b="0" i="0" u="none" strike="noStrike" cap="none">
              <a:solidFill>
                <a:srgbClr val="0C0A9E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pic>
        <p:nvPicPr>
          <p:cNvPr id="2294" name="Google Shape;2294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8925" y="1775313"/>
            <a:ext cx="4033774" cy="199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5" name="Google Shape;2295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47975" y="2479813"/>
            <a:ext cx="3902475" cy="583950"/>
          </a:xfrm>
          <a:prstGeom prst="rect">
            <a:avLst/>
          </a:prstGeom>
          <a:noFill/>
          <a:ln>
            <a:noFill/>
          </a:ln>
        </p:spPr>
      </p:pic>
      <p:sp>
        <p:nvSpPr>
          <p:cNvPr id="2296" name="Google Shape;2296;p48"/>
          <p:cNvSpPr txBox="1"/>
          <p:nvPr/>
        </p:nvSpPr>
        <p:spPr>
          <a:xfrm>
            <a:off x="894958" y="3969766"/>
            <a:ext cx="26217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latin typeface="IBM Plex Mono"/>
                <a:ea typeface="IBM Plex Mono"/>
                <a:cs typeface="IBM Plex Mono"/>
                <a:sym typeface="IBM Plex Mono"/>
              </a:rPr>
              <a:t>Hình 4.1 Kết nối tới MongoDB</a:t>
            </a:r>
            <a:endParaRPr/>
          </a:p>
        </p:txBody>
      </p:sp>
      <p:sp>
        <p:nvSpPr>
          <p:cNvPr id="2297" name="Google Shape;2297;p48"/>
          <p:cNvSpPr txBox="1"/>
          <p:nvPr/>
        </p:nvSpPr>
        <p:spPr>
          <a:xfrm>
            <a:off x="5388358" y="3260041"/>
            <a:ext cx="26217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latin typeface="IBM Plex Mono"/>
                <a:ea typeface="IBM Plex Mono"/>
                <a:cs typeface="IBM Plex Mono"/>
                <a:sym typeface="IBM Plex Mono"/>
              </a:rPr>
              <a:t>Hình 4.2 Khởi chạy các API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2" name="Google Shape;2302;p49"/>
          <p:cNvGrpSpPr/>
          <p:nvPr/>
        </p:nvGrpSpPr>
        <p:grpSpPr>
          <a:xfrm>
            <a:off x="-2765817" y="-2958611"/>
            <a:ext cx="8164419" cy="6343459"/>
            <a:chOff x="-2613417" y="-2806211"/>
            <a:chExt cx="8164419" cy="6343459"/>
          </a:xfrm>
        </p:grpSpPr>
        <p:grpSp>
          <p:nvGrpSpPr>
            <p:cNvPr id="2303" name="Google Shape;2303;p49"/>
            <p:cNvGrpSpPr/>
            <p:nvPr/>
          </p:nvGrpSpPr>
          <p:grpSpPr>
            <a:xfrm>
              <a:off x="-2613417" y="-2806211"/>
              <a:ext cx="8164419" cy="6343459"/>
              <a:chOff x="-2613417" y="-2806211"/>
              <a:chExt cx="8164419" cy="6343459"/>
            </a:xfrm>
          </p:grpSpPr>
          <p:grpSp>
            <p:nvGrpSpPr>
              <p:cNvPr id="2304" name="Google Shape;2304;p49"/>
              <p:cNvGrpSpPr/>
              <p:nvPr/>
            </p:nvGrpSpPr>
            <p:grpSpPr>
              <a:xfrm>
                <a:off x="-191059" y="95964"/>
                <a:ext cx="1538562" cy="971589"/>
                <a:chOff x="-191059" y="95964"/>
                <a:chExt cx="1538562" cy="971589"/>
              </a:xfrm>
            </p:grpSpPr>
            <p:grpSp>
              <p:nvGrpSpPr>
                <p:cNvPr id="2305" name="Google Shape;2305;p49"/>
                <p:cNvGrpSpPr/>
                <p:nvPr/>
              </p:nvGrpSpPr>
              <p:grpSpPr>
                <a:xfrm>
                  <a:off x="-191059" y="201619"/>
                  <a:ext cx="904284" cy="865933"/>
                  <a:chOff x="2038491" y="-937756"/>
                  <a:chExt cx="904284" cy="865933"/>
                </a:xfrm>
              </p:grpSpPr>
              <p:grpSp>
                <p:nvGrpSpPr>
                  <p:cNvPr id="2306" name="Google Shape;2306;p49"/>
                  <p:cNvGrpSpPr/>
                  <p:nvPr/>
                </p:nvGrpSpPr>
                <p:grpSpPr>
                  <a:xfrm>
                    <a:off x="2096570" y="-863491"/>
                    <a:ext cx="717622" cy="717393"/>
                    <a:chOff x="1483457" y="3953671"/>
                    <a:chExt cx="717622" cy="717393"/>
                  </a:xfrm>
                </p:grpSpPr>
                <p:sp>
                  <p:nvSpPr>
                    <p:cNvPr id="2307" name="Google Shape;2307;p49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308" name="Google Shape;2308;p49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309" name="Google Shape;2309;p49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310" name="Google Shape;2310;p49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311" name="Google Shape;2311;p49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</p:grpSp>
              <p:sp>
                <p:nvSpPr>
                  <p:cNvPr id="2312" name="Google Shape;2312;p49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IBM Plex Mono"/>
                      <a:ea typeface="IBM Plex Mono"/>
                      <a:cs typeface="IBM Plex Mono"/>
                      <a:sym typeface="IBM Plex Mono"/>
                    </a:endParaRPr>
                  </a:p>
                </p:txBody>
              </p:sp>
            </p:grpSp>
            <p:grpSp>
              <p:nvGrpSpPr>
                <p:cNvPr id="2313" name="Google Shape;2313;p49"/>
                <p:cNvGrpSpPr/>
                <p:nvPr/>
              </p:nvGrpSpPr>
              <p:grpSpPr>
                <a:xfrm>
                  <a:off x="584533" y="95964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2314" name="Google Shape;2314;p49"/>
                  <p:cNvGrpSpPr/>
                  <p:nvPr/>
                </p:nvGrpSpPr>
                <p:grpSpPr>
                  <a:xfrm>
                    <a:off x="2096570" y="-863491"/>
                    <a:ext cx="717622" cy="717393"/>
                    <a:chOff x="1483457" y="3953671"/>
                    <a:chExt cx="717622" cy="717393"/>
                  </a:xfrm>
                </p:grpSpPr>
                <p:sp>
                  <p:nvSpPr>
                    <p:cNvPr id="2315" name="Google Shape;2315;p49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316" name="Google Shape;2316;p49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317" name="Google Shape;2317;p49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318" name="Google Shape;2318;p49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319" name="Google Shape;2319;p49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</p:grpSp>
              <p:sp>
                <p:nvSpPr>
                  <p:cNvPr id="2320" name="Google Shape;2320;p49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IBM Plex Mono"/>
                      <a:ea typeface="IBM Plex Mono"/>
                      <a:cs typeface="IBM Plex Mono"/>
                      <a:sym typeface="IBM Plex Mono"/>
                    </a:endParaRPr>
                  </a:p>
                </p:txBody>
              </p:sp>
            </p:grpSp>
            <p:grpSp>
              <p:nvGrpSpPr>
                <p:cNvPr id="2321" name="Google Shape;2321;p49"/>
                <p:cNvGrpSpPr/>
                <p:nvPr/>
              </p:nvGrpSpPr>
              <p:grpSpPr>
                <a:xfrm>
                  <a:off x="530445" y="481914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2322" name="Google Shape;2322;p49"/>
                  <p:cNvGrpSpPr/>
                  <p:nvPr/>
                </p:nvGrpSpPr>
                <p:grpSpPr>
                  <a:xfrm>
                    <a:off x="2096570" y="-863491"/>
                    <a:ext cx="717622" cy="717393"/>
                    <a:chOff x="1483457" y="3953671"/>
                    <a:chExt cx="717622" cy="717393"/>
                  </a:xfrm>
                </p:grpSpPr>
                <p:sp>
                  <p:nvSpPr>
                    <p:cNvPr id="2323" name="Google Shape;2323;p49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324" name="Google Shape;2324;p49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325" name="Google Shape;2325;p49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326" name="Google Shape;2326;p49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327" name="Google Shape;2327;p49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</p:grpSp>
              <p:sp>
                <p:nvSpPr>
                  <p:cNvPr id="2328" name="Google Shape;2328;p49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IBM Plex Mono"/>
                      <a:ea typeface="IBM Plex Mono"/>
                      <a:cs typeface="IBM Plex Mono"/>
                      <a:sym typeface="IBM Plex Mono"/>
                    </a:endParaRPr>
                  </a:p>
                </p:txBody>
              </p:sp>
            </p:grpSp>
            <p:grpSp>
              <p:nvGrpSpPr>
                <p:cNvPr id="2329" name="Google Shape;2329;p49"/>
                <p:cNvGrpSpPr/>
                <p:nvPr/>
              </p:nvGrpSpPr>
              <p:grpSpPr>
                <a:xfrm>
                  <a:off x="874020" y="312789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2330" name="Google Shape;2330;p49"/>
                  <p:cNvGrpSpPr/>
                  <p:nvPr/>
                </p:nvGrpSpPr>
                <p:grpSpPr>
                  <a:xfrm>
                    <a:off x="2096570" y="-863491"/>
                    <a:ext cx="717622" cy="717393"/>
                    <a:chOff x="1483457" y="3953671"/>
                    <a:chExt cx="717622" cy="717393"/>
                  </a:xfrm>
                </p:grpSpPr>
                <p:sp>
                  <p:nvSpPr>
                    <p:cNvPr id="2331" name="Google Shape;2331;p49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332" name="Google Shape;2332;p49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333" name="Google Shape;2333;p49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334" name="Google Shape;2334;p49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335" name="Google Shape;2335;p49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</p:grpSp>
              <p:sp>
                <p:nvSpPr>
                  <p:cNvPr id="2336" name="Google Shape;2336;p49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IBM Plex Mono"/>
                      <a:ea typeface="IBM Plex Mono"/>
                      <a:cs typeface="IBM Plex Mono"/>
                      <a:sym typeface="IBM Plex Mono"/>
                    </a:endParaRPr>
                  </a:p>
                </p:txBody>
              </p:sp>
            </p:grpSp>
          </p:grpSp>
          <p:grpSp>
            <p:nvGrpSpPr>
              <p:cNvPr id="2337" name="Google Shape;2337;p49"/>
              <p:cNvGrpSpPr/>
              <p:nvPr/>
            </p:nvGrpSpPr>
            <p:grpSpPr>
              <a:xfrm rot="-7479050">
                <a:off x="-2051247" y="-1642949"/>
                <a:ext cx="4889863" cy="3931229"/>
                <a:chOff x="7103825" y="-713112"/>
                <a:chExt cx="3785226" cy="3043150"/>
              </a:xfrm>
            </p:grpSpPr>
            <p:sp>
              <p:nvSpPr>
                <p:cNvPr id="2338" name="Google Shape;2338;p49"/>
                <p:cNvSpPr/>
                <p:nvPr/>
              </p:nvSpPr>
              <p:spPr>
                <a:xfrm rot="-3600017">
                  <a:off x="7761095" y="-21"/>
                  <a:ext cx="2152450" cy="1864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49803"/>
                      </a:srgbClr>
                    </a:gs>
                  </a:gsLst>
                  <a:lin ang="2700006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IBM Plex Mono"/>
                    <a:ea typeface="IBM Plex Mono"/>
                    <a:cs typeface="IBM Plex Mono"/>
                    <a:sym typeface="IBM Plex Mono"/>
                  </a:endParaRPr>
                </a:p>
              </p:txBody>
            </p:sp>
            <p:pic>
              <p:nvPicPr>
                <p:cNvPr id="2339" name="Google Shape;2339;p49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t="17657" b="17663"/>
                <a:stretch/>
              </p:blipFill>
              <p:spPr>
                <a:xfrm>
                  <a:off x="7103825" y="-713112"/>
                  <a:ext cx="3785226" cy="288897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340" name="Google Shape;2340;p49"/>
              <p:cNvGrpSpPr/>
              <p:nvPr/>
            </p:nvGrpSpPr>
            <p:grpSpPr>
              <a:xfrm>
                <a:off x="-640220" y="-2653974"/>
                <a:ext cx="6191222" cy="6191222"/>
                <a:chOff x="-640220" y="-2502424"/>
                <a:chExt cx="6191222" cy="6191222"/>
              </a:xfrm>
            </p:grpSpPr>
            <p:sp>
              <p:nvSpPr>
                <p:cNvPr id="2341" name="Google Shape;2341;p49"/>
                <p:cNvSpPr/>
                <p:nvPr/>
              </p:nvSpPr>
              <p:spPr>
                <a:xfrm rot="-8100000">
                  <a:off x="452224" y="-1781500"/>
                  <a:ext cx="4006334" cy="47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IBM Plex Mono"/>
                    <a:ea typeface="IBM Plex Mono"/>
                    <a:cs typeface="IBM Plex Mono"/>
                    <a:sym typeface="IBM Plex Mono"/>
                  </a:endParaRPr>
                </a:p>
              </p:txBody>
            </p:sp>
            <p:sp>
              <p:nvSpPr>
                <p:cNvPr id="2342" name="Google Shape;2342;p49"/>
                <p:cNvSpPr/>
                <p:nvPr/>
              </p:nvSpPr>
              <p:spPr>
                <a:xfrm rot="-8100000">
                  <a:off x="83608" y="-617740"/>
                  <a:ext cx="2925242" cy="305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IBM Plex Mono"/>
                    <a:ea typeface="IBM Plex Mono"/>
                    <a:cs typeface="IBM Plex Mono"/>
                    <a:sym typeface="IBM Plex Mono"/>
                  </a:endParaRPr>
                </a:p>
              </p:txBody>
            </p:sp>
          </p:grpSp>
        </p:grpSp>
        <p:grpSp>
          <p:nvGrpSpPr>
            <p:cNvPr id="2343" name="Google Shape;2343;p49"/>
            <p:cNvGrpSpPr/>
            <p:nvPr/>
          </p:nvGrpSpPr>
          <p:grpSpPr>
            <a:xfrm>
              <a:off x="-12" y="-195650"/>
              <a:ext cx="439200" cy="439100"/>
              <a:chOff x="1101075" y="2142375"/>
              <a:chExt cx="439200" cy="439100"/>
            </a:xfrm>
          </p:grpSpPr>
          <p:sp>
            <p:nvSpPr>
              <p:cNvPr id="2344" name="Google Shape;2344;p49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2345" name="Google Shape;2345;p49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</p:grpSp>
      </p:grpSp>
      <p:grpSp>
        <p:nvGrpSpPr>
          <p:cNvPr id="2346" name="Google Shape;2346;p49"/>
          <p:cNvGrpSpPr/>
          <p:nvPr/>
        </p:nvGrpSpPr>
        <p:grpSpPr>
          <a:xfrm rot="-5400000" flipH="1">
            <a:off x="8904402" y="2929781"/>
            <a:ext cx="134004" cy="134004"/>
            <a:chOff x="8356813" y="1074288"/>
            <a:chExt cx="351900" cy="351900"/>
          </a:xfrm>
        </p:grpSpPr>
        <p:sp>
          <p:nvSpPr>
            <p:cNvPr id="2347" name="Google Shape;2347;p49"/>
            <p:cNvSpPr/>
            <p:nvPr/>
          </p:nvSpPr>
          <p:spPr>
            <a:xfrm>
              <a:off x="8356813" y="1074288"/>
              <a:ext cx="351900" cy="351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sp>
          <p:nvSpPr>
            <p:cNvPr id="2348" name="Google Shape;2348;p49"/>
            <p:cNvSpPr/>
            <p:nvPr/>
          </p:nvSpPr>
          <p:spPr>
            <a:xfrm>
              <a:off x="8406497" y="1123972"/>
              <a:ext cx="252600" cy="252600"/>
            </a:xfrm>
            <a:prstGeom prst="ellipse">
              <a:avLst/>
            </a:prstGeom>
            <a:gradFill>
              <a:gsLst>
                <a:gs pos="0">
                  <a:srgbClr val="9900FF">
                    <a:alpha val="46274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</p:grpSp>
      <p:grpSp>
        <p:nvGrpSpPr>
          <p:cNvPr id="2349" name="Google Shape;2349;p49"/>
          <p:cNvGrpSpPr/>
          <p:nvPr/>
        </p:nvGrpSpPr>
        <p:grpSpPr>
          <a:xfrm>
            <a:off x="1229643" y="983944"/>
            <a:ext cx="4558967" cy="134100"/>
            <a:chOff x="796100" y="3019701"/>
            <a:chExt cx="4558967" cy="134100"/>
          </a:xfrm>
        </p:grpSpPr>
        <p:sp>
          <p:nvSpPr>
            <p:cNvPr id="2350" name="Google Shape;2350;p49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cxnSp>
          <p:nvCxnSpPr>
            <p:cNvPr id="2351" name="Google Shape;2351;p49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352" name="Google Shape;2352;p49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</p:grpSp>
      <p:sp>
        <p:nvSpPr>
          <p:cNvPr id="2353" name="Google Shape;2353;p49"/>
          <p:cNvSpPr txBox="1">
            <a:spLocks noGrp="1"/>
          </p:cNvSpPr>
          <p:nvPr>
            <p:ph type="title"/>
          </p:nvPr>
        </p:nvSpPr>
        <p:spPr>
          <a:xfrm>
            <a:off x="1164140" y="461463"/>
            <a:ext cx="7188000" cy="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Kết quả bài toán</a:t>
            </a:r>
            <a:endParaRPr/>
          </a:p>
        </p:txBody>
      </p:sp>
      <p:sp>
        <p:nvSpPr>
          <p:cNvPr id="2354" name="Google Shape;2354;p49"/>
          <p:cNvSpPr txBox="1"/>
          <p:nvPr/>
        </p:nvSpPr>
        <p:spPr>
          <a:xfrm>
            <a:off x="1229643" y="1220731"/>
            <a:ext cx="4462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C0A9E"/>
                </a:solidFill>
                <a:latin typeface="IBM Plex Mono"/>
                <a:ea typeface="IBM Plex Mono"/>
                <a:cs typeface="IBM Plex Mono"/>
                <a:sym typeface="IBM Plex Mono"/>
              </a:rPr>
              <a:t>1. </a:t>
            </a:r>
            <a:r>
              <a:rPr lang="en">
                <a:solidFill>
                  <a:srgbClr val="0C0A9E"/>
                </a:solidFill>
                <a:latin typeface="IBM Plex Mono"/>
                <a:ea typeface="IBM Plex Mono"/>
                <a:cs typeface="IBM Plex Mono"/>
                <a:sym typeface="IBM Plex Mono"/>
              </a:rPr>
              <a:t>Demo cài đặt chương trình</a:t>
            </a:r>
            <a:endParaRPr sz="1400" b="0" i="0" u="none" strike="noStrike" cap="none">
              <a:solidFill>
                <a:srgbClr val="0C0A9E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355" name="Google Shape;2355;p49"/>
          <p:cNvSpPr txBox="1"/>
          <p:nvPr/>
        </p:nvSpPr>
        <p:spPr>
          <a:xfrm>
            <a:off x="8" y="4545516"/>
            <a:ext cx="26217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latin typeface="IBM Plex Mono"/>
                <a:ea typeface="IBM Plex Mono"/>
                <a:cs typeface="IBM Plex Mono"/>
                <a:sym typeface="IBM Plex Mono"/>
              </a:rPr>
              <a:t>Hình 4.3 Cấu trúc thư mục</a:t>
            </a:r>
            <a:endParaRPr/>
          </a:p>
        </p:txBody>
      </p:sp>
      <p:sp>
        <p:nvSpPr>
          <p:cNvPr id="2356" name="Google Shape;2356;p49"/>
          <p:cNvSpPr txBox="1"/>
          <p:nvPr/>
        </p:nvSpPr>
        <p:spPr>
          <a:xfrm>
            <a:off x="2770475" y="2230575"/>
            <a:ext cx="55818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latin typeface="IBM Plex Mono"/>
                <a:ea typeface="IBM Plex Mono"/>
                <a:cs typeface="IBM Plex Mono"/>
                <a:sym typeface="IBM Plex Mono"/>
              </a:rPr>
              <a:t>Hình 4.4 Câu lệnh chạy file jar</a:t>
            </a:r>
            <a:endParaRPr/>
          </a:p>
        </p:txBody>
      </p:sp>
      <p:pic>
        <p:nvPicPr>
          <p:cNvPr id="2357" name="Google Shape;2357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925" y="1637176"/>
            <a:ext cx="1812925" cy="278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8" name="Google Shape;2358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70500" y="1631200"/>
            <a:ext cx="5581651" cy="496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9" name="Google Shape;2359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70500" y="2551025"/>
            <a:ext cx="5581640" cy="1868845"/>
          </a:xfrm>
          <a:prstGeom prst="rect">
            <a:avLst/>
          </a:prstGeom>
          <a:noFill/>
          <a:ln>
            <a:noFill/>
          </a:ln>
        </p:spPr>
      </p:pic>
      <p:sp>
        <p:nvSpPr>
          <p:cNvPr id="2360" name="Google Shape;2360;p49"/>
          <p:cNvSpPr txBox="1"/>
          <p:nvPr/>
        </p:nvSpPr>
        <p:spPr>
          <a:xfrm>
            <a:off x="2770375" y="4545525"/>
            <a:ext cx="52767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latin typeface="IBM Plex Mono"/>
                <a:ea typeface="IBM Plex Mono"/>
                <a:cs typeface="IBM Plex Mono"/>
                <a:sym typeface="IBM Plex Mono"/>
              </a:rPr>
              <a:t>Hình 4.5 Dữ liệu sau khi được đọc từ MongoDB vào file input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5" name="Google Shape;2365;p50"/>
          <p:cNvGrpSpPr/>
          <p:nvPr/>
        </p:nvGrpSpPr>
        <p:grpSpPr>
          <a:xfrm>
            <a:off x="-2765817" y="-3263411"/>
            <a:ext cx="8164419" cy="6343459"/>
            <a:chOff x="-2613417" y="-2806211"/>
            <a:chExt cx="8164419" cy="6343459"/>
          </a:xfrm>
        </p:grpSpPr>
        <p:grpSp>
          <p:nvGrpSpPr>
            <p:cNvPr id="2366" name="Google Shape;2366;p50"/>
            <p:cNvGrpSpPr/>
            <p:nvPr/>
          </p:nvGrpSpPr>
          <p:grpSpPr>
            <a:xfrm>
              <a:off x="-2613417" y="-2806211"/>
              <a:ext cx="8164419" cy="6343459"/>
              <a:chOff x="-2613417" y="-2806211"/>
              <a:chExt cx="8164419" cy="6343459"/>
            </a:xfrm>
          </p:grpSpPr>
          <p:grpSp>
            <p:nvGrpSpPr>
              <p:cNvPr id="2367" name="Google Shape;2367;p50"/>
              <p:cNvGrpSpPr/>
              <p:nvPr/>
            </p:nvGrpSpPr>
            <p:grpSpPr>
              <a:xfrm>
                <a:off x="-191059" y="95964"/>
                <a:ext cx="1538562" cy="971589"/>
                <a:chOff x="-191059" y="95964"/>
                <a:chExt cx="1538562" cy="971589"/>
              </a:xfrm>
            </p:grpSpPr>
            <p:grpSp>
              <p:nvGrpSpPr>
                <p:cNvPr id="2368" name="Google Shape;2368;p50"/>
                <p:cNvGrpSpPr/>
                <p:nvPr/>
              </p:nvGrpSpPr>
              <p:grpSpPr>
                <a:xfrm>
                  <a:off x="-191059" y="201619"/>
                  <a:ext cx="904284" cy="865933"/>
                  <a:chOff x="2038491" y="-937756"/>
                  <a:chExt cx="904284" cy="865933"/>
                </a:xfrm>
              </p:grpSpPr>
              <p:grpSp>
                <p:nvGrpSpPr>
                  <p:cNvPr id="2369" name="Google Shape;2369;p50"/>
                  <p:cNvGrpSpPr/>
                  <p:nvPr/>
                </p:nvGrpSpPr>
                <p:grpSpPr>
                  <a:xfrm>
                    <a:off x="2096570" y="-863491"/>
                    <a:ext cx="717622" cy="717393"/>
                    <a:chOff x="1483457" y="3953671"/>
                    <a:chExt cx="717622" cy="717393"/>
                  </a:xfrm>
                </p:grpSpPr>
                <p:sp>
                  <p:nvSpPr>
                    <p:cNvPr id="2370" name="Google Shape;2370;p5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371" name="Google Shape;2371;p5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372" name="Google Shape;2372;p5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373" name="Google Shape;2373;p5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374" name="Google Shape;2374;p5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</p:grpSp>
              <p:sp>
                <p:nvSpPr>
                  <p:cNvPr id="2375" name="Google Shape;2375;p5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IBM Plex Mono"/>
                      <a:ea typeface="IBM Plex Mono"/>
                      <a:cs typeface="IBM Plex Mono"/>
                      <a:sym typeface="IBM Plex Mono"/>
                    </a:endParaRPr>
                  </a:p>
                </p:txBody>
              </p:sp>
            </p:grpSp>
            <p:grpSp>
              <p:nvGrpSpPr>
                <p:cNvPr id="2376" name="Google Shape;2376;p50"/>
                <p:cNvGrpSpPr/>
                <p:nvPr/>
              </p:nvGrpSpPr>
              <p:grpSpPr>
                <a:xfrm>
                  <a:off x="584533" y="95964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2377" name="Google Shape;2377;p50"/>
                  <p:cNvGrpSpPr/>
                  <p:nvPr/>
                </p:nvGrpSpPr>
                <p:grpSpPr>
                  <a:xfrm>
                    <a:off x="2096570" y="-863491"/>
                    <a:ext cx="717622" cy="717393"/>
                    <a:chOff x="1483457" y="3953671"/>
                    <a:chExt cx="717622" cy="717393"/>
                  </a:xfrm>
                </p:grpSpPr>
                <p:sp>
                  <p:nvSpPr>
                    <p:cNvPr id="2378" name="Google Shape;2378;p5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379" name="Google Shape;2379;p5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380" name="Google Shape;2380;p5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381" name="Google Shape;2381;p5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382" name="Google Shape;2382;p5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</p:grpSp>
              <p:sp>
                <p:nvSpPr>
                  <p:cNvPr id="2383" name="Google Shape;2383;p5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IBM Plex Mono"/>
                      <a:ea typeface="IBM Plex Mono"/>
                      <a:cs typeface="IBM Plex Mono"/>
                      <a:sym typeface="IBM Plex Mono"/>
                    </a:endParaRPr>
                  </a:p>
                </p:txBody>
              </p:sp>
            </p:grpSp>
            <p:grpSp>
              <p:nvGrpSpPr>
                <p:cNvPr id="2384" name="Google Shape;2384;p50"/>
                <p:cNvGrpSpPr/>
                <p:nvPr/>
              </p:nvGrpSpPr>
              <p:grpSpPr>
                <a:xfrm>
                  <a:off x="530445" y="481914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2385" name="Google Shape;2385;p50"/>
                  <p:cNvGrpSpPr/>
                  <p:nvPr/>
                </p:nvGrpSpPr>
                <p:grpSpPr>
                  <a:xfrm>
                    <a:off x="2096570" y="-863491"/>
                    <a:ext cx="717622" cy="717393"/>
                    <a:chOff x="1483457" y="3953671"/>
                    <a:chExt cx="717622" cy="717393"/>
                  </a:xfrm>
                </p:grpSpPr>
                <p:sp>
                  <p:nvSpPr>
                    <p:cNvPr id="2386" name="Google Shape;2386;p5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387" name="Google Shape;2387;p5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388" name="Google Shape;2388;p5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389" name="Google Shape;2389;p5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390" name="Google Shape;2390;p5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</p:grpSp>
              <p:sp>
                <p:nvSpPr>
                  <p:cNvPr id="2391" name="Google Shape;2391;p5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IBM Plex Mono"/>
                      <a:ea typeface="IBM Plex Mono"/>
                      <a:cs typeface="IBM Plex Mono"/>
                      <a:sym typeface="IBM Plex Mono"/>
                    </a:endParaRPr>
                  </a:p>
                </p:txBody>
              </p:sp>
            </p:grpSp>
            <p:grpSp>
              <p:nvGrpSpPr>
                <p:cNvPr id="2392" name="Google Shape;2392;p50"/>
                <p:cNvGrpSpPr/>
                <p:nvPr/>
              </p:nvGrpSpPr>
              <p:grpSpPr>
                <a:xfrm>
                  <a:off x="874020" y="312789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2393" name="Google Shape;2393;p50"/>
                  <p:cNvGrpSpPr/>
                  <p:nvPr/>
                </p:nvGrpSpPr>
                <p:grpSpPr>
                  <a:xfrm>
                    <a:off x="2096570" y="-863491"/>
                    <a:ext cx="717622" cy="717393"/>
                    <a:chOff x="1483457" y="3953671"/>
                    <a:chExt cx="717622" cy="717393"/>
                  </a:xfrm>
                </p:grpSpPr>
                <p:sp>
                  <p:nvSpPr>
                    <p:cNvPr id="2394" name="Google Shape;2394;p5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395" name="Google Shape;2395;p5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396" name="Google Shape;2396;p5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397" name="Google Shape;2397;p5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398" name="Google Shape;2398;p5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</p:grpSp>
              <p:sp>
                <p:nvSpPr>
                  <p:cNvPr id="2399" name="Google Shape;2399;p5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IBM Plex Mono"/>
                      <a:ea typeface="IBM Plex Mono"/>
                      <a:cs typeface="IBM Plex Mono"/>
                      <a:sym typeface="IBM Plex Mono"/>
                    </a:endParaRPr>
                  </a:p>
                </p:txBody>
              </p:sp>
            </p:grpSp>
          </p:grpSp>
          <p:grpSp>
            <p:nvGrpSpPr>
              <p:cNvPr id="2400" name="Google Shape;2400;p50"/>
              <p:cNvGrpSpPr/>
              <p:nvPr/>
            </p:nvGrpSpPr>
            <p:grpSpPr>
              <a:xfrm rot="-7479050">
                <a:off x="-2051247" y="-1642949"/>
                <a:ext cx="4889863" cy="3931229"/>
                <a:chOff x="7103825" y="-713112"/>
                <a:chExt cx="3785226" cy="3043150"/>
              </a:xfrm>
            </p:grpSpPr>
            <p:sp>
              <p:nvSpPr>
                <p:cNvPr id="2401" name="Google Shape;2401;p50"/>
                <p:cNvSpPr/>
                <p:nvPr/>
              </p:nvSpPr>
              <p:spPr>
                <a:xfrm rot="-3600017">
                  <a:off x="7761095" y="-21"/>
                  <a:ext cx="2152450" cy="1864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49803"/>
                      </a:srgbClr>
                    </a:gs>
                  </a:gsLst>
                  <a:lin ang="2700006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IBM Plex Mono"/>
                    <a:ea typeface="IBM Plex Mono"/>
                    <a:cs typeface="IBM Plex Mono"/>
                    <a:sym typeface="IBM Plex Mono"/>
                  </a:endParaRPr>
                </a:p>
              </p:txBody>
            </p:sp>
            <p:pic>
              <p:nvPicPr>
                <p:cNvPr id="2402" name="Google Shape;2402;p50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t="17657" b="17663"/>
                <a:stretch/>
              </p:blipFill>
              <p:spPr>
                <a:xfrm>
                  <a:off x="7103825" y="-713112"/>
                  <a:ext cx="3785226" cy="288897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403" name="Google Shape;2403;p50"/>
              <p:cNvGrpSpPr/>
              <p:nvPr/>
            </p:nvGrpSpPr>
            <p:grpSpPr>
              <a:xfrm>
                <a:off x="-640220" y="-2653974"/>
                <a:ext cx="6191222" cy="6191222"/>
                <a:chOff x="-640220" y="-2502424"/>
                <a:chExt cx="6191222" cy="6191222"/>
              </a:xfrm>
            </p:grpSpPr>
            <p:sp>
              <p:nvSpPr>
                <p:cNvPr id="2404" name="Google Shape;2404;p50"/>
                <p:cNvSpPr/>
                <p:nvPr/>
              </p:nvSpPr>
              <p:spPr>
                <a:xfrm rot="-8100000">
                  <a:off x="452224" y="-1781500"/>
                  <a:ext cx="4006334" cy="47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IBM Plex Mono"/>
                    <a:ea typeface="IBM Plex Mono"/>
                    <a:cs typeface="IBM Plex Mono"/>
                    <a:sym typeface="IBM Plex Mono"/>
                  </a:endParaRPr>
                </a:p>
              </p:txBody>
            </p:sp>
            <p:sp>
              <p:nvSpPr>
                <p:cNvPr id="2405" name="Google Shape;2405;p50"/>
                <p:cNvSpPr/>
                <p:nvPr/>
              </p:nvSpPr>
              <p:spPr>
                <a:xfrm rot="-8100000">
                  <a:off x="83608" y="-617740"/>
                  <a:ext cx="2925242" cy="305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IBM Plex Mono"/>
                    <a:ea typeface="IBM Plex Mono"/>
                    <a:cs typeface="IBM Plex Mono"/>
                    <a:sym typeface="IBM Plex Mono"/>
                  </a:endParaRPr>
                </a:p>
              </p:txBody>
            </p:sp>
          </p:grpSp>
        </p:grpSp>
        <p:grpSp>
          <p:nvGrpSpPr>
            <p:cNvPr id="2406" name="Google Shape;2406;p50"/>
            <p:cNvGrpSpPr/>
            <p:nvPr/>
          </p:nvGrpSpPr>
          <p:grpSpPr>
            <a:xfrm>
              <a:off x="-12" y="-195650"/>
              <a:ext cx="439200" cy="439100"/>
              <a:chOff x="1101075" y="2142375"/>
              <a:chExt cx="439200" cy="439100"/>
            </a:xfrm>
          </p:grpSpPr>
          <p:sp>
            <p:nvSpPr>
              <p:cNvPr id="2407" name="Google Shape;2407;p50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2408" name="Google Shape;2408;p50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</p:grpSp>
      </p:grpSp>
      <p:grpSp>
        <p:nvGrpSpPr>
          <p:cNvPr id="2409" name="Google Shape;2409;p50"/>
          <p:cNvGrpSpPr/>
          <p:nvPr/>
        </p:nvGrpSpPr>
        <p:grpSpPr>
          <a:xfrm rot="-5400000" flipH="1">
            <a:off x="8904402" y="2929781"/>
            <a:ext cx="134004" cy="134004"/>
            <a:chOff x="8356813" y="1074288"/>
            <a:chExt cx="351900" cy="351900"/>
          </a:xfrm>
        </p:grpSpPr>
        <p:sp>
          <p:nvSpPr>
            <p:cNvPr id="2410" name="Google Shape;2410;p50"/>
            <p:cNvSpPr/>
            <p:nvPr/>
          </p:nvSpPr>
          <p:spPr>
            <a:xfrm>
              <a:off x="8356813" y="1074288"/>
              <a:ext cx="351900" cy="351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sp>
          <p:nvSpPr>
            <p:cNvPr id="2411" name="Google Shape;2411;p50"/>
            <p:cNvSpPr/>
            <p:nvPr/>
          </p:nvSpPr>
          <p:spPr>
            <a:xfrm>
              <a:off x="8406497" y="1123972"/>
              <a:ext cx="252600" cy="252600"/>
            </a:xfrm>
            <a:prstGeom prst="ellipse">
              <a:avLst/>
            </a:prstGeom>
            <a:gradFill>
              <a:gsLst>
                <a:gs pos="0">
                  <a:srgbClr val="9900FF">
                    <a:alpha val="46274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</p:grpSp>
      <p:grpSp>
        <p:nvGrpSpPr>
          <p:cNvPr id="2412" name="Google Shape;2412;p50"/>
          <p:cNvGrpSpPr/>
          <p:nvPr/>
        </p:nvGrpSpPr>
        <p:grpSpPr>
          <a:xfrm>
            <a:off x="1229643" y="602944"/>
            <a:ext cx="4558967" cy="134100"/>
            <a:chOff x="796100" y="3019701"/>
            <a:chExt cx="4558967" cy="134100"/>
          </a:xfrm>
        </p:grpSpPr>
        <p:sp>
          <p:nvSpPr>
            <p:cNvPr id="2413" name="Google Shape;2413;p50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cxnSp>
          <p:nvCxnSpPr>
            <p:cNvPr id="2414" name="Google Shape;2414;p50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415" name="Google Shape;2415;p50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</p:grpSp>
      <p:sp>
        <p:nvSpPr>
          <p:cNvPr id="2416" name="Google Shape;2416;p50"/>
          <p:cNvSpPr txBox="1">
            <a:spLocks noGrp="1"/>
          </p:cNvSpPr>
          <p:nvPr>
            <p:ph type="title"/>
          </p:nvPr>
        </p:nvSpPr>
        <p:spPr>
          <a:xfrm>
            <a:off x="1164140" y="80463"/>
            <a:ext cx="7188000" cy="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Kết quả bài toán</a:t>
            </a:r>
            <a:endParaRPr/>
          </a:p>
        </p:txBody>
      </p:sp>
      <p:sp>
        <p:nvSpPr>
          <p:cNvPr id="2417" name="Google Shape;2417;p50"/>
          <p:cNvSpPr txBox="1"/>
          <p:nvPr/>
        </p:nvSpPr>
        <p:spPr>
          <a:xfrm>
            <a:off x="1229643" y="763531"/>
            <a:ext cx="4462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C0A9E"/>
                </a:solidFill>
                <a:latin typeface="IBM Plex Mono"/>
                <a:ea typeface="IBM Plex Mono"/>
                <a:cs typeface="IBM Plex Mono"/>
                <a:sym typeface="IBM Plex Mono"/>
              </a:rPr>
              <a:t>2</a:t>
            </a:r>
            <a:r>
              <a:rPr lang="en" sz="1400" b="0" i="0" u="none" strike="noStrike" cap="none">
                <a:solidFill>
                  <a:srgbClr val="0C0A9E"/>
                </a:solidFill>
                <a:latin typeface="IBM Plex Mono"/>
                <a:ea typeface="IBM Plex Mono"/>
                <a:cs typeface="IBM Plex Mono"/>
                <a:sym typeface="IBM Plex Mono"/>
              </a:rPr>
              <a:t>. </a:t>
            </a:r>
            <a:r>
              <a:rPr lang="en">
                <a:solidFill>
                  <a:srgbClr val="0C0A9E"/>
                </a:solidFill>
                <a:latin typeface="IBM Plex Mono"/>
                <a:ea typeface="IBM Plex Mono"/>
                <a:cs typeface="IBM Plex Mono"/>
                <a:sym typeface="IBM Plex Mono"/>
              </a:rPr>
              <a:t>Kết quả</a:t>
            </a:r>
            <a:endParaRPr sz="1400" b="0" i="0" u="none" strike="noStrike" cap="none">
              <a:solidFill>
                <a:srgbClr val="0C0A9E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418" name="Google Shape;2418;p50"/>
          <p:cNvSpPr txBox="1"/>
          <p:nvPr/>
        </p:nvSpPr>
        <p:spPr>
          <a:xfrm>
            <a:off x="829208" y="4726116"/>
            <a:ext cx="26217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latin typeface="IBM Plex Mono"/>
                <a:ea typeface="IBM Plex Mono"/>
                <a:cs typeface="IBM Plex Mono"/>
                <a:sym typeface="IBM Plex Mono"/>
              </a:rPr>
              <a:t>Hình 4.6 Kết nối tới MongoDB</a:t>
            </a:r>
            <a:endParaRPr/>
          </a:p>
        </p:txBody>
      </p:sp>
      <p:sp>
        <p:nvSpPr>
          <p:cNvPr id="2419" name="Google Shape;2419;p50"/>
          <p:cNvSpPr txBox="1"/>
          <p:nvPr/>
        </p:nvSpPr>
        <p:spPr>
          <a:xfrm>
            <a:off x="3628487" y="2509725"/>
            <a:ext cx="50517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latin typeface="IBM Plex Mono"/>
                <a:ea typeface="IBM Plex Mono"/>
                <a:cs typeface="IBM Plex Mono"/>
                <a:sym typeface="IBM Plex Mono"/>
              </a:rPr>
              <a:t>Hình 4.7 Dữ liệu 3 tâm cụm được lưu vào MongoDB</a:t>
            </a:r>
            <a:endParaRPr/>
          </a:p>
        </p:txBody>
      </p:sp>
      <p:pic>
        <p:nvPicPr>
          <p:cNvPr id="2420" name="Google Shape;2420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5825" y="1299925"/>
            <a:ext cx="2528425" cy="334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1" name="Google Shape;2421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84713" y="1268252"/>
            <a:ext cx="5051611" cy="112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2" name="Google Shape;2422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50400" y="2847525"/>
            <a:ext cx="5007850" cy="1849625"/>
          </a:xfrm>
          <a:prstGeom prst="rect">
            <a:avLst/>
          </a:prstGeom>
          <a:noFill/>
          <a:ln>
            <a:noFill/>
          </a:ln>
        </p:spPr>
      </p:pic>
      <p:sp>
        <p:nvSpPr>
          <p:cNvPr id="2423" name="Google Shape;2423;p50"/>
          <p:cNvSpPr txBox="1"/>
          <p:nvPr/>
        </p:nvSpPr>
        <p:spPr>
          <a:xfrm>
            <a:off x="3650426" y="4726125"/>
            <a:ext cx="50079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latin typeface="IBM Plex Mono"/>
                <a:ea typeface="IBM Plex Mono"/>
                <a:cs typeface="IBM Plex Mono"/>
                <a:sym typeface="IBM Plex Mono"/>
              </a:rPr>
              <a:t>Hình 4.8 Dữ liệu các điểm thuộc mỗi tâm cụm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200"/>
              <a:t>Mục lục</a:t>
            </a:r>
            <a:endParaRPr sz="3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53" name="Google Shape;1453;p33"/>
          <p:cNvSpPr txBox="1">
            <a:spLocks noGrp="1"/>
          </p:cNvSpPr>
          <p:nvPr>
            <p:ph type="subTitle" idx="9"/>
          </p:nvPr>
        </p:nvSpPr>
        <p:spPr>
          <a:xfrm>
            <a:off x="720000" y="1994875"/>
            <a:ext cx="32337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Giới thiệu bài toán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54" name="Google Shape;1454;p33"/>
          <p:cNvSpPr txBox="1">
            <a:spLocks noGrp="1"/>
          </p:cNvSpPr>
          <p:nvPr>
            <p:ph type="title" idx="5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01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55" name="Google Shape;1455;p33"/>
          <p:cNvSpPr txBox="1">
            <a:spLocks noGrp="1"/>
          </p:cNvSpPr>
          <p:nvPr>
            <p:ph type="title" idx="6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03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56" name="Google Shape;1456;p33"/>
          <p:cNvSpPr txBox="1">
            <a:spLocks noGrp="1"/>
          </p:cNvSpPr>
          <p:nvPr>
            <p:ph type="title" idx="7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02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57" name="Google Shape;1457;p33"/>
          <p:cNvSpPr txBox="1">
            <a:spLocks noGrp="1"/>
          </p:cNvSpPr>
          <p:nvPr>
            <p:ph type="title" idx="8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04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58" name="Google Shape;1458;p33"/>
          <p:cNvSpPr txBox="1">
            <a:spLocks noGrp="1"/>
          </p:cNvSpPr>
          <p:nvPr>
            <p:ph type="subTitle" idx="13"/>
          </p:nvPr>
        </p:nvSpPr>
        <p:spPr>
          <a:xfrm>
            <a:off x="4366698" y="1994875"/>
            <a:ext cx="32337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Công nghệ sử dụng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59" name="Google Shape;1459;p33"/>
          <p:cNvSpPr txBox="1">
            <a:spLocks noGrp="1"/>
          </p:cNvSpPr>
          <p:nvPr>
            <p:ph type="subTitle" idx="14"/>
          </p:nvPr>
        </p:nvSpPr>
        <p:spPr>
          <a:xfrm>
            <a:off x="720000" y="3691001"/>
            <a:ext cx="32337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Chi tiết bài toán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60" name="Google Shape;1460;p33"/>
          <p:cNvSpPr txBox="1">
            <a:spLocks noGrp="1"/>
          </p:cNvSpPr>
          <p:nvPr>
            <p:ph type="subTitle" idx="15"/>
          </p:nvPr>
        </p:nvSpPr>
        <p:spPr>
          <a:xfrm>
            <a:off x="4366698" y="3691001"/>
            <a:ext cx="32337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Kết quả bài toán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8" name="Google Shape;2428;p51"/>
          <p:cNvGrpSpPr/>
          <p:nvPr/>
        </p:nvGrpSpPr>
        <p:grpSpPr>
          <a:xfrm>
            <a:off x="-2765817" y="-3339611"/>
            <a:ext cx="8164419" cy="6343459"/>
            <a:chOff x="-2613417" y="-2806211"/>
            <a:chExt cx="8164419" cy="6343459"/>
          </a:xfrm>
        </p:grpSpPr>
        <p:grpSp>
          <p:nvGrpSpPr>
            <p:cNvPr id="2429" name="Google Shape;2429;p51"/>
            <p:cNvGrpSpPr/>
            <p:nvPr/>
          </p:nvGrpSpPr>
          <p:grpSpPr>
            <a:xfrm>
              <a:off x="-2613417" y="-2806211"/>
              <a:ext cx="8164419" cy="6343459"/>
              <a:chOff x="-2613417" y="-2806211"/>
              <a:chExt cx="8164419" cy="6343459"/>
            </a:xfrm>
          </p:grpSpPr>
          <p:grpSp>
            <p:nvGrpSpPr>
              <p:cNvPr id="2430" name="Google Shape;2430;p51"/>
              <p:cNvGrpSpPr/>
              <p:nvPr/>
            </p:nvGrpSpPr>
            <p:grpSpPr>
              <a:xfrm>
                <a:off x="-191059" y="95964"/>
                <a:ext cx="1538562" cy="971589"/>
                <a:chOff x="-191059" y="95964"/>
                <a:chExt cx="1538562" cy="971589"/>
              </a:xfrm>
            </p:grpSpPr>
            <p:grpSp>
              <p:nvGrpSpPr>
                <p:cNvPr id="2431" name="Google Shape;2431;p51"/>
                <p:cNvGrpSpPr/>
                <p:nvPr/>
              </p:nvGrpSpPr>
              <p:grpSpPr>
                <a:xfrm>
                  <a:off x="-191059" y="201619"/>
                  <a:ext cx="904284" cy="865933"/>
                  <a:chOff x="2038491" y="-937756"/>
                  <a:chExt cx="904284" cy="865933"/>
                </a:xfrm>
              </p:grpSpPr>
              <p:grpSp>
                <p:nvGrpSpPr>
                  <p:cNvPr id="2432" name="Google Shape;2432;p51"/>
                  <p:cNvGrpSpPr/>
                  <p:nvPr/>
                </p:nvGrpSpPr>
                <p:grpSpPr>
                  <a:xfrm>
                    <a:off x="2096570" y="-863491"/>
                    <a:ext cx="717622" cy="717393"/>
                    <a:chOff x="1483457" y="3953671"/>
                    <a:chExt cx="717622" cy="717393"/>
                  </a:xfrm>
                </p:grpSpPr>
                <p:sp>
                  <p:nvSpPr>
                    <p:cNvPr id="2433" name="Google Shape;2433;p51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434" name="Google Shape;2434;p51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435" name="Google Shape;2435;p51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436" name="Google Shape;2436;p51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437" name="Google Shape;2437;p51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</p:grpSp>
              <p:sp>
                <p:nvSpPr>
                  <p:cNvPr id="2438" name="Google Shape;2438;p51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IBM Plex Mono"/>
                      <a:ea typeface="IBM Plex Mono"/>
                      <a:cs typeface="IBM Plex Mono"/>
                      <a:sym typeface="IBM Plex Mono"/>
                    </a:endParaRPr>
                  </a:p>
                </p:txBody>
              </p:sp>
            </p:grpSp>
            <p:grpSp>
              <p:nvGrpSpPr>
                <p:cNvPr id="2439" name="Google Shape;2439;p51"/>
                <p:cNvGrpSpPr/>
                <p:nvPr/>
              </p:nvGrpSpPr>
              <p:grpSpPr>
                <a:xfrm>
                  <a:off x="584533" y="95964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2440" name="Google Shape;2440;p51"/>
                  <p:cNvGrpSpPr/>
                  <p:nvPr/>
                </p:nvGrpSpPr>
                <p:grpSpPr>
                  <a:xfrm>
                    <a:off x="2096570" y="-863491"/>
                    <a:ext cx="717622" cy="717393"/>
                    <a:chOff x="1483457" y="3953671"/>
                    <a:chExt cx="717622" cy="717393"/>
                  </a:xfrm>
                </p:grpSpPr>
                <p:sp>
                  <p:nvSpPr>
                    <p:cNvPr id="2441" name="Google Shape;2441;p51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442" name="Google Shape;2442;p51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443" name="Google Shape;2443;p51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444" name="Google Shape;2444;p51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445" name="Google Shape;2445;p51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</p:grpSp>
              <p:sp>
                <p:nvSpPr>
                  <p:cNvPr id="2446" name="Google Shape;2446;p51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IBM Plex Mono"/>
                      <a:ea typeface="IBM Plex Mono"/>
                      <a:cs typeface="IBM Plex Mono"/>
                      <a:sym typeface="IBM Plex Mono"/>
                    </a:endParaRPr>
                  </a:p>
                </p:txBody>
              </p:sp>
            </p:grpSp>
            <p:grpSp>
              <p:nvGrpSpPr>
                <p:cNvPr id="2447" name="Google Shape;2447;p51"/>
                <p:cNvGrpSpPr/>
                <p:nvPr/>
              </p:nvGrpSpPr>
              <p:grpSpPr>
                <a:xfrm>
                  <a:off x="530445" y="481914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2448" name="Google Shape;2448;p51"/>
                  <p:cNvGrpSpPr/>
                  <p:nvPr/>
                </p:nvGrpSpPr>
                <p:grpSpPr>
                  <a:xfrm>
                    <a:off x="2096570" y="-863491"/>
                    <a:ext cx="717622" cy="717393"/>
                    <a:chOff x="1483457" y="3953671"/>
                    <a:chExt cx="717622" cy="717393"/>
                  </a:xfrm>
                </p:grpSpPr>
                <p:sp>
                  <p:nvSpPr>
                    <p:cNvPr id="2449" name="Google Shape;2449;p51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450" name="Google Shape;2450;p51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451" name="Google Shape;2451;p51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452" name="Google Shape;2452;p51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453" name="Google Shape;2453;p51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</p:grpSp>
              <p:sp>
                <p:nvSpPr>
                  <p:cNvPr id="2454" name="Google Shape;2454;p51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IBM Plex Mono"/>
                      <a:ea typeface="IBM Plex Mono"/>
                      <a:cs typeface="IBM Plex Mono"/>
                      <a:sym typeface="IBM Plex Mono"/>
                    </a:endParaRPr>
                  </a:p>
                </p:txBody>
              </p:sp>
            </p:grpSp>
            <p:grpSp>
              <p:nvGrpSpPr>
                <p:cNvPr id="2455" name="Google Shape;2455;p51"/>
                <p:cNvGrpSpPr/>
                <p:nvPr/>
              </p:nvGrpSpPr>
              <p:grpSpPr>
                <a:xfrm>
                  <a:off x="874020" y="312789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2456" name="Google Shape;2456;p51"/>
                  <p:cNvGrpSpPr/>
                  <p:nvPr/>
                </p:nvGrpSpPr>
                <p:grpSpPr>
                  <a:xfrm>
                    <a:off x="2096570" y="-863491"/>
                    <a:ext cx="717622" cy="717393"/>
                    <a:chOff x="1483457" y="3953671"/>
                    <a:chExt cx="717622" cy="717393"/>
                  </a:xfrm>
                </p:grpSpPr>
                <p:sp>
                  <p:nvSpPr>
                    <p:cNvPr id="2457" name="Google Shape;2457;p51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458" name="Google Shape;2458;p51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459" name="Google Shape;2459;p51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460" name="Google Shape;2460;p51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461" name="Google Shape;2461;p51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</p:grpSp>
              <p:sp>
                <p:nvSpPr>
                  <p:cNvPr id="2462" name="Google Shape;2462;p51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IBM Plex Mono"/>
                      <a:ea typeface="IBM Plex Mono"/>
                      <a:cs typeface="IBM Plex Mono"/>
                      <a:sym typeface="IBM Plex Mono"/>
                    </a:endParaRPr>
                  </a:p>
                </p:txBody>
              </p:sp>
            </p:grpSp>
          </p:grpSp>
          <p:grpSp>
            <p:nvGrpSpPr>
              <p:cNvPr id="2463" name="Google Shape;2463;p51"/>
              <p:cNvGrpSpPr/>
              <p:nvPr/>
            </p:nvGrpSpPr>
            <p:grpSpPr>
              <a:xfrm rot="-7479050">
                <a:off x="-2051247" y="-1642949"/>
                <a:ext cx="4889863" cy="3931229"/>
                <a:chOff x="7103825" y="-713112"/>
                <a:chExt cx="3785226" cy="3043150"/>
              </a:xfrm>
            </p:grpSpPr>
            <p:sp>
              <p:nvSpPr>
                <p:cNvPr id="2464" name="Google Shape;2464;p51"/>
                <p:cNvSpPr/>
                <p:nvPr/>
              </p:nvSpPr>
              <p:spPr>
                <a:xfrm rot="-3600017">
                  <a:off x="7761095" y="-21"/>
                  <a:ext cx="2152450" cy="1864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49803"/>
                      </a:srgbClr>
                    </a:gs>
                  </a:gsLst>
                  <a:lin ang="2700006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IBM Plex Mono"/>
                    <a:ea typeface="IBM Plex Mono"/>
                    <a:cs typeface="IBM Plex Mono"/>
                    <a:sym typeface="IBM Plex Mono"/>
                  </a:endParaRPr>
                </a:p>
              </p:txBody>
            </p:sp>
            <p:pic>
              <p:nvPicPr>
                <p:cNvPr id="2465" name="Google Shape;2465;p51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t="17657" b="17663"/>
                <a:stretch/>
              </p:blipFill>
              <p:spPr>
                <a:xfrm>
                  <a:off x="7103825" y="-713112"/>
                  <a:ext cx="3785226" cy="288897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466" name="Google Shape;2466;p51"/>
              <p:cNvGrpSpPr/>
              <p:nvPr/>
            </p:nvGrpSpPr>
            <p:grpSpPr>
              <a:xfrm>
                <a:off x="-640220" y="-2653974"/>
                <a:ext cx="6191222" cy="6191222"/>
                <a:chOff x="-640220" y="-2502424"/>
                <a:chExt cx="6191222" cy="6191222"/>
              </a:xfrm>
            </p:grpSpPr>
            <p:sp>
              <p:nvSpPr>
                <p:cNvPr id="2467" name="Google Shape;2467;p51"/>
                <p:cNvSpPr/>
                <p:nvPr/>
              </p:nvSpPr>
              <p:spPr>
                <a:xfrm rot="-8100000">
                  <a:off x="452224" y="-1781500"/>
                  <a:ext cx="4006334" cy="47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IBM Plex Mono"/>
                    <a:ea typeface="IBM Plex Mono"/>
                    <a:cs typeface="IBM Plex Mono"/>
                    <a:sym typeface="IBM Plex Mono"/>
                  </a:endParaRPr>
                </a:p>
              </p:txBody>
            </p:sp>
            <p:sp>
              <p:nvSpPr>
                <p:cNvPr id="2468" name="Google Shape;2468;p51"/>
                <p:cNvSpPr/>
                <p:nvPr/>
              </p:nvSpPr>
              <p:spPr>
                <a:xfrm rot="-8100000">
                  <a:off x="83608" y="-617740"/>
                  <a:ext cx="2925242" cy="305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IBM Plex Mono"/>
                    <a:ea typeface="IBM Plex Mono"/>
                    <a:cs typeface="IBM Plex Mono"/>
                    <a:sym typeface="IBM Plex Mono"/>
                  </a:endParaRPr>
                </a:p>
              </p:txBody>
            </p:sp>
          </p:grpSp>
        </p:grpSp>
        <p:grpSp>
          <p:nvGrpSpPr>
            <p:cNvPr id="2469" name="Google Shape;2469;p51"/>
            <p:cNvGrpSpPr/>
            <p:nvPr/>
          </p:nvGrpSpPr>
          <p:grpSpPr>
            <a:xfrm>
              <a:off x="-12" y="-195650"/>
              <a:ext cx="439200" cy="439100"/>
              <a:chOff x="1101075" y="2142375"/>
              <a:chExt cx="439200" cy="439100"/>
            </a:xfrm>
          </p:grpSpPr>
          <p:sp>
            <p:nvSpPr>
              <p:cNvPr id="2470" name="Google Shape;2470;p51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2471" name="Google Shape;2471;p51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</p:grpSp>
      </p:grpSp>
      <p:grpSp>
        <p:nvGrpSpPr>
          <p:cNvPr id="2472" name="Google Shape;2472;p51"/>
          <p:cNvGrpSpPr/>
          <p:nvPr/>
        </p:nvGrpSpPr>
        <p:grpSpPr>
          <a:xfrm rot="-5400000" flipH="1">
            <a:off x="8904402" y="2929781"/>
            <a:ext cx="134004" cy="134004"/>
            <a:chOff x="8356813" y="1074288"/>
            <a:chExt cx="351900" cy="351900"/>
          </a:xfrm>
        </p:grpSpPr>
        <p:sp>
          <p:nvSpPr>
            <p:cNvPr id="2473" name="Google Shape;2473;p51"/>
            <p:cNvSpPr/>
            <p:nvPr/>
          </p:nvSpPr>
          <p:spPr>
            <a:xfrm>
              <a:off x="8356813" y="1074288"/>
              <a:ext cx="351900" cy="351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sp>
          <p:nvSpPr>
            <p:cNvPr id="2474" name="Google Shape;2474;p51"/>
            <p:cNvSpPr/>
            <p:nvPr/>
          </p:nvSpPr>
          <p:spPr>
            <a:xfrm>
              <a:off x="8406497" y="1123972"/>
              <a:ext cx="252600" cy="252600"/>
            </a:xfrm>
            <a:prstGeom prst="ellipse">
              <a:avLst/>
            </a:prstGeom>
            <a:gradFill>
              <a:gsLst>
                <a:gs pos="0">
                  <a:srgbClr val="9900FF">
                    <a:alpha val="46274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</p:grpSp>
      <p:grpSp>
        <p:nvGrpSpPr>
          <p:cNvPr id="2475" name="Google Shape;2475;p51"/>
          <p:cNvGrpSpPr/>
          <p:nvPr/>
        </p:nvGrpSpPr>
        <p:grpSpPr>
          <a:xfrm>
            <a:off x="1229643" y="679144"/>
            <a:ext cx="4558967" cy="134100"/>
            <a:chOff x="796100" y="3019701"/>
            <a:chExt cx="4558967" cy="134100"/>
          </a:xfrm>
        </p:grpSpPr>
        <p:sp>
          <p:nvSpPr>
            <p:cNvPr id="2476" name="Google Shape;2476;p51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cxnSp>
          <p:nvCxnSpPr>
            <p:cNvPr id="2477" name="Google Shape;2477;p51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478" name="Google Shape;2478;p51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</p:grpSp>
      <p:sp>
        <p:nvSpPr>
          <p:cNvPr id="2479" name="Google Shape;2479;p51"/>
          <p:cNvSpPr txBox="1">
            <a:spLocks noGrp="1"/>
          </p:cNvSpPr>
          <p:nvPr>
            <p:ph type="title"/>
          </p:nvPr>
        </p:nvSpPr>
        <p:spPr>
          <a:xfrm>
            <a:off x="1164140" y="80463"/>
            <a:ext cx="7188000" cy="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Kết quả bài toán </a:t>
            </a:r>
            <a:endParaRPr/>
          </a:p>
        </p:txBody>
      </p:sp>
      <p:sp>
        <p:nvSpPr>
          <p:cNvPr id="2480" name="Google Shape;2480;p51"/>
          <p:cNvSpPr txBox="1">
            <a:spLocks noGrp="1"/>
          </p:cNvSpPr>
          <p:nvPr>
            <p:ph type="subTitle" idx="1"/>
          </p:nvPr>
        </p:nvSpPr>
        <p:spPr>
          <a:xfrm>
            <a:off x="367100" y="1156725"/>
            <a:ext cx="5595000" cy="35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" sz="1400" b="0" i="0" dirty="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- </a:t>
            </a:r>
            <a:r>
              <a:rPr lang="en" sz="1400" dirty="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Cụm 0: nhóm ‘Old Person’, những bệnh nhân có đặc điểm như tuổi trung bình cao, huyết áp thấp, nhịp tim cao, nguy cơ tiểu đường thấp.</a:t>
            </a:r>
            <a:endParaRPr sz="1400" b="0" i="0" dirty="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3000"/>
              <a:buNone/>
            </a:pPr>
            <a:r>
              <a:rPr lang="en" sz="1400" b="0" i="0" dirty="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- </a:t>
            </a:r>
            <a:r>
              <a:rPr lang="en" sz="1400" dirty="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Cụm 1: nhóm ‘Middle Age’, những bệnh nhân có đặc điểm như tuổi trung bình, nhịp tim trung bình, huyết áp tăng, nguy cơ tiểu đường cao.</a:t>
            </a:r>
            <a:endParaRPr sz="1400" dirty="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2000"/>
              </a:spcBef>
              <a:spcAft>
                <a:spcPts val="1000"/>
              </a:spcAft>
              <a:buSzPts val="3000"/>
              <a:buNone/>
            </a:pPr>
            <a:r>
              <a:rPr lang="en" sz="1400" dirty="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- Cụm 2: nhóm ‘Young’, những bệnh nhân có đặc điểm là tuổi trung bình thấp, nhịp tim cao, nguy cơ tăng huyết áp thấp, nguy cơ bệnh tim thấp.</a:t>
            </a:r>
            <a:endParaRPr sz="1400" b="0" i="0" dirty="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481" name="Google Shape;2481;p51"/>
          <p:cNvSpPr txBox="1"/>
          <p:nvPr/>
        </p:nvSpPr>
        <p:spPr>
          <a:xfrm>
            <a:off x="5398602" y="4605352"/>
            <a:ext cx="36588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 dirty="0">
                <a:latin typeface="IBM Plex Mono"/>
                <a:ea typeface="IBM Plex Mono"/>
                <a:cs typeface="IBM Plex Mono"/>
                <a:sym typeface="IBM Plex Mono"/>
              </a:rPr>
              <a:t>Hình 4.9 Ứng dụng dự đoán nhóm sức khỏe bệnh nhân</a:t>
            </a:r>
            <a:endParaRPr dirty="0"/>
          </a:p>
        </p:txBody>
      </p:sp>
      <p:pic>
        <p:nvPicPr>
          <p:cNvPr id="2482" name="Google Shape;248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7545" y="401917"/>
            <a:ext cx="2331900" cy="4124375"/>
          </a:xfrm>
          <a:prstGeom prst="rect">
            <a:avLst/>
          </a:prstGeom>
          <a:noFill/>
          <a:ln>
            <a:noFill/>
          </a:ln>
        </p:spPr>
      </p:pic>
      <p:sp>
        <p:nvSpPr>
          <p:cNvPr id="2483" name="Google Shape;2483;p51"/>
          <p:cNvSpPr txBox="1"/>
          <p:nvPr/>
        </p:nvSpPr>
        <p:spPr>
          <a:xfrm>
            <a:off x="1229643" y="831094"/>
            <a:ext cx="4462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C0A9E"/>
                </a:solidFill>
                <a:latin typeface="IBM Plex Mono"/>
                <a:ea typeface="IBM Plex Mono"/>
                <a:cs typeface="IBM Plex Mono"/>
                <a:sym typeface="IBM Plex Mono"/>
              </a:rPr>
              <a:t>3</a:t>
            </a:r>
            <a:r>
              <a:rPr lang="en" sz="1400" b="0" i="0" u="none" strike="noStrike" cap="none">
                <a:solidFill>
                  <a:srgbClr val="0C0A9E"/>
                </a:solidFill>
                <a:latin typeface="IBM Plex Mono"/>
                <a:ea typeface="IBM Plex Mono"/>
                <a:cs typeface="IBM Plex Mono"/>
                <a:sym typeface="IBM Plex Mono"/>
              </a:rPr>
              <a:t>. </a:t>
            </a:r>
            <a:r>
              <a:rPr lang="en">
                <a:solidFill>
                  <a:srgbClr val="0C0A9E"/>
                </a:solidFill>
                <a:latin typeface="IBM Plex Mono"/>
                <a:ea typeface="IBM Plex Mono"/>
                <a:cs typeface="IBM Plex Mono"/>
                <a:sym typeface="IBM Plex Mono"/>
              </a:rPr>
              <a:t>Demo ứng dụng dự đoán</a:t>
            </a:r>
            <a:endParaRPr sz="1400" b="0" i="0" u="none" strike="noStrike" cap="none">
              <a:solidFill>
                <a:srgbClr val="0C0A9E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8" name="Google Shape;2488;p52"/>
          <p:cNvGrpSpPr/>
          <p:nvPr/>
        </p:nvGrpSpPr>
        <p:grpSpPr>
          <a:xfrm>
            <a:off x="-3160292" y="-3379286"/>
            <a:ext cx="8164419" cy="6343459"/>
            <a:chOff x="-2613417" y="-2806211"/>
            <a:chExt cx="8164419" cy="6343459"/>
          </a:xfrm>
        </p:grpSpPr>
        <p:grpSp>
          <p:nvGrpSpPr>
            <p:cNvPr id="2489" name="Google Shape;2489;p52"/>
            <p:cNvGrpSpPr/>
            <p:nvPr/>
          </p:nvGrpSpPr>
          <p:grpSpPr>
            <a:xfrm>
              <a:off x="-2613417" y="-2806211"/>
              <a:ext cx="8164419" cy="6343459"/>
              <a:chOff x="-2613417" y="-2806211"/>
              <a:chExt cx="8164419" cy="6343459"/>
            </a:xfrm>
          </p:grpSpPr>
          <p:grpSp>
            <p:nvGrpSpPr>
              <p:cNvPr id="2490" name="Google Shape;2490;p52"/>
              <p:cNvGrpSpPr/>
              <p:nvPr/>
            </p:nvGrpSpPr>
            <p:grpSpPr>
              <a:xfrm>
                <a:off x="-191059" y="95964"/>
                <a:ext cx="1538562" cy="971589"/>
                <a:chOff x="-191059" y="95964"/>
                <a:chExt cx="1538562" cy="971589"/>
              </a:xfrm>
            </p:grpSpPr>
            <p:grpSp>
              <p:nvGrpSpPr>
                <p:cNvPr id="2491" name="Google Shape;2491;p52"/>
                <p:cNvGrpSpPr/>
                <p:nvPr/>
              </p:nvGrpSpPr>
              <p:grpSpPr>
                <a:xfrm>
                  <a:off x="-191059" y="201619"/>
                  <a:ext cx="904284" cy="865933"/>
                  <a:chOff x="2038491" y="-937756"/>
                  <a:chExt cx="904284" cy="865933"/>
                </a:xfrm>
              </p:grpSpPr>
              <p:grpSp>
                <p:nvGrpSpPr>
                  <p:cNvPr id="2492" name="Google Shape;2492;p52"/>
                  <p:cNvGrpSpPr/>
                  <p:nvPr/>
                </p:nvGrpSpPr>
                <p:grpSpPr>
                  <a:xfrm>
                    <a:off x="2096570" y="-863491"/>
                    <a:ext cx="717622" cy="717393"/>
                    <a:chOff x="1483457" y="3953671"/>
                    <a:chExt cx="717622" cy="717393"/>
                  </a:xfrm>
                </p:grpSpPr>
                <p:sp>
                  <p:nvSpPr>
                    <p:cNvPr id="2493" name="Google Shape;2493;p5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494" name="Google Shape;2494;p5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495" name="Google Shape;2495;p5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496" name="Google Shape;2496;p5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497" name="Google Shape;2497;p5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</p:grpSp>
              <p:sp>
                <p:nvSpPr>
                  <p:cNvPr id="2498" name="Google Shape;2498;p52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IBM Plex Mono"/>
                      <a:ea typeface="IBM Plex Mono"/>
                      <a:cs typeface="IBM Plex Mono"/>
                      <a:sym typeface="IBM Plex Mono"/>
                    </a:endParaRPr>
                  </a:p>
                </p:txBody>
              </p:sp>
            </p:grpSp>
            <p:grpSp>
              <p:nvGrpSpPr>
                <p:cNvPr id="2499" name="Google Shape;2499;p52"/>
                <p:cNvGrpSpPr/>
                <p:nvPr/>
              </p:nvGrpSpPr>
              <p:grpSpPr>
                <a:xfrm>
                  <a:off x="584533" y="95964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2500" name="Google Shape;2500;p52"/>
                  <p:cNvGrpSpPr/>
                  <p:nvPr/>
                </p:nvGrpSpPr>
                <p:grpSpPr>
                  <a:xfrm>
                    <a:off x="2096570" y="-863491"/>
                    <a:ext cx="717622" cy="717393"/>
                    <a:chOff x="1483457" y="3953671"/>
                    <a:chExt cx="717622" cy="717393"/>
                  </a:xfrm>
                </p:grpSpPr>
                <p:sp>
                  <p:nvSpPr>
                    <p:cNvPr id="2501" name="Google Shape;2501;p5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502" name="Google Shape;2502;p5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503" name="Google Shape;2503;p5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504" name="Google Shape;2504;p5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505" name="Google Shape;2505;p5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</p:grpSp>
              <p:sp>
                <p:nvSpPr>
                  <p:cNvPr id="2506" name="Google Shape;2506;p52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IBM Plex Mono"/>
                      <a:ea typeface="IBM Plex Mono"/>
                      <a:cs typeface="IBM Plex Mono"/>
                      <a:sym typeface="IBM Plex Mono"/>
                    </a:endParaRPr>
                  </a:p>
                </p:txBody>
              </p:sp>
            </p:grpSp>
            <p:grpSp>
              <p:nvGrpSpPr>
                <p:cNvPr id="2507" name="Google Shape;2507;p52"/>
                <p:cNvGrpSpPr/>
                <p:nvPr/>
              </p:nvGrpSpPr>
              <p:grpSpPr>
                <a:xfrm>
                  <a:off x="530445" y="481914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2508" name="Google Shape;2508;p52"/>
                  <p:cNvGrpSpPr/>
                  <p:nvPr/>
                </p:nvGrpSpPr>
                <p:grpSpPr>
                  <a:xfrm>
                    <a:off x="2096570" y="-863491"/>
                    <a:ext cx="717622" cy="717393"/>
                    <a:chOff x="1483457" y="3953671"/>
                    <a:chExt cx="717622" cy="717393"/>
                  </a:xfrm>
                </p:grpSpPr>
                <p:sp>
                  <p:nvSpPr>
                    <p:cNvPr id="2509" name="Google Shape;2509;p5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510" name="Google Shape;2510;p5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511" name="Google Shape;2511;p5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512" name="Google Shape;2512;p5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513" name="Google Shape;2513;p5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</p:grpSp>
              <p:sp>
                <p:nvSpPr>
                  <p:cNvPr id="2514" name="Google Shape;2514;p52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IBM Plex Mono"/>
                      <a:ea typeface="IBM Plex Mono"/>
                      <a:cs typeface="IBM Plex Mono"/>
                      <a:sym typeface="IBM Plex Mono"/>
                    </a:endParaRPr>
                  </a:p>
                </p:txBody>
              </p:sp>
            </p:grpSp>
            <p:grpSp>
              <p:nvGrpSpPr>
                <p:cNvPr id="2515" name="Google Shape;2515;p52"/>
                <p:cNvGrpSpPr/>
                <p:nvPr/>
              </p:nvGrpSpPr>
              <p:grpSpPr>
                <a:xfrm>
                  <a:off x="874020" y="312789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2516" name="Google Shape;2516;p52"/>
                  <p:cNvGrpSpPr/>
                  <p:nvPr/>
                </p:nvGrpSpPr>
                <p:grpSpPr>
                  <a:xfrm>
                    <a:off x="2096570" y="-863491"/>
                    <a:ext cx="717622" cy="717393"/>
                    <a:chOff x="1483457" y="3953671"/>
                    <a:chExt cx="717622" cy="717393"/>
                  </a:xfrm>
                </p:grpSpPr>
                <p:sp>
                  <p:nvSpPr>
                    <p:cNvPr id="2517" name="Google Shape;2517;p5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518" name="Google Shape;2518;p5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519" name="Google Shape;2519;p5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520" name="Google Shape;2520;p5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521" name="Google Shape;2521;p5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</p:grpSp>
              <p:sp>
                <p:nvSpPr>
                  <p:cNvPr id="2522" name="Google Shape;2522;p52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IBM Plex Mono"/>
                      <a:ea typeface="IBM Plex Mono"/>
                      <a:cs typeface="IBM Plex Mono"/>
                      <a:sym typeface="IBM Plex Mono"/>
                    </a:endParaRPr>
                  </a:p>
                </p:txBody>
              </p:sp>
            </p:grpSp>
          </p:grpSp>
          <p:grpSp>
            <p:nvGrpSpPr>
              <p:cNvPr id="2523" name="Google Shape;2523;p52"/>
              <p:cNvGrpSpPr/>
              <p:nvPr/>
            </p:nvGrpSpPr>
            <p:grpSpPr>
              <a:xfrm rot="-7479050">
                <a:off x="-2051247" y="-1642949"/>
                <a:ext cx="4889863" cy="3931229"/>
                <a:chOff x="7103825" y="-713112"/>
                <a:chExt cx="3785226" cy="3043150"/>
              </a:xfrm>
            </p:grpSpPr>
            <p:sp>
              <p:nvSpPr>
                <p:cNvPr id="2524" name="Google Shape;2524;p52"/>
                <p:cNvSpPr/>
                <p:nvPr/>
              </p:nvSpPr>
              <p:spPr>
                <a:xfrm rot="-3600017">
                  <a:off x="7761095" y="-21"/>
                  <a:ext cx="2152450" cy="1864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49803"/>
                      </a:srgbClr>
                    </a:gs>
                  </a:gsLst>
                  <a:lin ang="2700006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IBM Plex Mono"/>
                    <a:ea typeface="IBM Plex Mono"/>
                    <a:cs typeface="IBM Plex Mono"/>
                    <a:sym typeface="IBM Plex Mono"/>
                  </a:endParaRPr>
                </a:p>
              </p:txBody>
            </p:sp>
            <p:pic>
              <p:nvPicPr>
                <p:cNvPr id="2525" name="Google Shape;2525;p52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t="17657" b="17663"/>
                <a:stretch/>
              </p:blipFill>
              <p:spPr>
                <a:xfrm>
                  <a:off x="7103825" y="-713112"/>
                  <a:ext cx="3785226" cy="288897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526" name="Google Shape;2526;p52"/>
              <p:cNvGrpSpPr/>
              <p:nvPr/>
            </p:nvGrpSpPr>
            <p:grpSpPr>
              <a:xfrm>
                <a:off x="-640220" y="-2653974"/>
                <a:ext cx="6191222" cy="6191222"/>
                <a:chOff x="-640220" y="-2502424"/>
                <a:chExt cx="6191222" cy="6191222"/>
              </a:xfrm>
            </p:grpSpPr>
            <p:sp>
              <p:nvSpPr>
                <p:cNvPr id="2527" name="Google Shape;2527;p52"/>
                <p:cNvSpPr/>
                <p:nvPr/>
              </p:nvSpPr>
              <p:spPr>
                <a:xfrm rot="-8100000">
                  <a:off x="452224" y="-1781500"/>
                  <a:ext cx="4006334" cy="47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IBM Plex Mono"/>
                    <a:ea typeface="IBM Plex Mono"/>
                    <a:cs typeface="IBM Plex Mono"/>
                    <a:sym typeface="IBM Plex Mono"/>
                  </a:endParaRPr>
                </a:p>
              </p:txBody>
            </p:sp>
            <p:sp>
              <p:nvSpPr>
                <p:cNvPr id="2528" name="Google Shape;2528;p52"/>
                <p:cNvSpPr/>
                <p:nvPr/>
              </p:nvSpPr>
              <p:spPr>
                <a:xfrm rot="-8100000">
                  <a:off x="83608" y="-617740"/>
                  <a:ext cx="2925242" cy="305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IBM Plex Mono"/>
                    <a:ea typeface="IBM Plex Mono"/>
                    <a:cs typeface="IBM Plex Mono"/>
                    <a:sym typeface="IBM Plex Mono"/>
                  </a:endParaRPr>
                </a:p>
              </p:txBody>
            </p:sp>
          </p:grpSp>
        </p:grpSp>
        <p:grpSp>
          <p:nvGrpSpPr>
            <p:cNvPr id="2529" name="Google Shape;2529;p52"/>
            <p:cNvGrpSpPr/>
            <p:nvPr/>
          </p:nvGrpSpPr>
          <p:grpSpPr>
            <a:xfrm>
              <a:off x="-12" y="-195650"/>
              <a:ext cx="439200" cy="439100"/>
              <a:chOff x="1101075" y="2142375"/>
              <a:chExt cx="439200" cy="439100"/>
            </a:xfrm>
          </p:grpSpPr>
          <p:sp>
            <p:nvSpPr>
              <p:cNvPr id="2530" name="Google Shape;2530;p5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2531" name="Google Shape;2531;p5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</p:grpSp>
      </p:grpSp>
      <p:grpSp>
        <p:nvGrpSpPr>
          <p:cNvPr id="2532" name="Google Shape;2532;p52"/>
          <p:cNvGrpSpPr/>
          <p:nvPr/>
        </p:nvGrpSpPr>
        <p:grpSpPr>
          <a:xfrm rot="-5400000" flipH="1">
            <a:off x="8904402" y="2929781"/>
            <a:ext cx="134004" cy="134004"/>
            <a:chOff x="8356813" y="1074288"/>
            <a:chExt cx="351900" cy="351900"/>
          </a:xfrm>
        </p:grpSpPr>
        <p:sp>
          <p:nvSpPr>
            <p:cNvPr id="2533" name="Google Shape;2533;p52"/>
            <p:cNvSpPr/>
            <p:nvPr/>
          </p:nvSpPr>
          <p:spPr>
            <a:xfrm>
              <a:off x="8356813" y="1074288"/>
              <a:ext cx="351900" cy="351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sp>
          <p:nvSpPr>
            <p:cNvPr id="2534" name="Google Shape;2534;p52"/>
            <p:cNvSpPr/>
            <p:nvPr/>
          </p:nvSpPr>
          <p:spPr>
            <a:xfrm>
              <a:off x="8406497" y="1123972"/>
              <a:ext cx="252600" cy="252600"/>
            </a:xfrm>
            <a:prstGeom prst="ellipse">
              <a:avLst/>
            </a:prstGeom>
            <a:gradFill>
              <a:gsLst>
                <a:gs pos="0">
                  <a:srgbClr val="9900FF">
                    <a:alpha val="46274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</p:grpSp>
      <p:grpSp>
        <p:nvGrpSpPr>
          <p:cNvPr id="2535" name="Google Shape;2535;p52"/>
          <p:cNvGrpSpPr/>
          <p:nvPr/>
        </p:nvGrpSpPr>
        <p:grpSpPr>
          <a:xfrm>
            <a:off x="1178493" y="796094"/>
            <a:ext cx="4558967" cy="134100"/>
            <a:chOff x="796100" y="3019701"/>
            <a:chExt cx="4558967" cy="134100"/>
          </a:xfrm>
        </p:grpSpPr>
        <p:sp>
          <p:nvSpPr>
            <p:cNvPr id="2536" name="Google Shape;2536;p52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cxnSp>
          <p:nvCxnSpPr>
            <p:cNvPr id="2537" name="Google Shape;2537;p52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538" name="Google Shape;2538;p52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</p:grpSp>
      <p:sp>
        <p:nvSpPr>
          <p:cNvPr id="2539" name="Google Shape;2539;p52"/>
          <p:cNvSpPr txBox="1">
            <a:spLocks noGrp="1"/>
          </p:cNvSpPr>
          <p:nvPr>
            <p:ph type="title"/>
          </p:nvPr>
        </p:nvSpPr>
        <p:spPr>
          <a:xfrm>
            <a:off x="1134915" y="264188"/>
            <a:ext cx="7188000" cy="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Kết luận</a:t>
            </a:r>
            <a:endParaRPr/>
          </a:p>
        </p:txBody>
      </p:sp>
      <p:sp>
        <p:nvSpPr>
          <p:cNvPr id="2540" name="Google Shape;2540;p52"/>
          <p:cNvSpPr txBox="1">
            <a:spLocks noGrp="1"/>
          </p:cNvSpPr>
          <p:nvPr>
            <p:ph type="subTitle" idx="1"/>
          </p:nvPr>
        </p:nvSpPr>
        <p:spPr>
          <a:xfrm>
            <a:off x="570992" y="846064"/>
            <a:ext cx="7418700" cy="41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" sz="1400" b="0" i="0" dirty="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- </a:t>
            </a:r>
            <a:r>
              <a:rPr lang="en" sz="1400" dirty="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Hiểu tổng quan về Big Data, Apache Hadoop và mô hình MapReduce</a:t>
            </a:r>
            <a:endParaRPr dirty="0"/>
          </a:p>
          <a:p>
            <a:pPr marL="45720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3000"/>
              <a:buNone/>
            </a:pPr>
            <a:r>
              <a:rPr lang="en" sz="1400" b="0" i="0" dirty="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- </a:t>
            </a:r>
            <a:r>
              <a:rPr lang="en" sz="1400" dirty="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Hiểu chi tiết về thuật toán K-means</a:t>
            </a:r>
            <a:endParaRPr dirty="0"/>
          </a:p>
          <a:p>
            <a:pPr marL="45720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3000"/>
              <a:buNone/>
            </a:pPr>
            <a:r>
              <a:rPr lang="en" sz="1400" b="0" i="0" dirty="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- </a:t>
            </a:r>
            <a:r>
              <a:rPr lang="en" sz="1400" dirty="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Triển khai được ý tưởng và giải pháp MapReduce hóa cho thuật toán K-means</a:t>
            </a:r>
            <a:endParaRPr sz="1400" dirty="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3000"/>
              <a:buNone/>
            </a:pPr>
            <a:r>
              <a:rPr lang="en" sz="1400" dirty="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- Xây dựng chương trình demo thuật toán K-means thành công</a:t>
            </a:r>
            <a:endParaRPr sz="1400" dirty="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3000"/>
              <a:buNone/>
            </a:pPr>
            <a:r>
              <a:rPr lang="en" sz="1400" dirty="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- Xây dựng ứng dụng dự đoán nhóm sức khỏe của bệnh nhân</a:t>
            </a:r>
            <a:endParaRPr sz="1400" dirty="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3000"/>
              <a:buNone/>
            </a:pPr>
            <a:r>
              <a:rPr lang="en" sz="1400" dirty="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- Hiểu về cách thức các ứng dụng giao tiếp với nhau thông qua API</a:t>
            </a:r>
            <a:endParaRPr sz="1400" dirty="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2000"/>
              </a:spcBef>
              <a:spcAft>
                <a:spcPts val="1000"/>
              </a:spcAft>
              <a:buSzPts val="3000"/>
              <a:buNone/>
            </a:pPr>
            <a:r>
              <a:rPr lang="en" sz="1400" dirty="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- Hiểu về cách lưu trữ dữ liệu trong MongoDB</a:t>
            </a:r>
            <a:endParaRPr sz="1400" dirty="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grpSp>
        <p:nvGrpSpPr>
          <p:cNvPr id="2541" name="Google Shape;2541;p52"/>
          <p:cNvGrpSpPr/>
          <p:nvPr/>
        </p:nvGrpSpPr>
        <p:grpSpPr>
          <a:xfrm>
            <a:off x="6139669" y="2354325"/>
            <a:ext cx="5765856" cy="4103650"/>
            <a:chOff x="4452944" y="2184175"/>
            <a:chExt cx="5765856" cy="4103650"/>
          </a:xfrm>
        </p:grpSpPr>
        <p:pic>
          <p:nvPicPr>
            <p:cNvPr id="2542" name="Google Shape;2542;p52"/>
            <p:cNvPicPr preferRelativeResize="0"/>
            <p:nvPr/>
          </p:nvPicPr>
          <p:blipFill rotWithShape="1">
            <a:blip r:embed="rId4">
              <a:alphaModFix/>
            </a:blip>
            <a:srcRect l="16960" t="24718" r="7121" b="26177"/>
            <a:stretch/>
          </p:blipFill>
          <p:spPr>
            <a:xfrm rot="-5400000" flipH="1">
              <a:off x="6600975" y="2670000"/>
              <a:ext cx="4103650" cy="3132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543" name="Google Shape;2543;p52"/>
            <p:cNvGrpSpPr/>
            <p:nvPr/>
          </p:nvGrpSpPr>
          <p:grpSpPr>
            <a:xfrm rot="-5400000" flipH="1">
              <a:off x="8074853" y="4089883"/>
              <a:ext cx="1478405" cy="1186772"/>
              <a:chOff x="7945225" y="4302000"/>
              <a:chExt cx="904666" cy="726121"/>
            </a:xfrm>
          </p:grpSpPr>
          <p:sp>
            <p:nvSpPr>
              <p:cNvPr id="2544" name="Google Shape;2544;p5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49803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2545" name="Google Shape;2545;p5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49803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2546" name="Google Shape;2546;p5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49803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</p:grpSp>
        <p:sp>
          <p:nvSpPr>
            <p:cNvPr id="2547" name="Google Shape;2547;p52"/>
            <p:cNvSpPr/>
            <p:nvPr/>
          </p:nvSpPr>
          <p:spPr>
            <a:xfrm rot="-5400000" flipH="1">
              <a:off x="5435889" y="14813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274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grpSp>
          <p:nvGrpSpPr>
            <p:cNvPr id="2548" name="Google Shape;2548;p52"/>
            <p:cNvGrpSpPr/>
            <p:nvPr/>
          </p:nvGrpSpPr>
          <p:grpSpPr>
            <a:xfrm rot="-5400000" flipH="1">
              <a:off x="7140077" y="3883219"/>
              <a:ext cx="134004" cy="134004"/>
              <a:chOff x="8356813" y="1074288"/>
              <a:chExt cx="351900" cy="351900"/>
            </a:xfrm>
          </p:grpSpPr>
          <p:sp>
            <p:nvSpPr>
              <p:cNvPr id="2549" name="Google Shape;2549;p52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2550" name="Google Shape;2550;p52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</p:grpSp>
        <p:grpSp>
          <p:nvGrpSpPr>
            <p:cNvPr id="2551" name="Google Shape;2551;p52"/>
            <p:cNvGrpSpPr/>
            <p:nvPr/>
          </p:nvGrpSpPr>
          <p:grpSpPr>
            <a:xfrm rot="-5400000" flipH="1">
              <a:off x="6766252" y="3499144"/>
              <a:ext cx="134004" cy="134004"/>
              <a:chOff x="8356813" y="1074288"/>
              <a:chExt cx="351900" cy="351900"/>
            </a:xfrm>
          </p:grpSpPr>
          <p:sp>
            <p:nvSpPr>
              <p:cNvPr id="2552" name="Google Shape;2552;p52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2553" name="Google Shape;2553;p52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</p:grpSp>
        <p:sp>
          <p:nvSpPr>
            <p:cNvPr id="2554" name="Google Shape;2554;p52"/>
            <p:cNvSpPr/>
            <p:nvPr/>
          </p:nvSpPr>
          <p:spPr>
            <a:xfrm rot="5400000" flipH="1">
              <a:off x="6561314" y="236813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392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sp>
          <p:nvSpPr>
            <p:cNvPr id="2555" name="Google Shape;2555;p52"/>
            <p:cNvSpPr/>
            <p:nvPr/>
          </p:nvSpPr>
          <p:spPr>
            <a:xfrm rot="5400000" flipH="1">
              <a:off x="6562398" y="267694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392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grpSp>
          <p:nvGrpSpPr>
            <p:cNvPr id="2556" name="Google Shape;2556;p52"/>
            <p:cNvGrpSpPr/>
            <p:nvPr/>
          </p:nvGrpSpPr>
          <p:grpSpPr>
            <a:xfrm rot="-5400000" flipH="1">
              <a:off x="7404606" y="3451356"/>
              <a:ext cx="582050" cy="582425"/>
              <a:chOff x="959750" y="3039275"/>
              <a:chExt cx="582050" cy="582425"/>
            </a:xfrm>
          </p:grpSpPr>
          <p:sp>
            <p:nvSpPr>
              <p:cNvPr id="2557" name="Google Shape;2557;p5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2558" name="Google Shape;2558;p5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2559" name="Google Shape;2559;p5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2560" name="Google Shape;2560;p5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2561" name="Google Shape;2561;p5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2562" name="Google Shape;2562;p5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2563" name="Google Shape;2563;p5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</p:grpSp>
        <p:grpSp>
          <p:nvGrpSpPr>
            <p:cNvPr id="2564" name="Google Shape;2564;p52"/>
            <p:cNvGrpSpPr/>
            <p:nvPr/>
          </p:nvGrpSpPr>
          <p:grpSpPr>
            <a:xfrm rot="-5400000" flipH="1">
              <a:off x="7237650" y="4201057"/>
              <a:ext cx="699928" cy="1651024"/>
              <a:chOff x="8337812" y="3492483"/>
              <a:chExt cx="699928" cy="1651024"/>
            </a:xfrm>
          </p:grpSpPr>
          <p:sp>
            <p:nvSpPr>
              <p:cNvPr id="2565" name="Google Shape;2565;p5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6862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2566" name="Google Shape;2566;p5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6862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2567" name="Google Shape;2567;p5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6862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</p:grpSp>
        <p:sp>
          <p:nvSpPr>
            <p:cNvPr id="2568" name="Google Shape;2568;p52"/>
            <p:cNvSpPr/>
            <p:nvPr/>
          </p:nvSpPr>
          <p:spPr>
            <a:xfrm rot="147769" flipH="1">
              <a:off x="7025973" y="450498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rgbClr val="EB9109">
                    <a:alpha val="46666"/>
                  </a:srgbClr>
                </a:gs>
                <a:gs pos="78000">
                  <a:srgbClr val="F5F8FF">
                    <a:alpha val="46666"/>
                  </a:srgbClr>
                </a:gs>
                <a:gs pos="100000">
                  <a:srgbClr val="F5F8FF">
                    <a:alpha val="46666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sp>
          <p:nvSpPr>
            <p:cNvPr id="2569" name="Google Shape;2569;p52"/>
            <p:cNvSpPr/>
            <p:nvPr/>
          </p:nvSpPr>
          <p:spPr>
            <a:xfrm rot="147769" flipH="1">
              <a:off x="6785273" y="456993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rgbClr val="EB9109">
                    <a:alpha val="46666"/>
                  </a:srgbClr>
                </a:gs>
                <a:gs pos="78000">
                  <a:srgbClr val="F5F8FF">
                    <a:alpha val="46666"/>
                  </a:srgbClr>
                </a:gs>
                <a:gs pos="100000">
                  <a:srgbClr val="F5F8FF">
                    <a:alpha val="46666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grpSp>
          <p:nvGrpSpPr>
            <p:cNvPr id="2570" name="Google Shape;2570;p52"/>
            <p:cNvGrpSpPr/>
            <p:nvPr/>
          </p:nvGrpSpPr>
          <p:grpSpPr>
            <a:xfrm rot="-5400000" flipH="1">
              <a:off x="5819577" y="4727806"/>
              <a:ext cx="134004" cy="134004"/>
              <a:chOff x="8356813" y="1074288"/>
              <a:chExt cx="351900" cy="351900"/>
            </a:xfrm>
          </p:grpSpPr>
          <p:sp>
            <p:nvSpPr>
              <p:cNvPr id="2571" name="Google Shape;2571;p52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2572" name="Google Shape;2572;p52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7" name="Google Shape;2577;p53"/>
          <p:cNvSpPr txBox="1">
            <a:spLocks noGrp="1"/>
          </p:cNvSpPr>
          <p:nvPr>
            <p:ph type="title"/>
          </p:nvPr>
        </p:nvSpPr>
        <p:spPr>
          <a:xfrm>
            <a:off x="482350" y="1463050"/>
            <a:ext cx="7528500" cy="20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Thanks For Watching!</a:t>
            </a:r>
            <a:endParaRPr/>
          </a:p>
        </p:txBody>
      </p:sp>
      <p:grpSp>
        <p:nvGrpSpPr>
          <p:cNvPr id="2578" name="Google Shape;2578;p53"/>
          <p:cNvGrpSpPr/>
          <p:nvPr/>
        </p:nvGrpSpPr>
        <p:grpSpPr>
          <a:xfrm>
            <a:off x="-1238838" y="-2814271"/>
            <a:ext cx="6191221" cy="6569036"/>
            <a:chOff x="-1238838" y="-2814271"/>
            <a:chExt cx="6191221" cy="6569036"/>
          </a:xfrm>
        </p:grpSpPr>
        <p:pic>
          <p:nvPicPr>
            <p:cNvPr id="2579" name="Google Shape;2579;p53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 flipH="1">
              <a:off x="-860279" y="-1155525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580" name="Google Shape;2580;p53"/>
            <p:cNvGrpSpPr/>
            <p:nvPr/>
          </p:nvGrpSpPr>
          <p:grpSpPr>
            <a:xfrm>
              <a:off x="-1238838" y="-2814271"/>
              <a:ext cx="6191221" cy="6569036"/>
              <a:chOff x="-1238838" y="-2814271"/>
              <a:chExt cx="6191221" cy="6569036"/>
            </a:xfrm>
          </p:grpSpPr>
          <p:sp>
            <p:nvSpPr>
              <p:cNvPr id="2581" name="Google Shape;2581;p53"/>
              <p:cNvSpPr/>
              <p:nvPr/>
            </p:nvSpPr>
            <p:spPr>
              <a:xfrm rot="-2700000" flipH="1">
                <a:off x="-146394" y="-2093348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392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2" name="Google Shape;2582;p53"/>
              <p:cNvSpPr/>
              <p:nvPr/>
            </p:nvSpPr>
            <p:spPr>
              <a:xfrm rot="-2700000" flipH="1">
                <a:off x="-515017" y="-1565448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3" name="Google Shape;2583;p53"/>
              <p:cNvSpPr/>
              <p:nvPr/>
            </p:nvSpPr>
            <p:spPr>
              <a:xfrm rot="-2700000" flipH="1">
                <a:off x="194575" y="-1729713"/>
                <a:ext cx="3153371" cy="5119296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584" name="Google Shape;2584;p53"/>
              <p:cNvGrpSpPr/>
              <p:nvPr/>
            </p:nvGrpSpPr>
            <p:grpSpPr>
              <a:xfrm>
                <a:off x="3010374" y="1407525"/>
                <a:ext cx="196674" cy="196585"/>
                <a:chOff x="1101075" y="2142375"/>
                <a:chExt cx="439200" cy="439100"/>
              </a:xfrm>
            </p:grpSpPr>
            <p:sp>
              <p:nvSpPr>
                <p:cNvPr id="2585" name="Google Shape;2585;p5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27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86" name="Google Shape;2586;p5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27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587" name="Google Shape;2587;p53"/>
              <p:cNvGrpSpPr/>
              <p:nvPr/>
            </p:nvGrpSpPr>
            <p:grpSpPr>
              <a:xfrm>
                <a:off x="1890399" y="1114475"/>
                <a:ext cx="196674" cy="196585"/>
                <a:chOff x="1101075" y="2142375"/>
                <a:chExt cx="439200" cy="439100"/>
              </a:xfrm>
            </p:grpSpPr>
            <p:sp>
              <p:nvSpPr>
                <p:cNvPr id="2588" name="Google Shape;2588;p5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27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89" name="Google Shape;2589;p5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27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590" name="Google Shape;2590;p53"/>
              <p:cNvGrpSpPr/>
              <p:nvPr/>
            </p:nvGrpSpPr>
            <p:grpSpPr>
              <a:xfrm>
                <a:off x="2755474" y="1114475"/>
                <a:ext cx="196674" cy="196585"/>
                <a:chOff x="1101075" y="2142375"/>
                <a:chExt cx="439200" cy="439100"/>
              </a:xfrm>
            </p:grpSpPr>
            <p:sp>
              <p:nvSpPr>
                <p:cNvPr id="2591" name="Google Shape;2591;p5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27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92" name="Google Shape;2592;p5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27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593" name="Google Shape;2593;p53"/>
              <p:cNvGrpSpPr/>
              <p:nvPr/>
            </p:nvGrpSpPr>
            <p:grpSpPr>
              <a:xfrm>
                <a:off x="1290099" y="539500"/>
                <a:ext cx="196674" cy="196585"/>
                <a:chOff x="1101075" y="2142375"/>
                <a:chExt cx="439200" cy="439100"/>
              </a:xfrm>
            </p:grpSpPr>
            <p:sp>
              <p:nvSpPr>
                <p:cNvPr id="2594" name="Google Shape;2594;p5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95" name="Google Shape;2595;p5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596" name="Google Shape;2596;p53"/>
              <p:cNvGrpSpPr/>
              <p:nvPr/>
            </p:nvGrpSpPr>
            <p:grpSpPr>
              <a:xfrm>
                <a:off x="2022774" y="671500"/>
                <a:ext cx="196674" cy="196585"/>
                <a:chOff x="1101075" y="2142375"/>
                <a:chExt cx="439200" cy="439100"/>
              </a:xfrm>
            </p:grpSpPr>
            <p:sp>
              <p:nvSpPr>
                <p:cNvPr id="2597" name="Google Shape;2597;p5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98" name="Google Shape;2598;p5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2599" name="Google Shape;2599;p53"/>
          <p:cNvGrpSpPr/>
          <p:nvPr/>
        </p:nvGrpSpPr>
        <p:grpSpPr>
          <a:xfrm>
            <a:off x="4571994" y="2268219"/>
            <a:ext cx="5022035" cy="4764449"/>
            <a:chOff x="4571994" y="2268219"/>
            <a:chExt cx="5022035" cy="4764449"/>
          </a:xfrm>
        </p:grpSpPr>
        <p:pic>
          <p:nvPicPr>
            <p:cNvPr id="2600" name="Google Shape;2600;p53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01" name="Google Shape;2601;p53"/>
            <p:cNvGrpSpPr/>
            <p:nvPr/>
          </p:nvGrpSpPr>
          <p:grpSpPr>
            <a:xfrm rot="10800000">
              <a:off x="4571994" y="2268219"/>
              <a:ext cx="5022035" cy="4764449"/>
              <a:chOff x="-494405" y="-1584825"/>
              <a:chExt cx="4397193" cy="4171657"/>
            </a:xfrm>
          </p:grpSpPr>
          <p:grpSp>
            <p:nvGrpSpPr>
              <p:cNvPr id="2602" name="Google Shape;2602;p53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2603" name="Google Shape;2603;p53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27731" extrusionOk="0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46666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04" name="Google Shape;2604;p53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" h="27731" extrusionOk="0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B9109">
                        <a:alpha val="46666"/>
                      </a:srgbClr>
                    </a:gs>
                    <a:gs pos="78000">
                      <a:srgbClr val="F5F8FF">
                        <a:alpha val="46666"/>
                      </a:srgbClr>
                    </a:gs>
                    <a:gs pos="100000">
                      <a:srgbClr val="F5F8FF">
                        <a:alpha val="46666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605" name="Google Shape;2605;p53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2606" name="Google Shape;2606;p53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07" name="Google Shape;2607;p53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08" name="Google Shape;2608;p53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82" h="124813" extrusionOk="0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609" name="Google Shape;2609;p53"/>
              <p:cNvGrpSpPr/>
              <p:nvPr/>
            </p:nvGrpSpPr>
            <p:grpSpPr>
              <a:xfrm>
                <a:off x="-1" y="621223"/>
                <a:ext cx="699940" cy="478601"/>
                <a:chOff x="39723" y="4349021"/>
                <a:chExt cx="1061964" cy="726143"/>
              </a:xfrm>
            </p:grpSpPr>
            <p:grpSp>
              <p:nvGrpSpPr>
                <p:cNvPr id="2610" name="Google Shape;2610;p5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2611" name="Google Shape;2611;p5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235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2612" name="Google Shape;2612;p53"/>
                  <p:cNvGrpSpPr/>
                  <p:nvPr/>
                </p:nvGrpSpPr>
                <p:grpSpPr>
                  <a:xfrm>
                    <a:off x="1232795" y="-1740829"/>
                    <a:ext cx="717622" cy="717393"/>
                    <a:chOff x="1483457" y="3953671"/>
                    <a:chExt cx="717622" cy="717393"/>
                  </a:xfrm>
                </p:grpSpPr>
                <p:sp>
                  <p:nvSpPr>
                    <p:cNvPr id="2613" name="Google Shape;2613;p5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</a:srgbClr>
                        </a:gs>
                        <a:gs pos="100000">
                          <a:srgbClr val="FFFFFF">
                            <a:alpha val="46666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614" name="Google Shape;2614;p5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</a:srgbClr>
                        </a:gs>
                        <a:gs pos="100000">
                          <a:srgbClr val="FFFFFF">
                            <a:alpha val="46666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615" name="Google Shape;2615;p5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</a:srgbClr>
                        </a:gs>
                        <a:gs pos="100000">
                          <a:srgbClr val="FFFFFF">
                            <a:alpha val="46666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616" name="Google Shape;2616;p5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</a:srgbClr>
                        </a:gs>
                        <a:gs pos="100000">
                          <a:srgbClr val="FFFFFF">
                            <a:alpha val="46666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617" name="Google Shape;2617;p5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</a:srgbClr>
                        </a:gs>
                        <a:gs pos="100000">
                          <a:srgbClr val="FFFFFF">
                            <a:alpha val="46666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sp>
              <p:nvSpPr>
                <p:cNvPr id="2618" name="Google Shape;2618;p5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27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619" name="Google Shape;2619;p53"/>
              <p:cNvGrpSpPr/>
              <p:nvPr/>
            </p:nvGrpSpPr>
            <p:grpSpPr>
              <a:xfrm>
                <a:off x="955673" y="11"/>
                <a:ext cx="592576" cy="405260"/>
                <a:chOff x="39723" y="4349021"/>
                <a:chExt cx="1061964" cy="726143"/>
              </a:xfrm>
            </p:grpSpPr>
            <p:grpSp>
              <p:nvGrpSpPr>
                <p:cNvPr id="2620" name="Google Shape;2620;p5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2621" name="Google Shape;2621;p5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235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2622" name="Google Shape;2622;p53"/>
                  <p:cNvGrpSpPr/>
                  <p:nvPr/>
                </p:nvGrpSpPr>
                <p:grpSpPr>
                  <a:xfrm>
                    <a:off x="1232795" y="-1740829"/>
                    <a:ext cx="717622" cy="717393"/>
                    <a:chOff x="1483457" y="3953671"/>
                    <a:chExt cx="717622" cy="717393"/>
                  </a:xfrm>
                </p:grpSpPr>
                <p:sp>
                  <p:nvSpPr>
                    <p:cNvPr id="2623" name="Google Shape;2623;p5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</a:srgbClr>
                        </a:gs>
                        <a:gs pos="100000">
                          <a:srgbClr val="FFFFFF">
                            <a:alpha val="46666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624" name="Google Shape;2624;p5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</a:srgbClr>
                        </a:gs>
                        <a:gs pos="100000">
                          <a:srgbClr val="FFFFFF">
                            <a:alpha val="46666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625" name="Google Shape;2625;p5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</a:srgbClr>
                        </a:gs>
                        <a:gs pos="100000">
                          <a:srgbClr val="FFFFFF">
                            <a:alpha val="46666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626" name="Google Shape;2626;p5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</a:srgbClr>
                        </a:gs>
                        <a:gs pos="100000">
                          <a:srgbClr val="FFFFFF">
                            <a:alpha val="46666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627" name="Google Shape;2627;p5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</a:srgbClr>
                        </a:gs>
                        <a:gs pos="100000">
                          <a:srgbClr val="FFFFFF">
                            <a:alpha val="46666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sp>
              <p:nvSpPr>
                <p:cNvPr id="2628" name="Google Shape;2628;p5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27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629" name="Google Shape;2629;p53"/>
              <p:cNvGrpSpPr/>
              <p:nvPr/>
            </p:nvGrpSpPr>
            <p:grpSpPr>
              <a:xfrm>
                <a:off x="441574" y="-36652"/>
                <a:ext cx="699940" cy="478601"/>
                <a:chOff x="39723" y="4349021"/>
                <a:chExt cx="1061964" cy="726143"/>
              </a:xfrm>
            </p:grpSpPr>
            <p:grpSp>
              <p:nvGrpSpPr>
                <p:cNvPr id="2630" name="Google Shape;2630;p5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2631" name="Google Shape;2631;p5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235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2632" name="Google Shape;2632;p53"/>
                  <p:cNvGrpSpPr/>
                  <p:nvPr/>
                </p:nvGrpSpPr>
                <p:grpSpPr>
                  <a:xfrm>
                    <a:off x="1232795" y="-1740829"/>
                    <a:ext cx="717622" cy="717393"/>
                    <a:chOff x="1483457" y="3953671"/>
                    <a:chExt cx="717622" cy="717393"/>
                  </a:xfrm>
                </p:grpSpPr>
                <p:sp>
                  <p:nvSpPr>
                    <p:cNvPr id="2633" name="Google Shape;2633;p5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</a:srgbClr>
                        </a:gs>
                        <a:gs pos="100000">
                          <a:srgbClr val="FFFFFF">
                            <a:alpha val="46666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634" name="Google Shape;2634;p5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</a:srgbClr>
                        </a:gs>
                        <a:gs pos="100000">
                          <a:srgbClr val="FFFFFF">
                            <a:alpha val="46666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635" name="Google Shape;2635;p5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</a:srgbClr>
                        </a:gs>
                        <a:gs pos="100000">
                          <a:srgbClr val="FFFFFF">
                            <a:alpha val="46666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636" name="Google Shape;2636;p5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</a:srgbClr>
                        </a:gs>
                        <a:gs pos="100000">
                          <a:srgbClr val="FFFFFF">
                            <a:alpha val="46666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637" name="Google Shape;2637;p5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</a:srgbClr>
                        </a:gs>
                        <a:gs pos="100000">
                          <a:srgbClr val="FFFFFF">
                            <a:alpha val="46666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sp>
              <p:nvSpPr>
                <p:cNvPr id="2638" name="Google Shape;2638;p5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27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639" name="Google Shape;2639;p53"/>
              <p:cNvGrpSpPr/>
              <p:nvPr/>
            </p:nvGrpSpPr>
            <p:grpSpPr>
              <a:xfrm>
                <a:off x="-494405" y="-252396"/>
                <a:ext cx="1741563" cy="1288563"/>
                <a:chOff x="-494405" y="-252396"/>
                <a:chExt cx="1741563" cy="1288563"/>
              </a:xfrm>
            </p:grpSpPr>
            <p:sp>
              <p:nvSpPr>
                <p:cNvPr id="2640" name="Google Shape;2640;p53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41" name="Google Shape;2641;p53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642" name="Google Shape;2642;p53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2643" name="Google Shape;2643;p53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4" name="Google Shape;2644;p53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p34"/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01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grpSp>
        <p:nvGrpSpPr>
          <p:cNvPr id="1466" name="Google Shape;1466;p34"/>
          <p:cNvGrpSpPr/>
          <p:nvPr/>
        </p:nvGrpSpPr>
        <p:grpSpPr>
          <a:xfrm>
            <a:off x="1853583" y="4445557"/>
            <a:ext cx="1694620" cy="1360169"/>
            <a:chOff x="7945225" y="4302000"/>
            <a:chExt cx="904666" cy="726121"/>
          </a:xfrm>
        </p:grpSpPr>
        <p:sp>
          <p:nvSpPr>
            <p:cNvPr id="1467" name="Google Shape;1467;p34"/>
            <p:cNvSpPr/>
            <p:nvPr/>
          </p:nvSpPr>
          <p:spPr>
            <a:xfrm>
              <a:off x="8176775" y="4445200"/>
              <a:ext cx="673116" cy="582921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49803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sp>
          <p:nvSpPr>
            <p:cNvPr id="1468" name="Google Shape;1468;p34"/>
            <p:cNvSpPr/>
            <p:nvPr/>
          </p:nvSpPr>
          <p:spPr>
            <a:xfrm>
              <a:off x="8164350" y="4302000"/>
              <a:ext cx="480925" cy="416483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49803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sp>
          <p:nvSpPr>
            <p:cNvPr id="1469" name="Google Shape;1469;p34"/>
            <p:cNvSpPr/>
            <p:nvPr/>
          </p:nvSpPr>
          <p:spPr>
            <a:xfrm>
              <a:off x="7945225" y="4445200"/>
              <a:ext cx="480925" cy="416483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49803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</p:grpSp>
      <p:sp>
        <p:nvSpPr>
          <p:cNvPr id="1470" name="Google Shape;1470;p34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79449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200"/>
              <a:t>Giới thiệu bài toán</a:t>
            </a:r>
            <a:endParaRPr sz="42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grpSp>
        <p:nvGrpSpPr>
          <p:cNvPr id="1471" name="Google Shape;1471;p34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72" name="Google Shape;1472;p34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sp>
          <p:nvSpPr>
            <p:cNvPr id="1473" name="Google Shape;1473;p34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sp>
          <p:nvSpPr>
            <p:cNvPr id="1474" name="Google Shape;1474;p34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sp>
          <p:nvSpPr>
            <p:cNvPr id="1475" name="Google Shape;1475;p34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27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sp>
          <p:nvSpPr>
            <p:cNvPr id="1476" name="Google Shape;1476;p34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pic>
          <p:nvPicPr>
            <p:cNvPr id="1477" name="Google Shape;1477;p34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78" name="Google Shape;1478;p34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479" name="Google Shape;1479;p34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480" name="Google Shape;1480;p34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481" name="Google Shape;1481;p34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482" name="Google Shape;1482;p34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483" name="Google Shape;1483;p34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484" name="Google Shape;1484;p34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485" name="Google Shape;1485;p34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</p:grpSp>
        <p:grpSp>
          <p:nvGrpSpPr>
            <p:cNvPr id="1486" name="Google Shape;1486;p34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487" name="Google Shape;1487;p34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488" name="Google Shape;1488;p34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489" name="Google Shape;1489;p34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490" name="Google Shape;1490;p34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491" name="Google Shape;1491;p34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492" name="Google Shape;1492;p34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493" name="Google Shape;1493;p34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</p:grpSp>
        <p:grpSp>
          <p:nvGrpSpPr>
            <p:cNvPr id="1494" name="Google Shape;1494;p34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495" name="Google Shape;1495;p34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496" name="Google Shape;1496;p34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</p:grpSp>
        <p:grpSp>
          <p:nvGrpSpPr>
            <p:cNvPr id="1497" name="Google Shape;1497;p34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498" name="Google Shape;1498;p34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499" name="Google Shape;1499;p34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</p:grpSp>
        <p:sp>
          <p:nvSpPr>
            <p:cNvPr id="1500" name="Google Shape;1500;p34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</p:grpSp>
      <p:grpSp>
        <p:nvGrpSpPr>
          <p:cNvPr id="1501" name="Google Shape;1501;p34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02" name="Google Shape;1502;p34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cxnSp>
          <p:nvCxnSpPr>
            <p:cNvPr id="1503" name="Google Shape;1503;p34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4" name="Google Shape;1504;p34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Giới thiệu bài toán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510" name="Google Shape;1510;p35"/>
          <p:cNvSpPr txBox="1">
            <a:spLocks noGrp="1"/>
          </p:cNvSpPr>
          <p:nvPr>
            <p:ph type="subTitle" idx="1"/>
          </p:nvPr>
        </p:nvSpPr>
        <p:spPr>
          <a:xfrm>
            <a:off x="4881000" y="1709345"/>
            <a:ext cx="3543000" cy="18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400" b="0" i="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Mục tiêu chính của bài toán là thực hiện phân cụm dữ liệu để xác định nhóm tình trạn</a:t>
            </a:r>
            <a:r>
              <a:rPr lang="en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g</a:t>
            </a:r>
            <a:r>
              <a:rPr lang="en" sz="1400" b="0" i="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sức khỏe của bệnh nhân dựa trên các đặc trưng liên quan đến sức khỏe của họ. 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511" name="Google Shape;1511;p35"/>
          <p:cNvSpPr txBox="1">
            <a:spLocks noGrp="1"/>
          </p:cNvSpPr>
          <p:nvPr>
            <p:ph type="subTitle" idx="2"/>
          </p:nvPr>
        </p:nvSpPr>
        <p:spPr>
          <a:xfrm>
            <a:off x="719995" y="1709345"/>
            <a:ext cx="3543000" cy="18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0" i="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Bài toán tập trung vào việc ứng dụng kỹ thuật phân tích dữ liệu sử dụng Hadoop Mapreduce kết hợp với thuật toán phân cụm K-means trong bài toán phân cụm dữ liệu bệnh nhân. </a:t>
            </a:r>
            <a:endParaRPr>
              <a:solidFill>
                <a:srgbClr val="1D1D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grpSp>
        <p:nvGrpSpPr>
          <p:cNvPr id="1512" name="Google Shape;1512;p35"/>
          <p:cNvGrpSpPr/>
          <p:nvPr/>
        </p:nvGrpSpPr>
        <p:grpSpPr>
          <a:xfrm>
            <a:off x="-123925" y="4132284"/>
            <a:ext cx="4558967" cy="1141122"/>
            <a:chOff x="-123925" y="4132284"/>
            <a:chExt cx="4558967" cy="1141122"/>
          </a:xfrm>
        </p:grpSpPr>
        <p:grpSp>
          <p:nvGrpSpPr>
            <p:cNvPr id="1513" name="Google Shape;1513;p35"/>
            <p:cNvGrpSpPr/>
            <p:nvPr/>
          </p:nvGrpSpPr>
          <p:grpSpPr>
            <a:xfrm>
              <a:off x="-3" y="4132284"/>
              <a:ext cx="2308406" cy="1141122"/>
              <a:chOff x="-3" y="4132284"/>
              <a:chExt cx="2308406" cy="1141122"/>
            </a:xfrm>
          </p:grpSpPr>
          <p:sp>
            <p:nvSpPr>
              <p:cNvPr id="1514" name="Google Shape;1514;p35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515" name="Google Shape;1515;p35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</p:grpSp>
        <p:grpSp>
          <p:nvGrpSpPr>
            <p:cNvPr id="1516" name="Google Shape;1516;p35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17" name="Google Shape;1517;p3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cxnSp>
            <p:nvCxnSpPr>
              <p:cNvPr id="1518" name="Google Shape;1518;p3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519" name="Google Shape;1519;p3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p36"/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02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grpSp>
        <p:nvGrpSpPr>
          <p:cNvPr id="1525" name="Google Shape;1525;p36"/>
          <p:cNvGrpSpPr/>
          <p:nvPr/>
        </p:nvGrpSpPr>
        <p:grpSpPr>
          <a:xfrm>
            <a:off x="1853586" y="4445562"/>
            <a:ext cx="1694620" cy="1360169"/>
            <a:chOff x="7945225" y="4302000"/>
            <a:chExt cx="904666" cy="726121"/>
          </a:xfrm>
        </p:grpSpPr>
        <p:sp>
          <p:nvSpPr>
            <p:cNvPr id="1526" name="Google Shape;1526;p36"/>
            <p:cNvSpPr/>
            <p:nvPr/>
          </p:nvSpPr>
          <p:spPr>
            <a:xfrm>
              <a:off x="8176775" y="4445200"/>
              <a:ext cx="673116" cy="582921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49803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sp>
          <p:nvSpPr>
            <p:cNvPr id="1527" name="Google Shape;1527;p36"/>
            <p:cNvSpPr/>
            <p:nvPr/>
          </p:nvSpPr>
          <p:spPr>
            <a:xfrm>
              <a:off x="8164350" y="4302000"/>
              <a:ext cx="480925" cy="416483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49803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sp>
          <p:nvSpPr>
            <p:cNvPr id="1528" name="Google Shape;1528;p36"/>
            <p:cNvSpPr/>
            <p:nvPr/>
          </p:nvSpPr>
          <p:spPr>
            <a:xfrm>
              <a:off x="7945225" y="4445200"/>
              <a:ext cx="480925" cy="416483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49803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</p:grpSp>
      <p:sp>
        <p:nvSpPr>
          <p:cNvPr id="1529" name="Google Shape;1529;p36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79449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200"/>
              <a:t>Công nghệ sử dụng</a:t>
            </a:r>
            <a:endParaRPr sz="42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grpSp>
        <p:nvGrpSpPr>
          <p:cNvPr id="1530" name="Google Shape;1530;p36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531" name="Google Shape;1531;p36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sp>
          <p:nvSpPr>
            <p:cNvPr id="1532" name="Google Shape;1532;p36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sp>
          <p:nvSpPr>
            <p:cNvPr id="1533" name="Google Shape;1533;p36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sp>
          <p:nvSpPr>
            <p:cNvPr id="1534" name="Google Shape;1534;p36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27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sp>
          <p:nvSpPr>
            <p:cNvPr id="1535" name="Google Shape;1535;p36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pic>
          <p:nvPicPr>
            <p:cNvPr id="1536" name="Google Shape;1536;p36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37" name="Google Shape;1537;p36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38" name="Google Shape;1538;p36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539" name="Google Shape;1539;p36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540" name="Google Shape;1540;p36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541" name="Google Shape;1541;p36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542" name="Google Shape;1542;p36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543" name="Google Shape;1543;p36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544" name="Google Shape;1544;p36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</p:grpSp>
        <p:grpSp>
          <p:nvGrpSpPr>
            <p:cNvPr id="1545" name="Google Shape;1545;p36"/>
            <p:cNvGrpSpPr/>
            <p:nvPr/>
          </p:nvGrpSpPr>
          <p:grpSpPr>
            <a:xfrm rot="5400000">
              <a:off x="8639847" y="3354198"/>
              <a:ext cx="457787" cy="458045"/>
              <a:chOff x="3678700" y="407275"/>
              <a:chExt cx="708100" cy="708500"/>
            </a:xfrm>
          </p:grpSpPr>
          <p:sp>
            <p:nvSpPr>
              <p:cNvPr id="1546" name="Google Shape;1546;p36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547" name="Google Shape;1547;p36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548" name="Google Shape;1548;p36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549" name="Google Shape;1549;p36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550" name="Google Shape;1550;p36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551" name="Google Shape;1551;p36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552" name="Google Shape;1552;p36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</p:grpSp>
        <p:grpSp>
          <p:nvGrpSpPr>
            <p:cNvPr id="1553" name="Google Shape;1553;p36"/>
            <p:cNvGrpSpPr/>
            <p:nvPr/>
          </p:nvGrpSpPr>
          <p:grpSpPr>
            <a:xfrm>
              <a:off x="7787268" y="539497"/>
              <a:ext cx="208184" cy="208184"/>
              <a:chOff x="8356813" y="1074288"/>
              <a:chExt cx="351900" cy="351900"/>
            </a:xfrm>
          </p:grpSpPr>
          <p:sp>
            <p:nvSpPr>
              <p:cNvPr id="1554" name="Google Shape;1554;p36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555" name="Google Shape;1555;p36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</p:grpSp>
        <p:grpSp>
          <p:nvGrpSpPr>
            <p:cNvPr id="1556" name="Google Shape;1556;p36"/>
            <p:cNvGrpSpPr/>
            <p:nvPr/>
          </p:nvGrpSpPr>
          <p:grpSpPr>
            <a:xfrm>
              <a:off x="7194843" y="2467660"/>
              <a:ext cx="208184" cy="208184"/>
              <a:chOff x="8356813" y="1074288"/>
              <a:chExt cx="351900" cy="351900"/>
            </a:xfrm>
          </p:grpSpPr>
          <p:sp>
            <p:nvSpPr>
              <p:cNvPr id="1557" name="Google Shape;1557;p36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558" name="Google Shape;1558;p36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</p:grpSp>
        <p:sp>
          <p:nvSpPr>
            <p:cNvPr id="1559" name="Google Shape;1559;p36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</p:grpSp>
      <p:grpSp>
        <p:nvGrpSpPr>
          <p:cNvPr id="1560" name="Google Shape;1560;p36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61" name="Google Shape;1561;p36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cxnSp>
          <p:nvCxnSpPr>
            <p:cNvPr id="1562" name="Google Shape;1562;p36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63" name="Google Shape;1563;p36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p37"/>
          <p:cNvSpPr txBox="1">
            <a:spLocks noGrp="1"/>
          </p:cNvSpPr>
          <p:nvPr>
            <p:ph type="title"/>
          </p:nvPr>
        </p:nvSpPr>
        <p:spPr>
          <a:xfrm>
            <a:off x="1143725" y="4307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Công nghệ sử dụng</a:t>
            </a:r>
            <a:endParaRPr/>
          </a:p>
        </p:txBody>
      </p:sp>
      <p:pic>
        <p:nvPicPr>
          <p:cNvPr id="1569" name="Google Shape;1569;p37" descr="Hadoop Logo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9799" y="1280967"/>
            <a:ext cx="1652791" cy="1099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0" name="Google Shape;1570;p37" descr="MongoDB | Sue Brandreth's Learning Resource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06785" y="1721049"/>
            <a:ext cx="2176129" cy="640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1" name="Google Shape;1571;p37" descr="How to install Node.js 7.x on Ubuntu/Debian and CentOS · Chris Hager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40972" y="3079391"/>
            <a:ext cx="2707758" cy="1021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2" name="Google Shape;1572;p37" descr="Python Logo PNG Transparent – Brands Logos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081424" y="3079391"/>
            <a:ext cx="1289542" cy="1284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p38"/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03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grpSp>
        <p:nvGrpSpPr>
          <p:cNvPr id="1578" name="Google Shape;1578;p38"/>
          <p:cNvGrpSpPr/>
          <p:nvPr/>
        </p:nvGrpSpPr>
        <p:grpSpPr>
          <a:xfrm>
            <a:off x="1853586" y="4445562"/>
            <a:ext cx="1694620" cy="1360169"/>
            <a:chOff x="7945225" y="4302000"/>
            <a:chExt cx="904666" cy="726121"/>
          </a:xfrm>
        </p:grpSpPr>
        <p:sp>
          <p:nvSpPr>
            <p:cNvPr id="1579" name="Google Shape;1579;p38"/>
            <p:cNvSpPr/>
            <p:nvPr/>
          </p:nvSpPr>
          <p:spPr>
            <a:xfrm>
              <a:off x="8176775" y="4445200"/>
              <a:ext cx="673116" cy="582921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49803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sp>
          <p:nvSpPr>
            <p:cNvPr id="1580" name="Google Shape;1580;p38"/>
            <p:cNvSpPr/>
            <p:nvPr/>
          </p:nvSpPr>
          <p:spPr>
            <a:xfrm>
              <a:off x="8164350" y="4302000"/>
              <a:ext cx="480925" cy="416483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49803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sp>
          <p:nvSpPr>
            <p:cNvPr id="1581" name="Google Shape;1581;p38"/>
            <p:cNvSpPr/>
            <p:nvPr/>
          </p:nvSpPr>
          <p:spPr>
            <a:xfrm>
              <a:off x="7945225" y="4445200"/>
              <a:ext cx="480925" cy="416483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49803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</p:grpSp>
      <p:sp>
        <p:nvSpPr>
          <p:cNvPr id="1582" name="Google Shape;1582;p38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79449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200"/>
              <a:t>Chi tiết bài toán</a:t>
            </a:r>
            <a:endParaRPr sz="42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grpSp>
        <p:nvGrpSpPr>
          <p:cNvPr id="1583" name="Google Shape;1583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584" name="Google Shape;158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sp>
          <p:nvSpPr>
            <p:cNvPr id="1585" name="Google Shape;158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sp>
          <p:nvSpPr>
            <p:cNvPr id="1586" name="Google Shape;158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sp>
          <p:nvSpPr>
            <p:cNvPr id="1587" name="Google Shape;158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27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sp>
          <p:nvSpPr>
            <p:cNvPr id="1588" name="Google Shape;158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pic>
          <p:nvPicPr>
            <p:cNvPr id="1589" name="Google Shape;158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90" name="Google Shape;159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91" name="Google Shape;159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592" name="Google Shape;159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593" name="Google Shape;159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594" name="Google Shape;159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595" name="Google Shape;159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596" name="Google Shape;159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597" name="Google Shape;159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</p:grpSp>
        <p:grpSp>
          <p:nvGrpSpPr>
            <p:cNvPr id="1598" name="Google Shape;1598;p38"/>
            <p:cNvGrpSpPr/>
            <p:nvPr/>
          </p:nvGrpSpPr>
          <p:grpSpPr>
            <a:xfrm rot="5400000">
              <a:off x="8639847" y="3354198"/>
              <a:ext cx="457787" cy="458045"/>
              <a:chOff x="3678700" y="407275"/>
              <a:chExt cx="708100" cy="708500"/>
            </a:xfrm>
          </p:grpSpPr>
          <p:sp>
            <p:nvSpPr>
              <p:cNvPr id="1599" name="Google Shape;159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600" name="Google Shape;160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601" name="Google Shape;160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602" name="Google Shape;160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603" name="Google Shape;160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604" name="Google Shape;160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605" name="Google Shape;160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</p:grpSp>
        <p:grpSp>
          <p:nvGrpSpPr>
            <p:cNvPr id="1606" name="Google Shape;1606;p38"/>
            <p:cNvGrpSpPr/>
            <p:nvPr/>
          </p:nvGrpSpPr>
          <p:grpSpPr>
            <a:xfrm>
              <a:off x="7787268" y="539497"/>
              <a:ext cx="208184" cy="208184"/>
              <a:chOff x="8356813" y="1074288"/>
              <a:chExt cx="351900" cy="351900"/>
            </a:xfrm>
          </p:grpSpPr>
          <p:sp>
            <p:nvSpPr>
              <p:cNvPr id="1607" name="Google Shape;160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608" name="Google Shape;160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</p:grpSp>
        <p:grpSp>
          <p:nvGrpSpPr>
            <p:cNvPr id="1609" name="Google Shape;1609;p38"/>
            <p:cNvGrpSpPr/>
            <p:nvPr/>
          </p:nvGrpSpPr>
          <p:grpSpPr>
            <a:xfrm>
              <a:off x="7194843" y="2467660"/>
              <a:ext cx="208184" cy="208184"/>
              <a:chOff x="8356813" y="1074288"/>
              <a:chExt cx="351900" cy="351900"/>
            </a:xfrm>
          </p:grpSpPr>
          <p:sp>
            <p:nvSpPr>
              <p:cNvPr id="1610" name="Google Shape;161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611" name="Google Shape;161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</p:grpSp>
        <p:sp>
          <p:nvSpPr>
            <p:cNvPr id="1612" name="Google Shape;161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</p:grpSp>
      <p:grpSp>
        <p:nvGrpSpPr>
          <p:cNvPr id="1613" name="Google Shape;1613;p38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614" name="Google Shape;161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cxnSp>
          <p:nvCxnSpPr>
            <p:cNvPr id="1615" name="Google Shape;161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616" name="Google Shape;161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1" name="Google Shape;1621;p39"/>
          <p:cNvSpPr txBox="1">
            <a:spLocks noGrp="1"/>
          </p:cNvSpPr>
          <p:nvPr>
            <p:ph type="title"/>
          </p:nvPr>
        </p:nvSpPr>
        <p:spPr>
          <a:xfrm>
            <a:off x="1151050" y="4159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Phân tích dữ liệu thô</a:t>
            </a:r>
            <a:endParaRPr/>
          </a:p>
        </p:txBody>
      </p:sp>
      <p:sp>
        <p:nvSpPr>
          <p:cNvPr id="1622" name="Google Shape;1622;p39"/>
          <p:cNvSpPr txBox="1">
            <a:spLocks noGrp="1"/>
          </p:cNvSpPr>
          <p:nvPr>
            <p:ph type="subTitle" idx="1"/>
          </p:nvPr>
        </p:nvSpPr>
        <p:spPr>
          <a:xfrm>
            <a:off x="-110836" y="2189937"/>
            <a:ext cx="3340200" cy="12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" dirty="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Số lượng thuộc tính: 16</a:t>
            </a:r>
            <a:endParaRPr dirty="0"/>
          </a:p>
          <a:p>
            <a:pPr marL="457200" lvl="0" indent="0" algn="l" rtl="0">
              <a:lnSpc>
                <a:spcPct val="115000"/>
              </a:lnSpc>
              <a:spcBef>
                <a:spcPts val="2000"/>
              </a:spcBef>
              <a:spcAft>
                <a:spcPts val="1000"/>
              </a:spcAft>
              <a:buSzPts val="1400"/>
              <a:buNone/>
            </a:pPr>
            <a:r>
              <a:rPr lang="en" i="0" dirty="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Số lượng bản ghi: 2000</a:t>
            </a:r>
            <a:endParaRPr dirty="0"/>
          </a:p>
        </p:txBody>
      </p:sp>
      <p:pic>
        <p:nvPicPr>
          <p:cNvPr id="1623" name="Google Shape;1623;p39" descr="Không có mô tả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96491" y="1143000"/>
            <a:ext cx="5680363" cy="330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4" name="Google Shape;1624;p39"/>
          <p:cNvSpPr txBox="1"/>
          <p:nvPr/>
        </p:nvSpPr>
        <p:spPr>
          <a:xfrm>
            <a:off x="3340184" y="4446175"/>
            <a:ext cx="5280000" cy="2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</a:pPr>
            <a:r>
              <a:rPr lang="en" sz="1100" i="1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Hình 3.1 </a:t>
            </a:r>
            <a:r>
              <a:rPr lang="en" sz="1100" b="0" i="1" u="none" strike="noStrike" cap="none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Dữ liệu ban đầu</a:t>
            </a:r>
            <a:endParaRPr sz="1100" b="0" i="1" u="none" strike="noStrike" cap="none" dirty="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9" name="Google Shape;1629;p40"/>
          <p:cNvGrpSpPr/>
          <p:nvPr/>
        </p:nvGrpSpPr>
        <p:grpSpPr>
          <a:xfrm>
            <a:off x="-2765816" y="-2958610"/>
            <a:ext cx="8164418" cy="6343458"/>
            <a:chOff x="-2613416" y="-2806210"/>
            <a:chExt cx="8164418" cy="6343458"/>
          </a:xfrm>
        </p:grpSpPr>
        <p:grpSp>
          <p:nvGrpSpPr>
            <p:cNvPr id="1630" name="Google Shape;1630;p40"/>
            <p:cNvGrpSpPr/>
            <p:nvPr/>
          </p:nvGrpSpPr>
          <p:grpSpPr>
            <a:xfrm>
              <a:off x="-2613416" y="-2806210"/>
              <a:ext cx="8164418" cy="6343458"/>
              <a:chOff x="-2613416" y="-2806210"/>
              <a:chExt cx="8164418" cy="6343458"/>
            </a:xfrm>
          </p:grpSpPr>
          <p:grpSp>
            <p:nvGrpSpPr>
              <p:cNvPr id="1631" name="Google Shape;1631;p40"/>
              <p:cNvGrpSpPr/>
              <p:nvPr/>
            </p:nvGrpSpPr>
            <p:grpSpPr>
              <a:xfrm>
                <a:off x="-191059" y="95963"/>
                <a:ext cx="1538562" cy="971589"/>
                <a:chOff x="-191059" y="95963"/>
                <a:chExt cx="1538562" cy="971589"/>
              </a:xfrm>
            </p:grpSpPr>
            <p:grpSp>
              <p:nvGrpSpPr>
                <p:cNvPr id="1632" name="Google Shape;1632;p40"/>
                <p:cNvGrpSpPr/>
                <p:nvPr/>
              </p:nvGrpSpPr>
              <p:grpSpPr>
                <a:xfrm>
                  <a:off x="-191059" y="201619"/>
                  <a:ext cx="904284" cy="865933"/>
                  <a:chOff x="2038491" y="-937756"/>
                  <a:chExt cx="904284" cy="865933"/>
                </a:xfrm>
              </p:grpSpPr>
              <p:grpSp>
                <p:nvGrpSpPr>
                  <p:cNvPr id="1633" name="Google Shape;1633;p40"/>
                  <p:cNvGrpSpPr/>
                  <p:nvPr/>
                </p:nvGrpSpPr>
                <p:grpSpPr>
                  <a:xfrm>
                    <a:off x="2096570" y="-863491"/>
                    <a:ext cx="717622" cy="717393"/>
                    <a:chOff x="1483457" y="3953671"/>
                    <a:chExt cx="717622" cy="717393"/>
                  </a:xfrm>
                </p:grpSpPr>
                <p:sp>
                  <p:nvSpPr>
                    <p:cNvPr id="1634" name="Google Shape;1634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635" name="Google Shape;1635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636" name="Google Shape;1636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637" name="Google Shape;1637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638" name="Google Shape;1638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</p:grpSp>
              <p:sp>
                <p:nvSpPr>
                  <p:cNvPr id="1639" name="Google Shape;1639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IBM Plex Mono"/>
                      <a:ea typeface="IBM Plex Mono"/>
                      <a:cs typeface="IBM Plex Mono"/>
                      <a:sym typeface="IBM Plex Mono"/>
                    </a:endParaRPr>
                  </a:p>
                </p:txBody>
              </p:sp>
            </p:grpSp>
            <p:grpSp>
              <p:nvGrpSpPr>
                <p:cNvPr id="1640" name="Google Shape;1640;p40"/>
                <p:cNvGrpSpPr/>
                <p:nvPr/>
              </p:nvGrpSpPr>
              <p:grpSpPr>
                <a:xfrm>
                  <a:off x="584533" y="9596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641" name="Google Shape;1641;p40"/>
                  <p:cNvGrpSpPr/>
                  <p:nvPr/>
                </p:nvGrpSpPr>
                <p:grpSpPr>
                  <a:xfrm>
                    <a:off x="2096570" y="-863491"/>
                    <a:ext cx="717622" cy="717393"/>
                    <a:chOff x="1483457" y="3953671"/>
                    <a:chExt cx="717622" cy="717393"/>
                  </a:xfrm>
                </p:grpSpPr>
                <p:sp>
                  <p:nvSpPr>
                    <p:cNvPr id="1642" name="Google Shape;1642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643" name="Google Shape;1643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644" name="Google Shape;1644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645" name="Google Shape;1645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646" name="Google Shape;1646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</p:grpSp>
              <p:sp>
                <p:nvSpPr>
                  <p:cNvPr id="1647" name="Google Shape;1647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IBM Plex Mono"/>
                      <a:ea typeface="IBM Plex Mono"/>
                      <a:cs typeface="IBM Plex Mono"/>
                      <a:sym typeface="IBM Plex Mono"/>
                    </a:endParaRPr>
                  </a:p>
                </p:txBody>
              </p:sp>
            </p:grpSp>
            <p:grpSp>
              <p:nvGrpSpPr>
                <p:cNvPr id="1648" name="Google Shape;1648;p40"/>
                <p:cNvGrpSpPr/>
                <p:nvPr/>
              </p:nvGrpSpPr>
              <p:grpSpPr>
                <a:xfrm>
                  <a:off x="530445" y="48191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649" name="Google Shape;1649;p40"/>
                  <p:cNvGrpSpPr/>
                  <p:nvPr/>
                </p:nvGrpSpPr>
                <p:grpSpPr>
                  <a:xfrm>
                    <a:off x="2096570" y="-863491"/>
                    <a:ext cx="717622" cy="717393"/>
                    <a:chOff x="1483457" y="3953671"/>
                    <a:chExt cx="717622" cy="717393"/>
                  </a:xfrm>
                </p:grpSpPr>
                <p:sp>
                  <p:nvSpPr>
                    <p:cNvPr id="1650" name="Google Shape;1650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651" name="Google Shape;1651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652" name="Google Shape;1652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653" name="Google Shape;1653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654" name="Google Shape;1654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</p:grpSp>
              <p:sp>
                <p:nvSpPr>
                  <p:cNvPr id="1655" name="Google Shape;1655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IBM Plex Mono"/>
                      <a:ea typeface="IBM Plex Mono"/>
                      <a:cs typeface="IBM Plex Mono"/>
                      <a:sym typeface="IBM Plex Mono"/>
                    </a:endParaRPr>
                  </a:p>
                </p:txBody>
              </p:sp>
            </p:grpSp>
            <p:grpSp>
              <p:nvGrpSpPr>
                <p:cNvPr id="1656" name="Google Shape;1656;p40"/>
                <p:cNvGrpSpPr/>
                <p:nvPr/>
              </p:nvGrpSpPr>
              <p:grpSpPr>
                <a:xfrm>
                  <a:off x="874020" y="312788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657" name="Google Shape;1657;p40"/>
                  <p:cNvGrpSpPr/>
                  <p:nvPr/>
                </p:nvGrpSpPr>
                <p:grpSpPr>
                  <a:xfrm>
                    <a:off x="2096570" y="-863491"/>
                    <a:ext cx="717622" cy="717393"/>
                    <a:chOff x="1483457" y="3953671"/>
                    <a:chExt cx="717622" cy="717393"/>
                  </a:xfrm>
                </p:grpSpPr>
                <p:sp>
                  <p:nvSpPr>
                    <p:cNvPr id="1658" name="Google Shape;1658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659" name="Google Shape;1659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660" name="Google Shape;1660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661" name="Google Shape;1661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662" name="Google Shape;1662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</p:grpSp>
              <p:sp>
                <p:nvSpPr>
                  <p:cNvPr id="1663" name="Google Shape;1663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IBM Plex Mono"/>
                      <a:ea typeface="IBM Plex Mono"/>
                      <a:cs typeface="IBM Plex Mono"/>
                      <a:sym typeface="IBM Plex Mono"/>
                    </a:endParaRPr>
                  </a:p>
                </p:txBody>
              </p:sp>
            </p:grpSp>
          </p:grpSp>
          <p:grpSp>
            <p:nvGrpSpPr>
              <p:cNvPr id="1664" name="Google Shape;1664;p40"/>
              <p:cNvGrpSpPr/>
              <p:nvPr/>
            </p:nvGrpSpPr>
            <p:grpSpPr>
              <a:xfrm rot="-7479050">
                <a:off x="-2051246" y="-1642948"/>
                <a:ext cx="4889863" cy="3931229"/>
                <a:chOff x="7103825" y="-713112"/>
                <a:chExt cx="3785226" cy="3043150"/>
              </a:xfrm>
            </p:grpSpPr>
            <p:sp>
              <p:nvSpPr>
                <p:cNvPr id="1665" name="Google Shape;1665;p40"/>
                <p:cNvSpPr/>
                <p:nvPr/>
              </p:nvSpPr>
              <p:spPr>
                <a:xfrm rot="-3600017">
                  <a:off x="7761095" y="-21"/>
                  <a:ext cx="2152450" cy="1864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49803"/>
                      </a:srgbClr>
                    </a:gs>
                  </a:gsLst>
                  <a:lin ang="2700006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IBM Plex Mono"/>
                    <a:ea typeface="IBM Plex Mono"/>
                    <a:cs typeface="IBM Plex Mono"/>
                    <a:sym typeface="IBM Plex Mono"/>
                  </a:endParaRPr>
                </a:p>
              </p:txBody>
            </p:sp>
            <p:pic>
              <p:nvPicPr>
                <p:cNvPr id="1666" name="Google Shape;1666;p40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t="17657" b="17662"/>
                <a:stretch/>
              </p:blipFill>
              <p:spPr>
                <a:xfrm>
                  <a:off x="7103825" y="-713112"/>
                  <a:ext cx="3785226" cy="288897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667" name="Google Shape;1667;p40"/>
              <p:cNvGrpSpPr/>
              <p:nvPr/>
            </p:nvGrpSpPr>
            <p:grpSpPr>
              <a:xfrm>
                <a:off x="-640220" y="-2653973"/>
                <a:ext cx="6191221" cy="6191221"/>
                <a:chOff x="-640220" y="-2502423"/>
                <a:chExt cx="6191221" cy="6191221"/>
              </a:xfrm>
            </p:grpSpPr>
            <p:sp>
              <p:nvSpPr>
                <p:cNvPr id="1668" name="Google Shape;1668;p40"/>
                <p:cNvSpPr/>
                <p:nvPr/>
              </p:nvSpPr>
              <p:spPr>
                <a:xfrm rot="-8100000">
                  <a:off x="452224" y="-1781500"/>
                  <a:ext cx="4006334" cy="47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IBM Plex Mono"/>
                    <a:ea typeface="IBM Plex Mono"/>
                    <a:cs typeface="IBM Plex Mono"/>
                    <a:sym typeface="IBM Plex Mono"/>
                  </a:endParaRPr>
                </a:p>
              </p:txBody>
            </p:sp>
            <p:sp>
              <p:nvSpPr>
                <p:cNvPr id="1669" name="Google Shape;1669;p40"/>
                <p:cNvSpPr/>
                <p:nvPr/>
              </p:nvSpPr>
              <p:spPr>
                <a:xfrm rot="-8100000">
                  <a:off x="83608" y="-617740"/>
                  <a:ext cx="2925242" cy="305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IBM Plex Mono"/>
                    <a:ea typeface="IBM Plex Mono"/>
                    <a:cs typeface="IBM Plex Mono"/>
                    <a:sym typeface="IBM Plex Mono"/>
                  </a:endParaRPr>
                </a:p>
              </p:txBody>
            </p:sp>
          </p:grpSp>
        </p:grpSp>
        <p:grpSp>
          <p:nvGrpSpPr>
            <p:cNvPr id="1670" name="Google Shape;1670;p40"/>
            <p:cNvGrpSpPr/>
            <p:nvPr/>
          </p:nvGrpSpPr>
          <p:grpSpPr>
            <a:xfrm>
              <a:off x="-12" y="-195650"/>
              <a:ext cx="439200" cy="439100"/>
              <a:chOff x="1101075" y="2142375"/>
              <a:chExt cx="439200" cy="439100"/>
            </a:xfrm>
          </p:grpSpPr>
          <p:sp>
            <p:nvSpPr>
              <p:cNvPr id="1671" name="Google Shape;1671;p40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672" name="Google Shape;1672;p40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</p:grpSp>
      </p:grpSp>
      <p:grpSp>
        <p:nvGrpSpPr>
          <p:cNvPr id="1673" name="Google Shape;1673;p40"/>
          <p:cNvGrpSpPr/>
          <p:nvPr/>
        </p:nvGrpSpPr>
        <p:grpSpPr>
          <a:xfrm>
            <a:off x="4605344" y="2412775"/>
            <a:ext cx="5765856" cy="4103650"/>
            <a:chOff x="4452944" y="2184175"/>
            <a:chExt cx="5765856" cy="4103650"/>
          </a:xfrm>
        </p:grpSpPr>
        <p:pic>
          <p:nvPicPr>
            <p:cNvPr id="1674" name="Google Shape;1674;p40"/>
            <p:cNvPicPr preferRelativeResize="0"/>
            <p:nvPr/>
          </p:nvPicPr>
          <p:blipFill rotWithShape="1">
            <a:blip r:embed="rId4">
              <a:alphaModFix/>
            </a:blip>
            <a:srcRect l="16960" t="24718" r="7121" b="26177"/>
            <a:stretch/>
          </p:blipFill>
          <p:spPr>
            <a:xfrm rot="-5400000" flipH="1">
              <a:off x="6600975" y="2670000"/>
              <a:ext cx="4103650" cy="3132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675" name="Google Shape;1675;p40"/>
            <p:cNvGrpSpPr/>
            <p:nvPr/>
          </p:nvGrpSpPr>
          <p:grpSpPr>
            <a:xfrm rot="-5400000" flipH="1">
              <a:off x="8074852" y="4089881"/>
              <a:ext cx="1478405" cy="1186772"/>
              <a:chOff x="7945225" y="4302000"/>
              <a:chExt cx="904666" cy="726121"/>
            </a:xfrm>
          </p:grpSpPr>
          <p:sp>
            <p:nvSpPr>
              <p:cNvPr id="1676" name="Google Shape;1676;p4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49803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677" name="Google Shape;1677;p4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49803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678" name="Google Shape;1678;p4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49803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</p:grpSp>
        <p:sp>
          <p:nvSpPr>
            <p:cNvPr id="1679" name="Google Shape;1679;p40"/>
            <p:cNvSpPr/>
            <p:nvPr/>
          </p:nvSpPr>
          <p:spPr>
            <a:xfrm rot="-5400000" flipH="1">
              <a:off x="5435889" y="14813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274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grpSp>
          <p:nvGrpSpPr>
            <p:cNvPr id="1680" name="Google Shape;1680;p40"/>
            <p:cNvGrpSpPr/>
            <p:nvPr/>
          </p:nvGrpSpPr>
          <p:grpSpPr>
            <a:xfrm rot="-5400000" flipH="1">
              <a:off x="7140078" y="3883230"/>
              <a:ext cx="134004" cy="134004"/>
              <a:chOff x="8356813" y="1074288"/>
              <a:chExt cx="351900" cy="351900"/>
            </a:xfrm>
          </p:grpSpPr>
          <p:sp>
            <p:nvSpPr>
              <p:cNvPr id="1681" name="Google Shape;1681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682" name="Google Shape;1682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</p:grpSp>
        <p:grpSp>
          <p:nvGrpSpPr>
            <p:cNvPr id="1683" name="Google Shape;1683;p40"/>
            <p:cNvGrpSpPr/>
            <p:nvPr/>
          </p:nvGrpSpPr>
          <p:grpSpPr>
            <a:xfrm rot="-5400000" flipH="1">
              <a:off x="6766253" y="3499155"/>
              <a:ext cx="134004" cy="134004"/>
              <a:chOff x="8356813" y="1074288"/>
              <a:chExt cx="351900" cy="351900"/>
            </a:xfrm>
          </p:grpSpPr>
          <p:sp>
            <p:nvSpPr>
              <p:cNvPr id="1684" name="Google Shape;1684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685" name="Google Shape;1685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</p:grpSp>
        <p:sp>
          <p:nvSpPr>
            <p:cNvPr id="1686" name="Google Shape;1686;p40"/>
            <p:cNvSpPr/>
            <p:nvPr/>
          </p:nvSpPr>
          <p:spPr>
            <a:xfrm rot="5400000" flipH="1">
              <a:off x="6561314" y="236813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392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sp>
          <p:nvSpPr>
            <p:cNvPr id="1687" name="Google Shape;1687;p40"/>
            <p:cNvSpPr/>
            <p:nvPr/>
          </p:nvSpPr>
          <p:spPr>
            <a:xfrm rot="5400000" flipH="1">
              <a:off x="6562398" y="267694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392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grpSp>
          <p:nvGrpSpPr>
            <p:cNvPr id="1688" name="Google Shape;1688;p40"/>
            <p:cNvGrpSpPr/>
            <p:nvPr/>
          </p:nvGrpSpPr>
          <p:grpSpPr>
            <a:xfrm rot="-5400000" flipH="1">
              <a:off x="7404606" y="3451356"/>
              <a:ext cx="582050" cy="582425"/>
              <a:chOff x="959750" y="3039275"/>
              <a:chExt cx="582050" cy="582425"/>
            </a:xfrm>
          </p:grpSpPr>
          <p:sp>
            <p:nvSpPr>
              <p:cNvPr id="1689" name="Google Shape;1689;p4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690" name="Google Shape;1690;p4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691" name="Google Shape;1691;p4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692" name="Google Shape;1692;p4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693" name="Google Shape;1693;p4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694" name="Google Shape;1694;p4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695" name="Google Shape;1695;p4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</p:grpSp>
        <p:grpSp>
          <p:nvGrpSpPr>
            <p:cNvPr id="1696" name="Google Shape;1696;p40"/>
            <p:cNvGrpSpPr/>
            <p:nvPr/>
          </p:nvGrpSpPr>
          <p:grpSpPr>
            <a:xfrm rot="-5400000" flipH="1">
              <a:off x="7237650" y="4201057"/>
              <a:ext cx="699928" cy="1651024"/>
              <a:chOff x="8337812" y="3492483"/>
              <a:chExt cx="699928" cy="1651024"/>
            </a:xfrm>
          </p:grpSpPr>
          <p:sp>
            <p:nvSpPr>
              <p:cNvPr id="1697" name="Google Shape;1697;p4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6862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698" name="Google Shape;1698;p4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6862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699" name="Google Shape;1699;p4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6862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</p:grpSp>
        <p:sp>
          <p:nvSpPr>
            <p:cNvPr id="1700" name="Google Shape;1700;p40"/>
            <p:cNvSpPr/>
            <p:nvPr/>
          </p:nvSpPr>
          <p:spPr>
            <a:xfrm rot="147769" flipH="1">
              <a:off x="7025973" y="450498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rgbClr val="EB9109">
                    <a:alpha val="46666"/>
                  </a:srgbClr>
                </a:gs>
                <a:gs pos="78000">
                  <a:srgbClr val="F5F8FF">
                    <a:alpha val="46666"/>
                  </a:srgbClr>
                </a:gs>
                <a:gs pos="100000">
                  <a:srgbClr val="F5F8FF">
                    <a:alpha val="46666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sp>
          <p:nvSpPr>
            <p:cNvPr id="1701" name="Google Shape;1701;p40"/>
            <p:cNvSpPr/>
            <p:nvPr/>
          </p:nvSpPr>
          <p:spPr>
            <a:xfrm rot="147769" flipH="1">
              <a:off x="6785273" y="456993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rgbClr val="EB9109">
                    <a:alpha val="46666"/>
                  </a:srgbClr>
                </a:gs>
                <a:gs pos="78000">
                  <a:srgbClr val="F5F8FF">
                    <a:alpha val="46666"/>
                  </a:srgbClr>
                </a:gs>
                <a:gs pos="100000">
                  <a:srgbClr val="F5F8FF">
                    <a:alpha val="46666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grpSp>
          <p:nvGrpSpPr>
            <p:cNvPr id="1702" name="Google Shape;1702;p40"/>
            <p:cNvGrpSpPr/>
            <p:nvPr/>
          </p:nvGrpSpPr>
          <p:grpSpPr>
            <a:xfrm rot="-5400000" flipH="1">
              <a:off x="5819578" y="4727817"/>
              <a:ext cx="134004" cy="134004"/>
              <a:chOff x="8356813" y="1074288"/>
              <a:chExt cx="351900" cy="351900"/>
            </a:xfrm>
          </p:grpSpPr>
          <p:sp>
            <p:nvSpPr>
              <p:cNvPr id="1703" name="Google Shape;1703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704" name="Google Shape;1704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</p:grpSp>
      </p:grpSp>
      <p:grpSp>
        <p:nvGrpSpPr>
          <p:cNvPr id="1705" name="Google Shape;1705;p40"/>
          <p:cNvGrpSpPr/>
          <p:nvPr/>
        </p:nvGrpSpPr>
        <p:grpSpPr>
          <a:xfrm rot="-5400000" flipH="1">
            <a:off x="8904403" y="2929792"/>
            <a:ext cx="134004" cy="134004"/>
            <a:chOff x="8356813" y="1074288"/>
            <a:chExt cx="351900" cy="351900"/>
          </a:xfrm>
        </p:grpSpPr>
        <p:sp>
          <p:nvSpPr>
            <p:cNvPr id="1706" name="Google Shape;1706;p40"/>
            <p:cNvSpPr/>
            <p:nvPr/>
          </p:nvSpPr>
          <p:spPr>
            <a:xfrm>
              <a:off x="8356813" y="1074288"/>
              <a:ext cx="351900" cy="351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sp>
          <p:nvSpPr>
            <p:cNvPr id="1707" name="Google Shape;1707;p40"/>
            <p:cNvSpPr/>
            <p:nvPr/>
          </p:nvSpPr>
          <p:spPr>
            <a:xfrm>
              <a:off x="8406497" y="1123972"/>
              <a:ext cx="252600" cy="252600"/>
            </a:xfrm>
            <a:prstGeom prst="ellipse">
              <a:avLst/>
            </a:prstGeom>
            <a:gradFill>
              <a:gsLst>
                <a:gs pos="0">
                  <a:srgbClr val="9900FF">
                    <a:alpha val="46274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</p:grpSp>
      <p:grpSp>
        <p:nvGrpSpPr>
          <p:cNvPr id="1708" name="Google Shape;1708;p40"/>
          <p:cNvGrpSpPr/>
          <p:nvPr/>
        </p:nvGrpSpPr>
        <p:grpSpPr>
          <a:xfrm>
            <a:off x="1229643" y="983944"/>
            <a:ext cx="4558967" cy="134100"/>
            <a:chOff x="796100" y="3019701"/>
            <a:chExt cx="4558967" cy="134100"/>
          </a:xfrm>
        </p:grpSpPr>
        <p:sp>
          <p:nvSpPr>
            <p:cNvPr id="1709" name="Google Shape;1709;p40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cxnSp>
          <p:nvCxnSpPr>
            <p:cNvPr id="1710" name="Google Shape;1710;p40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11" name="Google Shape;1711;p40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</p:grpSp>
      <p:sp>
        <p:nvSpPr>
          <p:cNvPr id="1712" name="Google Shape;1712;p40"/>
          <p:cNvSpPr txBox="1">
            <a:spLocks noGrp="1"/>
          </p:cNvSpPr>
          <p:nvPr>
            <p:ph type="title"/>
          </p:nvPr>
        </p:nvSpPr>
        <p:spPr>
          <a:xfrm>
            <a:off x="1164140" y="461463"/>
            <a:ext cx="7188030" cy="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Tiền xử lý dữ liệu</a:t>
            </a:r>
            <a:endParaRPr/>
          </a:p>
        </p:txBody>
      </p:sp>
      <p:sp>
        <p:nvSpPr>
          <p:cNvPr id="1713" name="Google Shape;1713;p40"/>
          <p:cNvSpPr txBox="1">
            <a:spLocks noGrp="1"/>
          </p:cNvSpPr>
          <p:nvPr>
            <p:ph type="subTitle" idx="1"/>
          </p:nvPr>
        </p:nvSpPr>
        <p:spPr>
          <a:xfrm>
            <a:off x="752755" y="1552206"/>
            <a:ext cx="5566146" cy="2779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" sz="1400" b="0" i="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- Xóa những thuộc tính không cần thiết như: ‘gender’, ‘skin_thickness’, ‘residence_type’</a:t>
            </a:r>
            <a:endParaRPr sz="1400" b="0" i="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3000"/>
              <a:buNone/>
            </a:pPr>
            <a:r>
              <a:rPr lang="en" sz="1400" b="0" i="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- Các dữ liệu bị thiếu thay thế bằng giá trị trung bình của thuộc tính đó sử dụng </a:t>
            </a:r>
            <a:r>
              <a:rPr lang="en" sz="1400" b="1" i="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mean()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2000"/>
              </a:spcBef>
              <a:spcAft>
                <a:spcPts val="1000"/>
              </a:spcAft>
              <a:buSzPts val="3000"/>
              <a:buNone/>
            </a:pPr>
            <a:r>
              <a:rPr lang="en" sz="1400" b="0" i="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- Xử lý dữ liệu bị nhiễu: thuộc tính ‘blood_pressure’ – huyết áp có các giá trị bất thường, không hợp lệ </a:t>
            </a:r>
            <a:endParaRPr sz="1400" b="0" i="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714" name="Google Shape;1714;p40"/>
          <p:cNvSpPr txBox="1"/>
          <p:nvPr/>
        </p:nvSpPr>
        <p:spPr>
          <a:xfrm>
            <a:off x="1229643" y="1220731"/>
            <a:ext cx="44628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C0A9E"/>
                </a:solidFill>
                <a:latin typeface="IBM Plex Mono"/>
                <a:ea typeface="IBM Plex Mono"/>
                <a:cs typeface="IBM Plex Mono"/>
                <a:sym typeface="IBM Plex Mono"/>
              </a:rPr>
              <a:t>1. Làm sạch dữ liệu</a:t>
            </a:r>
            <a:endParaRPr sz="1400" b="0" i="0" u="none" strike="noStrike" cap="none">
              <a:solidFill>
                <a:srgbClr val="0C0A9E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935</Words>
  <Application>Microsoft Office PowerPoint</Application>
  <PresentationFormat>On-screen Show (16:9)</PresentationFormat>
  <Paragraphs>85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Poppins</vt:lpstr>
      <vt:lpstr>Source Code Pro</vt:lpstr>
      <vt:lpstr>Open Sans</vt:lpstr>
      <vt:lpstr>IBM Plex Mono</vt:lpstr>
      <vt:lpstr>PT Sans</vt:lpstr>
      <vt:lpstr>Arial</vt:lpstr>
      <vt:lpstr>Roboto Condensed Light</vt:lpstr>
      <vt:lpstr>Introduction to Coding Workshop by Slidesgo</vt:lpstr>
      <vt:lpstr>Ứng dụng Mapreduce và thuật toán K-means trong bài toán phân cụm dữ liệu bệnh nhân</vt:lpstr>
      <vt:lpstr>Mục lục</vt:lpstr>
      <vt:lpstr>01</vt:lpstr>
      <vt:lpstr>Giới thiệu bài toán</vt:lpstr>
      <vt:lpstr>02</vt:lpstr>
      <vt:lpstr>Công nghệ sử dụng</vt:lpstr>
      <vt:lpstr>03</vt:lpstr>
      <vt:lpstr>Phân tích dữ liệu thô</vt:lpstr>
      <vt:lpstr>Tiền xử lý dữ liệu</vt:lpstr>
      <vt:lpstr>Tiền xử lý dữ liệu</vt:lpstr>
      <vt:lpstr>Tiền xử lý dữ liệu</vt:lpstr>
      <vt:lpstr>Xác định số lượng cụm K</vt:lpstr>
      <vt:lpstr>Sử dụng MongoDB để lưu dữ liệu</vt:lpstr>
      <vt:lpstr>Xây dựng các API bằng Nodejs</vt:lpstr>
      <vt:lpstr>Hadoop Mapreduce phân cụm dữ liệu</vt:lpstr>
      <vt:lpstr>04</vt:lpstr>
      <vt:lpstr>Kết quả bài toán</vt:lpstr>
      <vt:lpstr>Kết quả bài toán</vt:lpstr>
      <vt:lpstr>Kết quả bài toán</vt:lpstr>
      <vt:lpstr>Kết quả bài toán </vt:lpstr>
      <vt:lpstr>Kết luận</vt:lpstr>
      <vt:lpstr>Thanks For Watching!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Ứng dụng Mapreduce và thuật toán K-means trong bài toán phân cụm dữ liệu bệnh nhân</dc:title>
  <cp:lastModifiedBy>Nguyễn Phú Trường</cp:lastModifiedBy>
  <cp:revision>1</cp:revision>
  <dcterms:modified xsi:type="dcterms:W3CDTF">2023-08-21T04:22:07Z</dcterms:modified>
</cp:coreProperties>
</file>