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sldIdLst>
    <p:sldId id="263" r:id="rId2"/>
    <p:sldId id="269" r:id="rId3"/>
    <p:sldId id="270" r:id="rId4"/>
    <p:sldId id="274" r:id="rId5"/>
    <p:sldId id="258" r:id="rId6"/>
    <p:sldId id="261" r:id="rId7"/>
    <p:sldId id="271" r:id="rId8"/>
    <p:sldId id="272" r:id="rId9"/>
    <p:sldId id="275" r:id="rId10"/>
    <p:sldId id="264" r:id="rId11"/>
    <p:sldId id="273" r:id="rId12"/>
    <p:sldId id="276" r:id="rId13"/>
    <p:sldId id="27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5BC07-BDEC-4DA7-BD68-CE47F9102360}" v="167" dt="2021-12-07T02:55:42.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67" d="100"/>
          <a:sy n="67" d="100"/>
        </p:scale>
        <p:origin x="8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 Reddy" userId="6d46a77269076771" providerId="LiveId" clId="{8375BC07-BDEC-4DA7-BD68-CE47F9102360}"/>
    <pc:docChg chg="undo custSel addSld modSld sldOrd">
      <pc:chgData name="Suma Reddy" userId="6d46a77269076771" providerId="LiveId" clId="{8375BC07-BDEC-4DA7-BD68-CE47F9102360}" dt="2021-12-07T03:48:42.340" v="567" actId="5793"/>
      <pc:docMkLst>
        <pc:docMk/>
      </pc:docMkLst>
      <pc:sldChg chg="addSp delSp modSp mod modClrScheme delDesignElem chgLayout">
        <pc:chgData name="Suma Reddy" userId="6d46a77269076771" providerId="LiveId" clId="{8375BC07-BDEC-4DA7-BD68-CE47F9102360}" dt="2021-12-06T23:33:27.423" v="15" actId="1076"/>
        <pc:sldMkLst>
          <pc:docMk/>
          <pc:sldMk cId="2366530059" sldId="256"/>
        </pc:sldMkLst>
        <pc:spChg chg="del mod ord">
          <ac:chgData name="Suma Reddy" userId="6d46a77269076771" providerId="LiveId" clId="{8375BC07-BDEC-4DA7-BD68-CE47F9102360}" dt="2021-12-06T23:31:52.980" v="2" actId="700"/>
          <ac:spMkLst>
            <pc:docMk/>
            <pc:sldMk cId="2366530059" sldId="256"/>
            <ac:spMk id="2" creationId="{EB1FA7B0-4978-4FBA-98D6-83F7A3FEE5C8}"/>
          </ac:spMkLst>
        </pc:spChg>
        <pc:spChg chg="mod ord">
          <ac:chgData name="Suma Reddy" userId="6d46a77269076771" providerId="LiveId" clId="{8375BC07-BDEC-4DA7-BD68-CE47F9102360}" dt="2021-12-06T23:33:27.423" v="15" actId="1076"/>
          <ac:spMkLst>
            <pc:docMk/>
            <pc:sldMk cId="2366530059" sldId="256"/>
            <ac:spMk id="3" creationId="{A9ADB198-2935-4A0F-BA6D-5F132E7EFFD8}"/>
          </ac:spMkLst>
        </pc:spChg>
        <pc:spChg chg="add mod ord">
          <ac:chgData name="Suma Reddy" userId="6d46a77269076771" providerId="LiveId" clId="{8375BC07-BDEC-4DA7-BD68-CE47F9102360}" dt="2021-12-06T23:32:53.458" v="11" actId="26606"/>
          <ac:spMkLst>
            <pc:docMk/>
            <pc:sldMk cId="2366530059" sldId="256"/>
            <ac:spMk id="4" creationId="{0D25982D-3007-4E5E-93CA-BED8688D47A5}"/>
          </ac:spMkLst>
        </pc:spChg>
        <pc:spChg chg="add del">
          <ac:chgData name="Suma Reddy" userId="6d46a77269076771" providerId="LiveId" clId="{8375BC07-BDEC-4DA7-BD68-CE47F9102360}" dt="2021-12-06T23:32:09.012" v="4" actId="26606"/>
          <ac:spMkLst>
            <pc:docMk/>
            <pc:sldMk cId="2366530059" sldId="256"/>
            <ac:spMk id="7" creationId="{38FAA1A1-D861-433F-88FA-1E9D6FD31D11}"/>
          </ac:spMkLst>
        </pc:spChg>
        <pc:spChg chg="add del">
          <ac:chgData name="Suma Reddy" userId="6d46a77269076771" providerId="LiveId" clId="{8375BC07-BDEC-4DA7-BD68-CE47F9102360}" dt="2021-12-06T23:32:09.012" v="4" actId="26606"/>
          <ac:spMkLst>
            <pc:docMk/>
            <pc:sldMk cId="2366530059" sldId="256"/>
            <ac:spMk id="10" creationId="{BD4C0BBB-0042-4603-A226-6117F3FD5B3C}"/>
          </ac:spMkLst>
        </pc:spChg>
        <pc:spChg chg="add del">
          <ac:chgData name="Suma Reddy" userId="6d46a77269076771" providerId="LiveId" clId="{8375BC07-BDEC-4DA7-BD68-CE47F9102360}" dt="2021-12-06T23:32:09.012" v="4" actId="26606"/>
          <ac:spMkLst>
            <pc:docMk/>
            <pc:sldMk cId="2366530059" sldId="256"/>
            <ac:spMk id="12" creationId="{EC44F520-2598-460E-9F91-B02F60830CA2}"/>
          </ac:spMkLst>
        </pc:spChg>
        <pc:spChg chg="add del">
          <ac:chgData name="Suma Reddy" userId="6d46a77269076771" providerId="LiveId" clId="{8375BC07-BDEC-4DA7-BD68-CE47F9102360}" dt="2021-12-06T23:32:09.012" v="4" actId="26606"/>
          <ac:spMkLst>
            <pc:docMk/>
            <pc:sldMk cId="2366530059" sldId="256"/>
            <ac:spMk id="14" creationId="{C4285719-470E-454C-AF62-8323075F1F5B}"/>
          </ac:spMkLst>
        </pc:spChg>
        <pc:spChg chg="add del">
          <ac:chgData name="Suma Reddy" userId="6d46a77269076771" providerId="LiveId" clId="{8375BC07-BDEC-4DA7-BD68-CE47F9102360}" dt="2021-12-06T23:32:09.012" v="4" actId="26606"/>
          <ac:spMkLst>
            <pc:docMk/>
            <pc:sldMk cId="2366530059" sldId="256"/>
            <ac:spMk id="16" creationId="{4E3AE8C3-8F65-40F4-BABE-E70F3830147B}"/>
          </ac:spMkLst>
        </pc:spChg>
        <pc:spChg chg="add del">
          <ac:chgData name="Suma Reddy" userId="6d46a77269076771" providerId="LiveId" clId="{8375BC07-BDEC-4DA7-BD68-CE47F9102360}" dt="2021-12-06T23:32:09.012" v="4" actId="26606"/>
          <ac:spMkLst>
            <pc:docMk/>
            <pc:sldMk cId="2366530059" sldId="256"/>
            <ac:spMk id="18" creationId="{E2FC4764-B8D5-4F87-95DB-3125B2D12855}"/>
          </ac:spMkLst>
        </pc:spChg>
        <pc:spChg chg="add del">
          <ac:chgData name="Suma Reddy" userId="6d46a77269076771" providerId="LiveId" clId="{8375BC07-BDEC-4DA7-BD68-CE47F9102360}" dt="2021-12-06T23:32:09.012" v="4" actId="26606"/>
          <ac:spMkLst>
            <pc:docMk/>
            <pc:sldMk cId="2366530059" sldId="256"/>
            <ac:spMk id="20" creationId="{B4C1654F-94F5-497E-8ECF-F2A7E84D6A63}"/>
          </ac:spMkLst>
        </pc:spChg>
        <pc:spChg chg="del">
          <ac:chgData name="Suma Reddy" userId="6d46a77269076771" providerId="LiveId" clId="{8375BC07-BDEC-4DA7-BD68-CE47F9102360}" dt="2021-12-06T23:31:52.980" v="2" actId="700"/>
          <ac:spMkLst>
            <pc:docMk/>
            <pc:sldMk cId="2366530059" sldId="256"/>
            <ac:spMk id="22" creationId="{446F195D-95DC-419E-BBC1-E2B601A6067B}"/>
          </ac:spMkLst>
        </pc:spChg>
        <pc:spChg chg="add del">
          <ac:chgData name="Suma Reddy" userId="6d46a77269076771" providerId="LiveId" clId="{8375BC07-BDEC-4DA7-BD68-CE47F9102360}" dt="2021-12-06T23:32:21.684" v="6" actId="26606"/>
          <ac:spMkLst>
            <pc:docMk/>
            <pc:sldMk cId="2366530059" sldId="256"/>
            <ac:spMk id="23" creationId="{BD4C0BBB-0042-4603-A226-6117F3FD5B3C}"/>
          </ac:spMkLst>
        </pc:spChg>
        <pc:spChg chg="add del">
          <ac:chgData name="Suma Reddy" userId="6d46a77269076771" providerId="LiveId" clId="{8375BC07-BDEC-4DA7-BD68-CE47F9102360}" dt="2021-12-06T23:32:21.684" v="6" actId="26606"/>
          <ac:spMkLst>
            <pc:docMk/>
            <pc:sldMk cId="2366530059" sldId="256"/>
            <ac:spMk id="24" creationId="{EC44F520-2598-460E-9F91-B02F60830CA2}"/>
          </ac:spMkLst>
        </pc:spChg>
        <pc:spChg chg="add del">
          <ac:chgData name="Suma Reddy" userId="6d46a77269076771" providerId="LiveId" clId="{8375BC07-BDEC-4DA7-BD68-CE47F9102360}" dt="2021-12-06T23:32:21.684" v="6" actId="26606"/>
          <ac:spMkLst>
            <pc:docMk/>
            <pc:sldMk cId="2366530059" sldId="256"/>
            <ac:spMk id="25" creationId="{1B15ED52-F352-441B-82BF-E0EA34836D08}"/>
          </ac:spMkLst>
        </pc:spChg>
        <pc:spChg chg="add del">
          <ac:chgData name="Suma Reddy" userId="6d46a77269076771" providerId="LiveId" clId="{8375BC07-BDEC-4DA7-BD68-CE47F9102360}" dt="2021-12-06T23:32:21.684" v="6" actId="26606"/>
          <ac:spMkLst>
            <pc:docMk/>
            <pc:sldMk cId="2366530059" sldId="256"/>
            <ac:spMk id="26" creationId="{61707E60-CEC9-4661-AA82-69242EB4BDC3}"/>
          </ac:spMkLst>
        </pc:spChg>
        <pc:spChg chg="add del">
          <ac:chgData name="Suma Reddy" userId="6d46a77269076771" providerId="LiveId" clId="{8375BC07-BDEC-4DA7-BD68-CE47F9102360}" dt="2021-12-06T23:32:21.684" v="6" actId="26606"/>
          <ac:spMkLst>
            <pc:docMk/>
            <pc:sldMk cId="2366530059" sldId="256"/>
            <ac:spMk id="27" creationId="{8F035CD8-AE30-4146-96F2-036B0CE5E4F3}"/>
          </ac:spMkLst>
        </pc:spChg>
        <pc:spChg chg="add del">
          <ac:chgData name="Suma Reddy" userId="6d46a77269076771" providerId="LiveId" clId="{8375BC07-BDEC-4DA7-BD68-CE47F9102360}" dt="2021-12-06T23:32:53.458" v="11" actId="26606"/>
          <ac:spMkLst>
            <pc:docMk/>
            <pc:sldMk cId="2366530059" sldId="256"/>
            <ac:spMk id="29" creationId="{BD4C0BBB-0042-4603-A226-6117F3FD5B3C}"/>
          </ac:spMkLst>
        </pc:spChg>
        <pc:spChg chg="add del">
          <ac:chgData name="Suma Reddy" userId="6d46a77269076771" providerId="LiveId" clId="{8375BC07-BDEC-4DA7-BD68-CE47F9102360}" dt="2021-12-06T23:32:53.458" v="11" actId="26606"/>
          <ac:spMkLst>
            <pc:docMk/>
            <pc:sldMk cId="2366530059" sldId="256"/>
            <ac:spMk id="30" creationId="{EC44F520-2598-460E-9F91-B02F60830CA2}"/>
          </ac:spMkLst>
        </pc:spChg>
        <pc:spChg chg="add del">
          <ac:chgData name="Suma Reddy" userId="6d46a77269076771" providerId="LiveId" clId="{8375BC07-BDEC-4DA7-BD68-CE47F9102360}" dt="2021-12-06T23:32:53.458" v="11" actId="26606"/>
          <ac:spMkLst>
            <pc:docMk/>
            <pc:sldMk cId="2366530059" sldId="256"/>
            <ac:spMk id="31" creationId="{78DAC5EB-CB66-4144-944F-FCA082908508}"/>
          </ac:spMkLst>
        </pc:spChg>
        <pc:spChg chg="add del">
          <ac:chgData name="Suma Reddy" userId="6d46a77269076771" providerId="LiveId" clId="{8375BC07-BDEC-4DA7-BD68-CE47F9102360}" dt="2021-12-06T23:32:53.458" v="11" actId="26606"/>
          <ac:spMkLst>
            <pc:docMk/>
            <pc:sldMk cId="2366530059" sldId="256"/>
            <ac:spMk id="32" creationId="{2596F992-698C-48C0-9D89-70DA4CE927EF}"/>
          </ac:spMkLst>
        </pc:spChg>
        <pc:spChg chg="add del">
          <ac:chgData name="Suma Reddy" userId="6d46a77269076771" providerId="LiveId" clId="{8375BC07-BDEC-4DA7-BD68-CE47F9102360}" dt="2021-12-06T23:32:53.458" v="11" actId="26606"/>
          <ac:spMkLst>
            <pc:docMk/>
            <pc:sldMk cId="2366530059" sldId="256"/>
            <ac:spMk id="33" creationId="{86B7A620-47FC-4678-9F07-D291E9CD578E}"/>
          </ac:spMkLst>
        </pc:spChg>
        <pc:spChg chg="add del">
          <ac:chgData name="Suma Reddy" userId="6d46a77269076771" providerId="LiveId" clId="{8375BC07-BDEC-4DA7-BD68-CE47F9102360}" dt="2021-12-06T23:32:53.458" v="11" actId="26606"/>
          <ac:spMkLst>
            <pc:docMk/>
            <pc:sldMk cId="2366530059" sldId="256"/>
            <ac:spMk id="34" creationId="{D4CE6113-16AE-4250-8027-F864DE5BC338}"/>
          </ac:spMkLst>
        </pc:spChg>
        <pc:spChg chg="add">
          <ac:chgData name="Suma Reddy" userId="6d46a77269076771" providerId="LiveId" clId="{8375BC07-BDEC-4DA7-BD68-CE47F9102360}" dt="2021-12-06T23:32:53.458" v="11" actId="26606"/>
          <ac:spMkLst>
            <pc:docMk/>
            <pc:sldMk cId="2366530059" sldId="256"/>
            <ac:spMk id="36" creationId="{BD4C0BBB-0042-4603-A226-6117F3FD5B3C}"/>
          </ac:spMkLst>
        </pc:spChg>
        <pc:spChg chg="add">
          <ac:chgData name="Suma Reddy" userId="6d46a77269076771" providerId="LiveId" clId="{8375BC07-BDEC-4DA7-BD68-CE47F9102360}" dt="2021-12-06T23:32:53.458" v="11" actId="26606"/>
          <ac:spMkLst>
            <pc:docMk/>
            <pc:sldMk cId="2366530059" sldId="256"/>
            <ac:spMk id="37" creationId="{EC44F520-2598-460E-9F91-B02F60830CA2}"/>
          </ac:spMkLst>
        </pc:spChg>
        <pc:spChg chg="del">
          <ac:chgData name="Suma Reddy" userId="6d46a77269076771" providerId="LiveId" clId="{8375BC07-BDEC-4DA7-BD68-CE47F9102360}" dt="2021-12-06T23:31:52.980" v="2" actId="700"/>
          <ac:spMkLst>
            <pc:docMk/>
            <pc:sldMk cId="2366530059" sldId="256"/>
            <ac:spMk id="39" creationId="{F619DE0E-F039-443E-AF60-E4B6AA72D29F}"/>
          </ac:spMkLst>
        </pc:spChg>
        <pc:spChg chg="del">
          <ac:chgData name="Suma Reddy" userId="6d46a77269076771" providerId="LiveId" clId="{8375BC07-BDEC-4DA7-BD68-CE47F9102360}" dt="2021-12-06T23:31:52.980" v="2" actId="700"/>
          <ac:spMkLst>
            <pc:docMk/>
            <pc:sldMk cId="2366530059" sldId="256"/>
            <ac:spMk id="40" creationId="{AA065953-3D69-4CD4-80C3-DF10DEB4C761}"/>
          </ac:spMkLst>
        </pc:spChg>
        <pc:spChg chg="del">
          <ac:chgData name="Suma Reddy" userId="6d46a77269076771" providerId="LiveId" clId="{8375BC07-BDEC-4DA7-BD68-CE47F9102360}" dt="2021-12-06T23:31:52.980" v="2" actId="700"/>
          <ac:spMkLst>
            <pc:docMk/>
            <pc:sldMk cId="2366530059" sldId="256"/>
            <ac:spMk id="41" creationId="{2AB36DB5-F10D-4EDB-87E2-ECB9301FFC62}"/>
          </ac:spMkLst>
        </pc:spChg>
        <pc:spChg chg="del">
          <ac:chgData name="Suma Reddy" userId="6d46a77269076771" providerId="LiveId" clId="{8375BC07-BDEC-4DA7-BD68-CE47F9102360}" dt="2021-12-06T23:31:52.980" v="2" actId="700"/>
          <ac:spMkLst>
            <pc:docMk/>
            <pc:sldMk cId="2366530059" sldId="256"/>
            <ac:spMk id="42" creationId="{55993D72-5628-4E5E-BB9F-96066414EEFD}"/>
          </ac:spMkLst>
        </pc:spChg>
        <pc:spChg chg="add">
          <ac:chgData name="Suma Reddy" userId="6d46a77269076771" providerId="LiveId" clId="{8375BC07-BDEC-4DA7-BD68-CE47F9102360}" dt="2021-12-06T23:32:53.458" v="11" actId="26606"/>
          <ac:spMkLst>
            <pc:docMk/>
            <pc:sldMk cId="2366530059" sldId="256"/>
            <ac:spMk id="43" creationId="{4D896123-1B32-4CB1-B2ED-E34BBC26B423}"/>
          </ac:spMkLst>
        </pc:spChg>
        <pc:spChg chg="add">
          <ac:chgData name="Suma Reddy" userId="6d46a77269076771" providerId="LiveId" clId="{8375BC07-BDEC-4DA7-BD68-CE47F9102360}" dt="2021-12-06T23:32:53.458" v="11" actId="26606"/>
          <ac:spMkLst>
            <pc:docMk/>
            <pc:sldMk cId="2366530059" sldId="256"/>
            <ac:spMk id="45" creationId="{019FDB4D-987D-4C87-A179-9D4616AB2455}"/>
          </ac:spMkLst>
        </pc:spChg>
        <pc:picChg chg="mod ord">
          <ac:chgData name="Suma Reddy" userId="6d46a77269076771" providerId="LiveId" clId="{8375BC07-BDEC-4DA7-BD68-CE47F9102360}" dt="2021-12-06T23:32:53.458" v="11" actId="26606"/>
          <ac:picMkLst>
            <pc:docMk/>
            <pc:sldMk cId="2366530059" sldId="256"/>
            <ac:picMk id="5" creationId="{5B91A29C-37B7-40D7-BD1B-823F9BE4BF82}"/>
          </ac:picMkLst>
        </pc:picChg>
      </pc:sldChg>
      <pc:sldChg chg="modSp mod ord">
        <pc:chgData name="Suma Reddy" userId="6d46a77269076771" providerId="LiveId" clId="{8375BC07-BDEC-4DA7-BD68-CE47F9102360}" dt="2021-12-07T01:18:36.131" v="396"/>
        <pc:sldMkLst>
          <pc:docMk/>
          <pc:sldMk cId="895813100" sldId="257"/>
        </pc:sldMkLst>
        <pc:spChg chg="mod">
          <ac:chgData name="Suma Reddy" userId="6d46a77269076771" providerId="LiveId" clId="{8375BC07-BDEC-4DA7-BD68-CE47F9102360}" dt="2021-12-06T23:52:04.535" v="88" actId="20577"/>
          <ac:spMkLst>
            <pc:docMk/>
            <pc:sldMk cId="895813100" sldId="257"/>
            <ac:spMk id="4" creationId="{A75F976F-E556-4B1B-815E-E3ACD337B38D}"/>
          </ac:spMkLst>
        </pc:spChg>
      </pc:sldChg>
      <pc:sldChg chg="modSp mod ord">
        <pc:chgData name="Suma Reddy" userId="6d46a77269076771" providerId="LiveId" clId="{8375BC07-BDEC-4DA7-BD68-CE47F9102360}" dt="2021-12-07T02:55:48.104" v="551" actId="1076"/>
        <pc:sldMkLst>
          <pc:docMk/>
          <pc:sldMk cId="341634486" sldId="258"/>
        </pc:sldMkLst>
        <pc:spChg chg="mod">
          <ac:chgData name="Suma Reddy" userId="6d46a77269076771" providerId="LiveId" clId="{8375BC07-BDEC-4DA7-BD68-CE47F9102360}" dt="2021-12-07T02:55:48.104" v="551" actId="1076"/>
          <ac:spMkLst>
            <pc:docMk/>
            <pc:sldMk cId="341634486" sldId="258"/>
            <ac:spMk id="2" creationId="{49DD311E-26D0-4309-B0C1-1013B1F0951E}"/>
          </ac:spMkLst>
        </pc:spChg>
        <pc:graphicFrameChg chg="mod">
          <ac:chgData name="Suma Reddy" userId="6d46a77269076771" providerId="LiveId" clId="{8375BC07-BDEC-4DA7-BD68-CE47F9102360}" dt="2021-12-07T02:55:42.875" v="550" actId="20577"/>
          <ac:graphicFrameMkLst>
            <pc:docMk/>
            <pc:sldMk cId="341634486" sldId="258"/>
            <ac:graphicFrameMk id="78" creationId="{98814A5F-036D-408F-A6C4-81BE01C77083}"/>
          </ac:graphicFrameMkLst>
        </pc:graphicFrameChg>
      </pc:sldChg>
      <pc:sldChg chg="addSp delSp modSp mod ord">
        <pc:chgData name="Suma Reddy" userId="6d46a77269076771" providerId="LiveId" clId="{8375BC07-BDEC-4DA7-BD68-CE47F9102360}" dt="2021-12-07T01:37:16.457" v="500"/>
        <pc:sldMkLst>
          <pc:docMk/>
          <pc:sldMk cId="498737263" sldId="260"/>
        </pc:sldMkLst>
        <pc:spChg chg="mod">
          <ac:chgData name="Suma Reddy" userId="6d46a77269076771" providerId="LiveId" clId="{8375BC07-BDEC-4DA7-BD68-CE47F9102360}" dt="2021-12-07T01:34:08.411" v="495" actId="26606"/>
          <ac:spMkLst>
            <pc:docMk/>
            <pc:sldMk cId="498737263" sldId="260"/>
            <ac:spMk id="2" creationId="{50F466E4-3284-468C-A696-5E2667B74AD6}"/>
          </ac:spMkLst>
        </pc:spChg>
        <pc:spChg chg="del">
          <ac:chgData name="Suma Reddy" userId="6d46a77269076771" providerId="LiveId" clId="{8375BC07-BDEC-4DA7-BD68-CE47F9102360}" dt="2021-12-07T01:34:08.411" v="495" actId="26606"/>
          <ac:spMkLst>
            <pc:docMk/>
            <pc:sldMk cId="498737263" sldId="260"/>
            <ac:spMk id="22" creationId="{040BF4A1-714C-419E-A19F-578DE93BE02F}"/>
          </ac:spMkLst>
        </pc:spChg>
        <pc:spChg chg="del">
          <ac:chgData name="Suma Reddy" userId="6d46a77269076771" providerId="LiveId" clId="{8375BC07-BDEC-4DA7-BD68-CE47F9102360}" dt="2021-12-07T01:34:08.411" v="495" actId="26606"/>
          <ac:spMkLst>
            <pc:docMk/>
            <pc:sldMk cId="498737263" sldId="260"/>
            <ac:spMk id="24" creationId="{2F91A9BD-D57F-4941-931F-40597AB37017}"/>
          </ac:spMkLst>
        </pc:spChg>
        <pc:spChg chg="del">
          <ac:chgData name="Suma Reddy" userId="6d46a77269076771" providerId="LiveId" clId="{8375BC07-BDEC-4DA7-BD68-CE47F9102360}" dt="2021-12-07T01:34:08.411" v="495" actId="26606"/>
          <ac:spMkLst>
            <pc:docMk/>
            <pc:sldMk cId="498737263" sldId="260"/>
            <ac:spMk id="26" creationId="{C54DB264-9467-4730-B9E9-C9A97DD66920}"/>
          </ac:spMkLst>
        </pc:spChg>
        <pc:spChg chg="del">
          <ac:chgData name="Suma Reddy" userId="6d46a77269076771" providerId="LiveId" clId="{8375BC07-BDEC-4DA7-BD68-CE47F9102360}" dt="2021-12-07T01:34:08.411" v="495" actId="26606"/>
          <ac:spMkLst>
            <pc:docMk/>
            <pc:sldMk cId="498737263" sldId="260"/>
            <ac:spMk id="28" creationId="{BB097F88-2120-47B4-B891-5B28F66BBD4A}"/>
          </ac:spMkLst>
        </pc:spChg>
        <pc:spChg chg="del">
          <ac:chgData name="Suma Reddy" userId="6d46a77269076771" providerId="LiveId" clId="{8375BC07-BDEC-4DA7-BD68-CE47F9102360}" dt="2021-12-07T01:34:08.411" v="495" actId="26606"/>
          <ac:spMkLst>
            <pc:docMk/>
            <pc:sldMk cId="498737263" sldId="260"/>
            <ac:spMk id="30" creationId="{BF9338F5-05AB-4DC5-BD1C-1A9F26C38A7A}"/>
          </ac:spMkLst>
        </pc:spChg>
        <pc:spChg chg="add">
          <ac:chgData name="Suma Reddy" userId="6d46a77269076771" providerId="LiveId" clId="{8375BC07-BDEC-4DA7-BD68-CE47F9102360}" dt="2021-12-07T01:34:08.411" v="495" actId="26606"/>
          <ac:spMkLst>
            <pc:docMk/>
            <pc:sldMk cId="498737263" sldId="260"/>
            <ac:spMk id="44" creationId="{BACC6370-2D7E-4714-9D71-7542949D7D5D}"/>
          </ac:spMkLst>
        </pc:spChg>
        <pc:spChg chg="add">
          <ac:chgData name="Suma Reddy" userId="6d46a77269076771" providerId="LiveId" clId="{8375BC07-BDEC-4DA7-BD68-CE47F9102360}" dt="2021-12-07T01:34:08.411" v="495" actId="26606"/>
          <ac:spMkLst>
            <pc:docMk/>
            <pc:sldMk cId="498737263" sldId="260"/>
            <ac:spMk id="46" creationId="{E2DA5AC1-43C5-4243-9028-07DBB80D0C95}"/>
          </ac:spMkLst>
        </pc:spChg>
        <pc:spChg chg="add">
          <ac:chgData name="Suma Reddy" userId="6d46a77269076771" providerId="LiveId" clId="{8375BC07-BDEC-4DA7-BD68-CE47F9102360}" dt="2021-12-07T01:34:08.411" v="495" actId="26606"/>
          <ac:spMkLst>
            <pc:docMk/>
            <pc:sldMk cId="498737263" sldId="260"/>
            <ac:spMk id="48" creationId="{8A4EDA1C-27A1-4C83-ACE4-6675EC9245B1}"/>
          </ac:spMkLst>
        </pc:spChg>
        <pc:spChg chg="add">
          <ac:chgData name="Suma Reddy" userId="6d46a77269076771" providerId="LiveId" clId="{8375BC07-BDEC-4DA7-BD68-CE47F9102360}" dt="2021-12-07T01:34:08.411" v="495" actId="26606"/>
          <ac:spMkLst>
            <pc:docMk/>
            <pc:sldMk cId="498737263" sldId="260"/>
            <ac:spMk id="50" creationId="{FF33EC8A-EE0A-4395-97E2-DAD467CF734C}"/>
          </ac:spMkLst>
        </pc:spChg>
        <pc:spChg chg="add">
          <ac:chgData name="Suma Reddy" userId="6d46a77269076771" providerId="LiveId" clId="{8375BC07-BDEC-4DA7-BD68-CE47F9102360}" dt="2021-12-07T01:34:08.411" v="495" actId="26606"/>
          <ac:spMkLst>
            <pc:docMk/>
            <pc:sldMk cId="498737263" sldId="260"/>
            <ac:spMk id="52" creationId="{FF85DA95-16A4-404E-9BFF-27F8E4FC78AA}"/>
          </ac:spMkLst>
        </pc:spChg>
        <pc:graphicFrameChg chg="mod modGraphic">
          <ac:chgData name="Suma Reddy" userId="6d46a77269076771" providerId="LiveId" clId="{8375BC07-BDEC-4DA7-BD68-CE47F9102360}" dt="2021-12-07T01:37:16.457" v="500"/>
          <ac:graphicFrameMkLst>
            <pc:docMk/>
            <pc:sldMk cId="498737263" sldId="260"/>
            <ac:graphicFrameMk id="39" creationId="{C7C3FE18-F69D-4B5A-926A-13FFD7DDB238}"/>
          </ac:graphicFrameMkLst>
        </pc:graphicFrameChg>
      </pc:sldChg>
      <pc:sldChg chg="ord">
        <pc:chgData name="Suma Reddy" userId="6d46a77269076771" providerId="LiveId" clId="{8375BC07-BDEC-4DA7-BD68-CE47F9102360}" dt="2021-12-07T01:18:47.799" v="402"/>
        <pc:sldMkLst>
          <pc:docMk/>
          <pc:sldMk cId="3822377523" sldId="261"/>
        </pc:sldMkLst>
      </pc:sldChg>
      <pc:sldChg chg="addSp delSp modSp mod ord modClrScheme delDesignElem chgLayout">
        <pc:chgData name="Suma Reddy" userId="6d46a77269076771" providerId="LiveId" clId="{8375BC07-BDEC-4DA7-BD68-CE47F9102360}" dt="2021-12-07T01:49:40.713" v="502" actId="5793"/>
        <pc:sldMkLst>
          <pc:docMk/>
          <pc:sldMk cId="1565064446" sldId="262"/>
        </pc:sldMkLst>
        <pc:spChg chg="del mod ord">
          <ac:chgData name="Suma Reddy" userId="6d46a77269076771" providerId="LiveId" clId="{8375BC07-BDEC-4DA7-BD68-CE47F9102360}" dt="2021-12-07T01:11:13.880" v="253" actId="700"/>
          <ac:spMkLst>
            <pc:docMk/>
            <pc:sldMk cId="1565064446" sldId="262"/>
            <ac:spMk id="2" creationId="{792561CC-7FC4-4030-AEEA-ED8E45455AA3}"/>
          </ac:spMkLst>
        </pc:spChg>
        <pc:spChg chg="del mod ord">
          <ac:chgData name="Suma Reddy" userId="6d46a77269076771" providerId="LiveId" clId="{8375BC07-BDEC-4DA7-BD68-CE47F9102360}" dt="2021-12-07T01:11:13.880" v="253" actId="700"/>
          <ac:spMkLst>
            <pc:docMk/>
            <pc:sldMk cId="1565064446" sldId="262"/>
            <ac:spMk id="3" creationId="{6DA4D478-C88F-4B0F-9AA7-87496AC8C019}"/>
          </ac:spMkLst>
        </pc:spChg>
        <pc:spChg chg="add del mod ord">
          <ac:chgData name="Suma Reddy" userId="6d46a77269076771" providerId="LiveId" clId="{8375BC07-BDEC-4DA7-BD68-CE47F9102360}" dt="2021-12-07T01:11:30.440" v="254" actId="700"/>
          <ac:spMkLst>
            <pc:docMk/>
            <pc:sldMk cId="1565064446" sldId="262"/>
            <ac:spMk id="4" creationId="{A3478E68-4245-48EF-A35A-3D0B7CFA55C1}"/>
          </ac:spMkLst>
        </pc:spChg>
        <pc:spChg chg="add del mod ord">
          <ac:chgData name="Suma Reddy" userId="6d46a77269076771" providerId="LiveId" clId="{8375BC07-BDEC-4DA7-BD68-CE47F9102360}" dt="2021-12-07T01:11:30.440" v="254" actId="700"/>
          <ac:spMkLst>
            <pc:docMk/>
            <pc:sldMk cId="1565064446" sldId="262"/>
            <ac:spMk id="6" creationId="{A7C45CB3-8566-4441-9902-693E14B217C6}"/>
          </ac:spMkLst>
        </pc:spChg>
        <pc:spChg chg="add mod ord">
          <ac:chgData name="Suma Reddy" userId="6d46a77269076771" providerId="LiveId" clId="{8375BC07-BDEC-4DA7-BD68-CE47F9102360}" dt="2021-12-07T01:19:10.877" v="408" actId="20577"/>
          <ac:spMkLst>
            <pc:docMk/>
            <pc:sldMk cId="1565064446" sldId="262"/>
            <ac:spMk id="7" creationId="{4104741C-5945-44A7-86DD-49680A02D4E9}"/>
          </ac:spMkLst>
        </pc:spChg>
        <pc:spChg chg="add mod ord">
          <ac:chgData name="Suma Reddy" userId="6d46a77269076771" providerId="LiveId" clId="{8375BC07-BDEC-4DA7-BD68-CE47F9102360}" dt="2021-12-07T01:49:40.713" v="502" actId="5793"/>
          <ac:spMkLst>
            <pc:docMk/>
            <pc:sldMk cId="1565064446" sldId="262"/>
            <ac:spMk id="8" creationId="{394F6B64-384A-40CC-A4A1-8C8936F763ED}"/>
          </ac:spMkLst>
        </pc:spChg>
        <pc:spChg chg="del">
          <ac:chgData name="Suma Reddy" userId="6d46a77269076771" providerId="LiveId" clId="{8375BC07-BDEC-4DA7-BD68-CE47F9102360}" dt="2021-12-07T01:11:13.880" v="253" actId="700"/>
          <ac:spMkLst>
            <pc:docMk/>
            <pc:sldMk cId="1565064446" sldId="262"/>
            <ac:spMk id="9" creationId="{4D896123-1B32-4CB1-B2ED-E34BBC26B423}"/>
          </ac:spMkLst>
        </pc:spChg>
        <pc:spChg chg="del">
          <ac:chgData name="Suma Reddy" userId="6d46a77269076771" providerId="LiveId" clId="{8375BC07-BDEC-4DA7-BD68-CE47F9102360}" dt="2021-12-07T01:11:13.880" v="253" actId="700"/>
          <ac:spMkLst>
            <pc:docMk/>
            <pc:sldMk cId="1565064446" sldId="262"/>
            <ac:spMk id="11" creationId="{54F04D94-5D02-443B-801E-0CAC1D4EBF3D}"/>
          </ac:spMkLst>
        </pc:spChg>
        <pc:spChg chg="del">
          <ac:chgData name="Suma Reddy" userId="6d46a77269076771" providerId="LiveId" clId="{8375BC07-BDEC-4DA7-BD68-CE47F9102360}" dt="2021-12-07T01:11:13.880" v="253" actId="700"/>
          <ac:spMkLst>
            <pc:docMk/>
            <pc:sldMk cId="1565064446" sldId="262"/>
            <ac:spMk id="13" creationId="{F57DA40C-10B8-4678-8433-AA03ED65E921}"/>
          </ac:spMkLst>
        </pc:spChg>
        <pc:spChg chg="del">
          <ac:chgData name="Suma Reddy" userId="6d46a77269076771" providerId="LiveId" clId="{8375BC07-BDEC-4DA7-BD68-CE47F9102360}" dt="2021-12-07T01:11:13.880" v="253" actId="700"/>
          <ac:spMkLst>
            <pc:docMk/>
            <pc:sldMk cId="1565064446" sldId="262"/>
            <ac:spMk id="15" creationId="{6FF3D9AA-2746-40BA-A174-3C45EA458CD5}"/>
          </ac:spMkLst>
        </pc:spChg>
        <pc:spChg chg="del">
          <ac:chgData name="Suma Reddy" userId="6d46a77269076771" providerId="LiveId" clId="{8375BC07-BDEC-4DA7-BD68-CE47F9102360}" dt="2021-12-07T01:11:13.880" v="253" actId="700"/>
          <ac:spMkLst>
            <pc:docMk/>
            <pc:sldMk cId="1565064446" sldId="262"/>
            <ac:spMk id="17" creationId="{30BF160C-EC5F-45F5-9B8D-197AFA37BBDE}"/>
          </ac:spMkLst>
        </pc:spChg>
      </pc:sldChg>
      <pc:sldChg chg="addSp delSp modSp new mod modClrScheme chgLayout">
        <pc:chgData name="Suma Reddy" userId="6d46a77269076771" providerId="LiveId" clId="{8375BC07-BDEC-4DA7-BD68-CE47F9102360}" dt="2021-12-07T01:18:23.067" v="394" actId="20577"/>
        <pc:sldMkLst>
          <pc:docMk/>
          <pc:sldMk cId="832470978" sldId="263"/>
        </pc:sldMkLst>
        <pc:spChg chg="del mod ord">
          <ac:chgData name="Suma Reddy" userId="6d46a77269076771" providerId="LiveId" clId="{8375BC07-BDEC-4DA7-BD68-CE47F9102360}" dt="2021-12-06T23:49:02.619" v="17" actId="700"/>
          <ac:spMkLst>
            <pc:docMk/>
            <pc:sldMk cId="832470978" sldId="263"/>
            <ac:spMk id="2" creationId="{7DDC7A30-95E2-40FA-8C24-7E0B0441FF91}"/>
          </ac:spMkLst>
        </pc:spChg>
        <pc:spChg chg="del">
          <ac:chgData name="Suma Reddy" userId="6d46a77269076771" providerId="LiveId" clId="{8375BC07-BDEC-4DA7-BD68-CE47F9102360}" dt="2021-12-06T23:49:02.619" v="17" actId="700"/>
          <ac:spMkLst>
            <pc:docMk/>
            <pc:sldMk cId="832470978" sldId="263"/>
            <ac:spMk id="3" creationId="{8D3F92A5-CCD8-4796-8C94-A8411101E1B0}"/>
          </ac:spMkLst>
        </pc:spChg>
        <pc:spChg chg="add mod ord">
          <ac:chgData name="Suma Reddy" userId="6d46a77269076771" providerId="LiveId" clId="{8375BC07-BDEC-4DA7-BD68-CE47F9102360}" dt="2021-12-07T01:18:23.067" v="394" actId="20577"/>
          <ac:spMkLst>
            <pc:docMk/>
            <pc:sldMk cId="832470978" sldId="263"/>
            <ac:spMk id="4" creationId="{066DFBD9-0879-4218-963F-A9D4AC6DD648}"/>
          </ac:spMkLst>
        </pc:spChg>
      </pc:sldChg>
      <pc:sldChg chg="addSp delSp modSp new mod setBg">
        <pc:chgData name="Suma Reddy" userId="6d46a77269076771" providerId="LiveId" clId="{8375BC07-BDEC-4DA7-BD68-CE47F9102360}" dt="2021-12-07T01:27:44.906" v="458" actId="27636"/>
        <pc:sldMkLst>
          <pc:docMk/>
          <pc:sldMk cId="4060768346" sldId="264"/>
        </pc:sldMkLst>
        <pc:spChg chg="mod">
          <ac:chgData name="Suma Reddy" userId="6d46a77269076771" providerId="LiveId" clId="{8375BC07-BDEC-4DA7-BD68-CE47F9102360}" dt="2021-12-07T01:27:44.906" v="458" actId="27636"/>
          <ac:spMkLst>
            <pc:docMk/>
            <pc:sldMk cId="4060768346" sldId="264"/>
            <ac:spMk id="2" creationId="{03BD2B60-843A-45F1-A2CB-335E2CD333F8}"/>
          </ac:spMkLst>
        </pc:spChg>
        <pc:spChg chg="mod ord">
          <ac:chgData name="Suma Reddy" userId="6d46a77269076771" providerId="LiveId" clId="{8375BC07-BDEC-4DA7-BD68-CE47F9102360}" dt="2021-12-07T01:26:56.763" v="444" actId="26606"/>
          <ac:spMkLst>
            <pc:docMk/>
            <pc:sldMk cId="4060768346" sldId="264"/>
            <ac:spMk id="3" creationId="{4CB00FEC-6890-4D4F-8513-241F582D98BC}"/>
          </ac:spMkLst>
        </pc:spChg>
        <pc:spChg chg="add del">
          <ac:chgData name="Suma Reddy" userId="6d46a77269076771" providerId="LiveId" clId="{8375BC07-BDEC-4DA7-BD68-CE47F9102360}" dt="2021-12-07T01:24:11.005" v="437" actId="26606"/>
          <ac:spMkLst>
            <pc:docMk/>
            <pc:sldMk cId="4060768346" sldId="264"/>
            <ac:spMk id="10" creationId="{E3CBB9B1-7B7D-4BA1-A1AF-572168B39539}"/>
          </ac:spMkLst>
        </pc:spChg>
        <pc:spChg chg="add del">
          <ac:chgData name="Suma Reddy" userId="6d46a77269076771" providerId="LiveId" clId="{8375BC07-BDEC-4DA7-BD68-CE47F9102360}" dt="2021-12-07T01:24:11.005" v="437" actId="26606"/>
          <ac:spMkLst>
            <pc:docMk/>
            <pc:sldMk cId="4060768346" sldId="264"/>
            <ac:spMk id="12" creationId="{907741FC-B544-4A6E-B831-6789D042333D}"/>
          </ac:spMkLst>
        </pc:spChg>
        <pc:spChg chg="add del">
          <ac:chgData name="Suma Reddy" userId="6d46a77269076771" providerId="LiveId" clId="{8375BC07-BDEC-4DA7-BD68-CE47F9102360}" dt="2021-12-07T01:24:11.005" v="437" actId="26606"/>
          <ac:spMkLst>
            <pc:docMk/>
            <pc:sldMk cId="4060768346" sldId="264"/>
            <ac:spMk id="14" creationId="{3F0BE7ED-7814-4273-B18A-F26CC0380380}"/>
          </ac:spMkLst>
        </pc:spChg>
        <pc:spChg chg="add del">
          <ac:chgData name="Suma Reddy" userId="6d46a77269076771" providerId="LiveId" clId="{8375BC07-BDEC-4DA7-BD68-CE47F9102360}" dt="2021-12-07T01:24:09.291" v="434" actId="26606"/>
          <ac:spMkLst>
            <pc:docMk/>
            <pc:sldMk cId="4060768346" sldId="264"/>
            <ac:spMk id="19" creationId="{E3CBB9B1-7B7D-4BA1-A1AF-572168B39539}"/>
          </ac:spMkLst>
        </pc:spChg>
        <pc:spChg chg="add del">
          <ac:chgData name="Suma Reddy" userId="6d46a77269076771" providerId="LiveId" clId="{8375BC07-BDEC-4DA7-BD68-CE47F9102360}" dt="2021-12-07T01:24:09.291" v="434" actId="26606"/>
          <ac:spMkLst>
            <pc:docMk/>
            <pc:sldMk cId="4060768346" sldId="264"/>
            <ac:spMk id="21" creationId="{907741FC-B544-4A6E-B831-6789D042333D}"/>
          </ac:spMkLst>
        </pc:spChg>
        <pc:spChg chg="add del">
          <ac:chgData name="Suma Reddy" userId="6d46a77269076771" providerId="LiveId" clId="{8375BC07-BDEC-4DA7-BD68-CE47F9102360}" dt="2021-12-07T01:24:09.291" v="434" actId="26606"/>
          <ac:spMkLst>
            <pc:docMk/>
            <pc:sldMk cId="4060768346" sldId="264"/>
            <ac:spMk id="23" creationId="{3F0BE7ED-7814-4273-B18A-F26CC0380380}"/>
          </ac:spMkLst>
        </pc:spChg>
        <pc:spChg chg="add del">
          <ac:chgData name="Suma Reddy" userId="6d46a77269076771" providerId="LiveId" clId="{8375BC07-BDEC-4DA7-BD68-CE47F9102360}" dt="2021-12-07T01:24:10.995" v="436" actId="26606"/>
          <ac:spMkLst>
            <pc:docMk/>
            <pc:sldMk cId="4060768346" sldId="264"/>
            <ac:spMk id="25" creationId="{11D6A2A3-F101-46F7-8B6F-1C699CAFE9AD}"/>
          </ac:spMkLst>
        </pc:spChg>
        <pc:spChg chg="add del">
          <ac:chgData name="Suma Reddy" userId="6d46a77269076771" providerId="LiveId" clId="{8375BC07-BDEC-4DA7-BD68-CE47F9102360}" dt="2021-12-07T01:24:10.995" v="436" actId="26606"/>
          <ac:spMkLst>
            <pc:docMk/>
            <pc:sldMk cId="4060768346" sldId="264"/>
            <ac:spMk id="26" creationId="{529E760E-527D-4053-A309-F2BDE12501CD}"/>
          </ac:spMkLst>
        </pc:spChg>
        <pc:spChg chg="add del">
          <ac:chgData name="Suma Reddy" userId="6d46a77269076771" providerId="LiveId" clId="{8375BC07-BDEC-4DA7-BD68-CE47F9102360}" dt="2021-12-07T01:24:10.995" v="436" actId="26606"/>
          <ac:spMkLst>
            <pc:docMk/>
            <pc:sldMk cId="4060768346" sldId="264"/>
            <ac:spMk id="27" creationId="{4153D448-4ED1-429A-A28C-8316DE7CAF7E}"/>
          </ac:spMkLst>
        </pc:spChg>
        <pc:spChg chg="add del">
          <ac:chgData name="Suma Reddy" userId="6d46a77269076771" providerId="LiveId" clId="{8375BC07-BDEC-4DA7-BD68-CE47F9102360}" dt="2021-12-07T01:26:56.763" v="444" actId="26606"/>
          <ac:spMkLst>
            <pc:docMk/>
            <pc:sldMk cId="4060768346" sldId="264"/>
            <ac:spMk id="29" creationId="{B61AB5B3-299F-402C-A990-BCBB37FE0988}"/>
          </ac:spMkLst>
        </pc:spChg>
        <pc:spChg chg="add del">
          <ac:chgData name="Suma Reddy" userId="6d46a77269076771" providerId="LiveId" clId="{8375BC07-BDEC-4DA7-BD68-CE47F9102360}" dt="2021-12-07T01:26:56.763" v="444" actId="26606"/>
          <ac:spMkLst>
            <pc:docMk/>
            <pc:sldMk cId="4060768346" sldId="264"/>
            <ac:spMk id="30" creationId="{8FA96985-DEAC-46A0-B70E-39A7B867E5CB}"/>
          </ac:spMkLst>
        </pc:spChg>
        <pc:spChg chg="add del">
          <ac:chgData name="Suma Reddy" userId="6d46a77269076771" providerId="LiveId" clId="{8375BC07-BDEC-4DA7-BD68-CE47F9102360}" dt="2021-12-07T01:26:56.763" v="444" actId="26606"/>
          <ac:spMkLst>
            <pc:docMk/>
            <pc:sldMk cId="4060768346" sldId="264"/>
            <ac:spMk id="31" creationId="{70CEE6E3-70B6-4693-8985-3413141EE2EA}"/>
          </ac:spMkLst>
        </pc:spChg>
        <pc:spChg chg="add del">
          <ac:chgData name="Suma Reddy" userId="6d46a77269076771" providerId="LiveId" clId="{8375BC07-BDEC-4DA7-BD68-CE47F9102360}" dt="2021-12-07T01:26:56.763" v="444" actId="26606"/>
          <ac:spMkLst>
            <pc:docMk/>
            <pc:sldMk cId="4060768346" sldId="264"/>
            <ac:spMk id="32" creationId="{88F7DC0D-FB41-40DE-9A2A-1621F2F269CE}"/>
          </ac:spMkLst>
        </pc:spChg>
        <pc:spChg chg="add del">
          <ac:chgData name="Suma Reddy" userId="6d46a77269076771" providerId="LiveId" clId="{8375BC07-BDEC-4DA7-BD68-CE47F9102360}" dt="2021-12-07T01:26:56.763" v="444" actId="26606"/>
          <ac:spMkLst>
            <pc:docMk/>
            <pc:sldMk cId="4060768346" sldId="264"/>
            <ac:spMk id="33" creationId="{AC56B1E5-8C40-4B38-9E01-086401F40D54}"/>
          </ac:spMkLst>
        </pc:spChg>
        <pc:spChg chg="add del">
          <ac:chgData name="Suma Reddy" userId="6d46a77269076771" providerId="LiveId" clId="{8375BC07-BDEC-4DA7-BD68-CE47F9102360}" dt="2021-12-07T01:26:56.763" v="444" actId="26606"/>
          <ac:spMkLst>
            <pc:docMk/>
            <pc:sldMk cId="4060768346" sldId="264"/>
            <ac:spMk id="34" creationId="{373BF372-AF59-4E6A-B507-99714F0DDE13}"/>
          </ac:spMkLst>
        </pc:spChg>
        <pc:spChg chg="add del">
          <ac:chgData name="Suma Reddy" userId="6d46a77269076771" providerId="LiveId" clId="{8375BC07-BDEC-4DA7-BD68-CE47F9102360}" dt="2021-12-07T01:26:56.763" v="444" actId="26606"/>
          <ac:spMkLst>
            <pc:docMk/>
            <pc:sldMk cId="4060768346" sldId="264"/>
            <ac:spMk id="35" creationId="{3E51228A-E070-4CBB-B003-E1F8EB0AF3FA}"/>
          </ac:spMkLst>
        </pc:spChg>
        <pc:spChg chg="add">
          <ac:chgData name="Suma Reddy" userId="6d46a77269076771" providerId="LiveId" clId="{8375BC07-BDEC-4DA7-BD68-CE47F9102360}" dt="2021-12-07T01:26:56.763" v="444" actId="26606"/>
          <ac:spMkLst>
            <pc:docMk/>
            <pc:sldMk cId="4060768346" sldId="264"/>
            <ac:spMk id="40" creationId="{8FA96985-DEAC-46A0-B70E-39A7B867E5CB}"/>
          </ac:spMkLst>
        </pc:spChg>
        <pc:spChg chg="add">
          <ac:chgData name="Suma Reddy" userId="6d46a77269076771" providerId="LiveId" clId="{8375BC07-BDEC-4DA7-BD68-CE47F9102360}" dt="2021-12-07T01:26:56.763" v="444" actId="26606"/>
          <ac:spMkLst>
            <pc:docMk/>
            <pc:sldMk cId="4060768346" sldId="264"/>
            <ac:spMk id="42" creationId="{88F7DC0D-FB41-40DE-9A2A-1621F2F269CE}"/>
          </ac:spMkLst>
        </pc:spChg>
        <pc:spChg chg="add">
          <ac:chgData name="Suma Reddy" userId="6d46a77269076771" providerId="LiveId" clId="{8375BC07-BDEC-4DA7-BD68-CE47F9102360}" dt="2021-12-07T01:26:56.763" v="444" actId="26606"/>
          <ac:spMkLst>
            <pc:docMk/>
            <pc:sldMk cId="4060768346" sldId="264"/>
            <ac:spMk id="44" creationId="{AC56B1E5-8C40-4B38-9E01-086401F40D54}"/>
          </ac:spMkLst>
        </pc:spChg>
        <pc:spChg chg="add">
          <ac:chgData name="Suma Reddy" userId="6d46a77269076771" providerId="LiveId" clId="{8375BC07-BDEC-4DA7-BD68-CE47F9102360}" dt="2021-12-07T01:26:56.763" v="444" actId="26606"/>
          <ac:spMkLst>
            <pc:docMk/>
            <pc:sldMk cId="4060768346" sldId="264"/>
            <ac:spMk id="46" creationId="{373BF372-AF59-4E6A-B507-99714F0DDE13}"/>
          </ac:spMkLst>
        </pc:spChg>
        <pc:spChg chg="add">
          <ac:chgData name="Suma Reddy" userId="6d46a77269076771" providerId="LiveId" clId="{8375BC07-BDEC-4DA7-BD68-CE47F9102360}" dt="2021-12-07T01:26:56.763" v="444" actId="26606"/>
          <ac:spMkLst>
            <pc:docMk/>
            <pc:sldMk cId="4060768346" sldId="264"/>
            <ac:spMk id="48" creationId="{3E51228A-E070-4CBB-B003-E1F8EB0AF3FA}"/>
          </ac:spMkLst>
        </pc:spChg>
        <pc:spChg chg="add">
          <ac:chgData name="Suma Reddy" userId="6d46a77269076771" providerId="LiveId" clId="{8375BC07-BDEC-4DA7-BD68-CE47F9102360}" dt="2021-12-07T01:26:56.763" v="444" actId="26606"/>
          <ac:spMkLst>
            <pc:docMk/>
            <pc:sldMk cId="4060768346" sldId="264"/>
            <ac:spMk id="50" creationId="{B61AB5B3-299F-402C-A990-BCBB37FE0988}"/>
          </ac:spMkLst>
        </pc:spChg>
        <pc:spChg chg="add">
          <ac:chgData name="Suma Reddy" userId="6d46a77269076771" providerId="LiveId" clId="{8375BC07-BDEC-4DA7-BD68-CE47F9102360}" dt="2021-12-07T01:26:56.763" v="444" actId="26606"/>
          <ac:spMkLst>
            <pc:docMk/>
            <pc:sldMk cId="4060768346" sldId="264"/>
            <ac:spMk id="52" creationId="{70CEE6E3-70B6-4693-8985-3413141EE2EA}"/>
          </ac:spMkLst>
        </pc:spChg>
        <pc:picChg chg="add del mod ord">
          <ac:chgData name="Suma Reddy" userId="6d46a77269076771" providerId="LiveId" clId="{8375BC07-BDEC-4DA7-BD68-CE47F9102360}" dt="2021-12-07T01:26:47.981" v="442" actId="478"/>
          <ac:picMkLst>
            <pc:docMk/>
            <pc:sldMk cId="4060768346" sldId="264"/>
            <ac:picMk id="5" creationId="{66E8E63D-7E3A-4078-9E06-C9839C1EE585}"/>
          </ac:picMkLst>
        </pc:picChg>
        <pc:picChg chg="add mod">
          <ac:chgData name="Suma Reddy" userId="6d46a77269076771" providerId="LiveId" clId="{8375BC07-BDEC-4DA7-BD68-CE47F9102360}" dt="2021-12-07T01:27:18.011" v="451" actId="1076"/>
          <ac:picMkLst>
            <pc:docMk/>
            <pc:sldMk cId="4060768346" sldId="264"/>
            <ac:picMk id="7" creationId="{5BF42C0E-732E-4705-9A56-FEC05FFF4991}"/>
          </ac:picMkLst>
        </pc:picChg>
        <pc:picChg chg="add del">
          <ac:chgData name="Suma Reddy" userId="6d46a77269076771" providerId="LiveId" clId="{8375BC07-BDEC-4DA7-BD68-CE47F9102360}" dt="2021-12-07T01:27:23.129" v="453" actId="22"/>
          <ac:picMkLst>
            <pc:docMk/>
            <pc:sldMk cId="4060768346" sldId="264"/>
            <ac:picMk id="9" creationId="{B12CCF63-1617-43F6-AA29-E4B2EBCE0327}"/>
          </ac:picMkLst>
        </pc:picChg>
      </pc:sldChg>
      <pc:sldChg chg="addSp delSp modSp new mod setBg">
        <pc:chgData name="Suma Reddy" userId="6d46a77269076771" providerId="LiveId" clId="{8375BC07-BDEC-4DA7-BD68-CE47F9102360}" dt="2021-12-07T01:33:35.478" v="494" actId="26606"/>
        <pc:sldMkLst>
          <pc:docMk/>
          <pc:sldMk cId="289211694" sldId="265"/>
        </pc:sldMkLst>
        <pc:spChg chg="mod ord">
          <ac:chgData name="Suma Reddy" userId="6d46a77269076771" providerId="LiveId" clId="{8375BC07-BDEC-4DA7-BD68-CE47F9102360}" dt="2021-12-07T01:33:35.478" v="494" actId="26606"/>
          <ac:spMkLst>
            <pc:docMk/>
            <pc:sldMk cId="289211694" sldId="265"/>
            <ac:spMk id="2" creationId="{C62ED4A2-3B34-4D77-90CC-EEA5F8305FF7}"/>
          </ac:spMkLst>
        </pc:spChg>
        <pc:spChg chg="del">
          <ac:chgData name="Suma Reddy" userId="6d46a77269076771" providerId="LiveId" clId="{8375BC07-BDEC-4DA7-BD68-CE47F9102360}" dt="2021-12-07T01:32:30.379" v="460" actId="22"/>
          <ac:spMkLst>
            <pc:docMk/>
            <pc:sldMk cId="289211694" sldId="265"/>
            <ac:spMk id="3" creationId="{C8C87D4E-D108-48B6-8F0A-7390C4EBE6CC}"/>
          </ac:spMkLst>
        </pc:spChg>
        <pc:spChg chg="add del">
          <ac:chgData name="Suma Reddy" userId="6d46a77269076771" providerId="LiveId" clId="{8375BC07-BDEC-4DA7-BD68-CE47F9102360}" dt="2021-12-07T01:33:35.478" v="494" actId="26606"/>
          <ac:spMkLst>
            <pc:docMk/>
            <pc:sldMk cId="289211694" sldId="265"/>
            <ac:spMk id="10" creationId="{BD4C0BBB-0042-4603-A226-6117F3FD5B3C}"/>
          </ac:spMkLst>
        </pc:spChg>
        <pc:spChg chg="add del">
          <ac:chgData name="Suma Reddy" userId="6d46a77269076771" providerId="LiveId" clId="{8375BC07-BDEC-4DA7-BD68-CE47F9102360}" dt="2021-12-07T01:33:35.478" v="494" actId="26606"/>
          <ac:spMkLst>
            <pc:docMk/>
            <pc:sldMk cId="289211694" sldId="265"/>
            <ac:spMk id="12" creationId="{EC44F520-2598-460E-9F91-B02F60830CA2}"/>
          </ac:spMkLst>
        </pc:spChg>
        <pc:spChg chg="add del">
          <ac:chgData name="Suma Reddy" userId="6d46a77269076771" providerId="LiveId" clId="{8375BC07-BDEC-4DA7-BD68-CE47F9102360}" dt="2021-12-07T01:33:35.478" v="494" actId="26606"/>
          <ac:spMkLst>
            <pc:docMk/>
            <pc:sldMk cId="289211694" sldId="265"/>
            <ac:spMk id="14" creationId="{BB02F283-AD3D-43EB-8EB3-EEABE7B685DD}"/>
          </ac:spMkLst>
        </pc:spChg>
        <pc:spChg chg="add del">
          <ac:chgData name="Suma Reddy" userId="6d46a77269076771" providerId="LiveId" clId="{8375BC07-BDEC-4DA7-BD68-CE47F9102360}" dt="2021-12-07T01:33:35.478" v="494" actId="26606"/>
          <ac:spMkLst>
            <pc:docMk/>
            <pc:sldMk cId="289211694" sldId="265"/>
            <ac:spMk id="16" creationId="{87267ACD-C9FA-48F7-BA90-C05046F4EEDF}"/>
          </ac:spMkLst>
        </pc:spChg>
        <pc:spChg chg="add del">
          <ac:chgData name="Suma Reddy" userId="6d46a77269076771" providerId="LiveId" clId="{8375BC07-BDEC-4DA7-BD68-CE47F9102360}" dt="2021-12-07T01:33:35.478" v="494" actId="26606"/>
          <ac:spMkLst>
            <pc:docMk/>
            <pc:sldMk cId="289211694" sldId="265"/>
            <ac:spMk id="18" creationId="{53E17AA8-C417-4F74-9F1B-EAD82A19B73C}"/>
          </ac:spMkLst>
        </pc:spChg>
        <pc:spChg chg="add del">
          <ac:chgData name="Suma Reddy" userId="6d46a77269076771" providerId="LiveId" clId="{8375BC07-BDEC-4DA7-BD68-CE47F9102360}" dt="2021-12-07T01:33:35.478" v="494" actId="26606"/>
          <ac:spMkLst>
            <pc:docMk/>
            <pc:sldMk cId="289211694" sldId="265"/>
            <ac:spMk id="20" creationId="{D79F9CB9-0076-49F5-845A-C97CCFC1639A}"/>
          </ac:spMkLst>
        </pc:spChg>
        <pc:spChg chg="add del">
          <ac:chgData name="Suma Reddy" userId="6d46a77269076771" providerId="LiveId" clId="{8375BC07-BDEC-4DA7-BD68-CE47F9102360}" dt="2021-12-07T01:33:35.478" v="494" actId="26606"/>
          <ac:spMkLst>
            <pc:docMk/>
            <pc:sldMk cId="289211694" sldId="265"/>
            <ac:spMk id="22" creationId="{0567348B-D4F9-4978-8FB4-D4031CD133ED}"/>
          </ac:spMkLst>
        </pc:spChg>
        <pc:spChg chg="add">
          <ac:chgData name="Suma Reddy" userId="6d46a77269076771" providerId="LiveId" clId="{8375BC07-BDEC-4DA7-BD68-CE47F9102360}" dt="2021-12-07T01:33:35.478" v="494" actId="26606"/>
          <ac:spMkLst>
            <pc:docMk/>
            <pc:sldMk cId="289211694" sldId="265"/>
            <ac:spMk id="27" creationId="{BD4C0BBB-0042-4603-A226-6117F3FD5B3C}"/>
          </ac:spMkLst>
        </pc:spChg>
        <pc:spChg chg="add">
          <ac:chgData name="Suma Reddy" userId="6d46a77269076771" providerId="LiveId" clId="{8375BC07-BDEC-4DA7-BD68-CE47F9102360}" dt="2021-12-07T01:33:35.478" v="494" actId="26606"/>
          <ac:spMkLst>
            <pc:docMk/>
            <pc:sldMk cId="289211694" sldId="265"/>
            <ac:spMk id="29" creationId="{EC44F520-2598-460E-9F91-B02F60830CA2}"/>
          </ac:spMkLst>
        </pc:spChg>
        <pc:spChg chg="add">
          <ac:chgData name="Suma Reddy" userId="6d46a77269076771" providerId="LiveId" clId="{8375BC07-BDEC-4DA7-BD68-CE47F9102360}" dt="2021-12-07T01:33:35.478" v="494" actId="26606"/>
          <ac:spMkLst>
            <pc:docMk/>
            <pc:sldMk cId="289211694" sldId="265"/>
            <ac:spMk id="31" creationId="{D3F794D0-2982-490E-88DA-93D48975085F}"/>
          </ac:spMkLst>
        </pc:spChg>
        <pc:spChg chg="add">
          <ac:chgData name="Suma Reddy" userId="6d46a77269076771" providerId="LiveId" clId="{8375BC07-BDEC-4DA7-BD68-CE47F9102360}" dt="2021-12-07T01:33:35.478" v="494" actId="26606"/>
          <ac:spMkLst>
            <pc:docMk/>
            <pc:sldMk cId="289211694" sldId="265"/>
            <ac:spMk id="33" creationId="{AFD24A3D-F07A-44A9-BE55-5576292E152D}"/>
          </ac:spMkLst>
        </pc:spChg>
        <pc:spChg chg="add">
          <ac:chgData name="Suma Reddy" userId="6d46a77269076771" providerId="LiveId" clId="{8375BC07-BDEC-4DA7-BD68-CE47F9102360}" dt="2021-12-07T01:33:35.478" v="494" actId="26606"/>
          <ac:spMkLst>
            <pc:docMk/>
            <pc:sldMk cId="289211694" sldId="265"/>
            <ac:spMk id="35" creationId="{204441C9-FD2D-4031-B5C5-67478196CCCF}"/>
          </ac:spMkLst>
        </pc:spChg>
        <pc:spChg chg="add">
          <ac:chgData name="Suma Reddy" userId="6d46a77269076771" providerId="LiveId" clId="{8375BC07-BDEC-4DA7-BD68-CE47F9102360}" dt="2021-12-07T01:33:35.478" v="494" actId="26606"/>
          <ac:spMkLst>
            <pc:docMk/>
            <pc:sldMk cId="289211694" sldId="265"/>
            <ac:spMk id="37" creationId="{EBF09AEC-6E6E-418F-9974-8730F1B2B6EF}"/>
          </ac:spMkLst>
        </pc:spChg>
        <pc:spChg chg="add">
          <ac:chgData name="Suma Reddy" userId="6d46a77269076771" providerId="LiveId" clId="{8375BC07-BDEC-4DA7-BD68-CE47F9102360}" dt="2021-12-07T01:33:35.478" v="494" actId="26606"/>
          <ac:spMkLst>
            <pc:docMk/>
            <pc:sldMk cId="289211694" sldId="265"/>
            <ac:spMk id="39" creationId="{3D9D3989-3E00-4727-914E-959DFE8FACE9}"/>
          </ac:spMkLst>
        </pc:spChg>
        <pc:picChg chg="add mod ord">
          <ac:chgData name="Suma Reddy" userId="6d46a77269076771" providerId="LiveId" clId="{8375BC07-BDEC-4DA7-BD68-CE47F9102360}" dt="2021-12-07T01:33:35.478" v="494" actId="26606"/>
          <ac:picMkLst>
            <pc:docMk/>
            <pc:sldMk cId="289211694" sldId="265"/>
            <ac:picMk id="5" creationId="{F5A1A54A-2D40-4B83-A388-5DE8ABF823CE}"/>
          </ac:picMkLst>
        </pc:picChg>
      </pc:sldChg>
      <pc:sldChg chg="addSp delSp modSp new mod setBg">
        <pc:chgData name="Suma Reddy" userId="6d46a77269076771" providerId="LiveId" clId="{8375BC07-BDEC-4DA7-BD68-CE47F9102360}" dt="2021-12-07T01:55:51.525" v="515" actId="1076"/>
        <pc:sldMkLst>
          <pc:docMk/>
          <pc:sldMk cId="920542148" sldId="266"/>
        </pc:sldMkLst>
        <pc:spChg chg="mod ord">
          <ac:chgData name="Suma Reddy" userId="6d46a77269076771" providerId="LiveId" clId="{8375BC07-BDEC-4DA7-BD68-CE47F9102360}" dt="2021-12-07T01:55:47.193" v="514" actId="26606"/>
          <ac:spMkLst>
            <pc:docMk/>
            <pc:sldMk cId="920542148" sldId="266"/>
            <ac:spMk id="2" creationId="{D92709F2-706A-4066-854E-54255EB80366}"/>
          </ac:spMkLst>
        </pc:spChg>
        <pc:spChg chg="del">
          <ac:chgData name="Suma Reddy" userId="6d46a77269076771" providerId="LiveId" clId="{8375BC07-BDEC-4DA7-BD68-CE47F9102360}" dt="2021-12-07T01:55:43.426" v="513" actId="22"/>
          <ac:spMkLst>
            <pc:docMk/>
            <pc:sldMk cId="920542148" sldId="266"/>
            <ac:spMk id="3" creationId="{A3330324-15C8-4527-BEDA-A259626366B8}"/>
          </ac:spMkLst>
        </pc:spChg>
        <pc:spChg chg="add">
          <ac:chgData name="Suma Reddy" userId="6d46a77269076771" providerId="LiveId" clId="{8375BC07-BDEC-4DA7-BD68-CE47F9102360}" dt="2021-12-07T01:55:47.193" v="514" actId="26606"/>
          <ac:spMkLst>
            <pc:docMk/>
            <pc:sldMk cId="920542148" sldId="266"/>
            <ac:spMk id="10" creationId="{BD4C0BBB-0042-4603-A226-6117F3FD5B3C}"/>
          </ac:spMkLst>
        </pc:spChg>
        <pc:spChg chg="add">
          <ac:chgData name="Suma Reddy" userId="6d46a77269076771" providerId="LiveId" clId="{8375BC07-BDEC-4DA7-BD68-CE47F9102360}" dt="2021-12-07T01:55:47.193" v="514" actId="26606"/>
          <ac:spMkLst>
            <pc:docMk/>
            <pc:sldMk cId="920542148" sldId="266"/>
            <ac:spMk id="12" creationId="{EC44F520-2598-460E-9F91-B02F60830CA2}"/>
          </ac:spMkLst>
        </pc:spChg>
        <pc:spChg chg="add">
          <ac:chgData name="Suma Reddy" userId="6d46a77269076771" providerId="LiveId" clId="{8375BC07-BDEC-4DA7-BD68-CE47F9102360}" dt="2021-12-07T01:55:47.193" v="514" actId="26606"/>
          <ac:spMkLst>
            <pc:docMk/>
            <pc:sldMk cId="920542148" sldId="266"/>
            <ac:spMk id="14" creationId="{8CF1B1A9-81D7-475B-9773-FA69E2D6C2E1}"/>
          </ac:spMkLst>
        </pc:spChg>
        <pc:spChg chg="add">
          <ac:chgData name="Suma Reddy" userId="6d46a77269076771" providerId="LiveId" clId="{8375BC07-BDEC-4DA7-BD68-CE47F9102360}" dt="2021-12-07T01:55:47.193" v="514" actId="26606"/>
          <ac:spMkLst>
            <pc:docMk/>
            <pc:sldMk cId="920542148" sldId="266"/>
            <ac:spMk id="16" creationId="{825938E3-FCDD-4147-B4EC-232316751F65}"/>
          </ac:spMkLst>
        </pc:spChg>
        <pc:spChg chg="add">
          <ac:chgData name="Suma Reddy" userId="6d46a77269076771" providerId="LiveId" clId="{8375BC07-BDEC-4DA7-BD68-CE47F9102360}" dt="2021-12-07T01:55:47.193" v="514" actId="26606"/>
          <ac:spMkLst>
            <pc:docMk/>
            <pc:sldMk cId="920542148" sldId="266"/>
            <ac:spMk id="18" creationId="{9AA75596-FA3D-4A75-A3CB-443E14CBF572}"/>
          </ac:spMkLst>
        </pc:spChg>
        <pc:spChg chg="add">
          <ac:chgData name="Suma Reddy" userId="6d46a77269076771" providerId="LiveId" clId="{8375BC07-BDEC-4DA7-BD68-CE47F9102360}" dt="2021-12-07T01:55:47.193" v="514" actId="26606"/>
          <ac:spMkLst>
            <pc:docMk/>
            <pc:sldMk cId="920542148" sldId="266"/>
            <ac:spMk id="20" creationId="{FF5FBB9B-488E-47BA-9CA3-8CC9C7D1577C}"/>
          </ac:spMkLst>
        </pc:spChg>
        <pc:spChg chg="add">
          <ac:chgData name="Suma Reddy" userId="6d46a77269076771" providerId="LiveId" clId="{8375BC07-BDEC-4DA7-BD68-CE47F9102360}" dt="2021-12-07T01:55:47.193" v="514" actId="26606"/>
          <ac:spMkLst>
            <pc:docMk/>
            <pc:sldMk cId="920542148" sldId="266"/>
            <ac:spMk id="22" creationId="{E3574FE0-C6E5-4148-8CC5-56169A790A66}"/>
          </ac:spMkLst>
        </pc:spChg>
        <pc:picChg chg="add mod ord">
          <ac:chgData name="Suma Reddy" userId="6d46a77269076771" providerId="LiveId" clId="{8375BC07-BDEC-4DA7-BD68-CE47F9102360}" dt="2021-12-07T01:55:51.525" v="515" actId="1076"/>
          <ac:picMkLst>
            <pc:docMk/>
            <pc:sldMk cId="920542148" sldId="266"/>
            <ac:picMk id="5" creationId="{AE689E25-1CAA-46AF-BEB3-2C5DD05FB254}"/>
          </ac:picMkLst>
        </pc:picChg>
      </pc:sldChg>
      <pc:sldChg chg="addSp delSp modSp new mod setBg">
        <pc:chgData name="Suma Reddy" userId="6d46a77269076771" providerId="LiveId" clId="{8375BC07-BDEC-4DA7-BD68-CE47F9102360}" dt="2021-12-07T01:59:23.098" v="536" actId="20577"/>
        <pc:sldMkLst>
          <pc:docMk/>
          <pc:sldMk cId="107527667" sldId="267"/>
        </pc:sldMkLst>
        <pc:spChg chg="add del">
          <ac:chgData name="Suma Reddy" userId="6d46a77269076771" providerId="LiveId" clId="{8375BC07-BDEC-4DA7-BD68-CE47F9102360}" dt="2021-12-07T01:59:12.406" v="520" actId="26606"/>
          <ac:spMkLst>
            <pc:docMk/>
            <pc:sldMk cId="107527667" sldId="267"/>
            <ac:spMk id="2" creationId="{796E820A-CAF3-4FF7-8EE1-114F5348C42B}"/>
          </ac:spMkLst>
        </pc:spChg>
        <pc:spChg chg="del">
          <ac:chgData name="Suma Reddy" userId="6d46a77269076771" providerId="LiveId" clId="{8375BC07-BDEC-4DA7-BD68-CE47F9102360}" dt="2021-12-07T01:57:48.953" v="517" actId="22"/>
          <ac:spMkLst>
            <pc:docMk/>
            <pc:sldMk cId="107527667" sldId="267"/>
            <ac:spMk id="3" creationId="{7944BE63-2801-4856-B0B8-5E42463807D7}"/>
          </ac:spMkLst>
        </pc:spChg>
        <pc:spChg chg="add del">
          <ac:chgData name="Suma Reddy" userId="6d46a77269076771" providerId="LiveId" clId="{8375BC07-BDEC-4DA7-BD68-CE47F9102360}" dt="2021-12-07T01:59:12.398" v="519" actId="26606"/>
          <ac:spMkLst>
            <pc:docMk/>
            <pc:sldMk cId="107527667" sldId="267"/>
            <ac:spMk id="10" creationId="{BD4C0BBB-0042-4603-A226-6117F3FD5B3C}"/>
          </ac:spMkLst>
        </pc:spChg>
        <pc:spChg chg="add del">
          <ac:chgData name="Suma Reddy" userId="6d46a77269076771" providerId="LiveId" clId="{8375BC07-BDEC-4DA7-BD68-CE47F9102360}" dt="2021-12-07T01:59:12.398" v="519" actId="26606"/>
          <ac:spMkLst>
            <pc:docMk/>
            <pc:sldMk cId="107527667" sldId="267"/>
            <ac:spMk id="12" creationId="{EC44F520-2598-460E-9F91-B02F60830CA2}"/>
          </ac:spMkLst>
        </pc:spChg>
        <pc:spChg chg="add del">
          <ac:chgData name="Suma Reddy" userId="6d46a77269076771" providerId="LiveId" clId="{8375BC07-BDEC-4DA7-BD68-CE47F9102360}" dt="2021-12-07T01:59:12.398" v="519" actId="26606"/>
          <ac:spMkLst>
            <pc:docMk/>
            <pc:sldMk cId="107527667" sldId="267"/>
            <ac:spMk id="14" creationId="{AB8C311F-7253-4AED-9701-7FC0708C41C7}"/>
          </ac:spMkLst>
        </pc:spChg>
        <pc:spChg chg="add del">
          <ac:chgData name="Suma Reddy" userId="6d46a77269076771" providerId="LiveId" clId="{8375BC07-BDEC-4DA7-BD68-CE47F9102360}" dt="2021-12-07T01:59:12.398" v="519" actId="26606"/>
          <ac:spMkLst>
            <pc:docMk/>
            <pc:sldMk cId="107527667" sldId="267"/>
            <ac:spMk id="16" creationId="{E2384209-CB15-4CDF-9D31-C44FD9A3F20D}"/>
          </ac:spMkLst>
        </pc:spChg>
        <pc:spChg chg="add del">
          <ac:chgData name="Suma Reddy" userId="6d46a77269076771" providerId="LiveId" clId="{8375BC07-BDEC-4DA7-BD68-CE47F9102360}" dt="2021-12-07T01:59:12.398" v="519" actId="26606"/>
          <ac:spMkLst>
            <pc:docMk/>
            <pc:sldMk cId="107527667" sldId="267"/>
            <ac:spMk id="18" creationId="{2633B3B5-CC90-43F0-8714-D31D1F3F0209}"/>
          </ac:spMkLst>
        </pc:spChg>
        <pc:spChg chg="add del">
          <ac:chgData name="Suma Reddy" userId="6d46a77269076771" providerId="LiveId" clId="{8375BC07-BDEC-4DA7-BD68-CE47F9102360}" dt="2021-12-07T01:59:12.398" v="519" actId="26606"/>
          <ac:spMkLst>
            <pc:docMk/>
            <pc:sldMk cId="107527667" sldId="267"/>
            <ac:spMk id="20" creationId="{A8D57A06-A426-446D-B02C-A2DC6B62E45E}"/>
          </ac:spMkLst>
        </pc:spChg>
        <pc:spChg chg="add">
          <ac:chgData name="Suma Reddy" userId="6d46a77269076771" providerId="LiveId" clId="{8375BC07-BDEC-4DA7-BD68-CE47F9102360}" dt="2021-12-07T01:59:12.406" v="520" actId="26606"/>
          <ac:spMkLst>
            <pc:docMk/>
            <pc:sldMk cId="107527667" sldId="267"/>
            <ac:spMk id="22" creationId="{E3574FE0-C6E5-4148-8CC5-56169A790A66}"/>
          </ac:spMkLst>
        </pc:spChg>
        <pc:spChg chg="add">
          <ac:chgData name="Suma Reddy" userId="6d46a77269076771" providerId="LiveId" clId="{8375BC07-BDEC-4DA7-BD68-CE47F9102360}" dt="2021-12-07T01:59:12.406" v="520" actId="26606"/>
          <ac:spMkLst>
            <pc:docMk/>
            <pc:sldMk cId="107527667" sldId="267"/>
            <ac:spMk id="23" creationId="{BD4C0BBB-0042-4603-A226-6117F3FD5B3C}"/>
          </ac:spMkLst>
        </pc:spChg>
        <pc:spChg chg="add">
          <ac:chgData name="Suma Reddy" userId="6d46a77269076771" providerId="LiveId" clId="{8375BC07-BDEC-4DA7-BD68-CE47F9102360}" dt="2021-12-07T01:59:12.406" v="520" actId="26606"/>
          <ac:spMkLst>
            <pc:docMk/>
            <pc:sldMk cId="107527667" sldId="267"/>
            <ac:spMk id="24" creationId="{EC44F520-2598-460E-9F91-B02F60830CA2}"/>
          </ac:spMkLst>
        </pc:spChg>
        <pc:spChg chg="add">
          <ac:chgData name="Suma Reddy" userId="6d46a77269076771" providerId="LiveId" clId="{8375BC07-BDEC-4DA7-BD68-CE47F9102360}" dt="2021-12-07T01:59:12.406" v="520" actId="26606"/>
          <ac:spMkLst>
            <pc:docMk/>
            <pc:sldMk cId="107527667" sldId="267"/>
            <ac:spMk id="25" creationId="{8CF1B1A9-81D7-475B-9773-FA69E2D6C2E1}"/>
          </ac:spMkLst>
        </pc:spChg>
        <pc:spChg chg="add">
          <ac:chgData name="Suma Reddy" userId="6d46a77269076771" providerId="LiveId" clId="{8375BC07-BDEC-4DA7-BD68-CE47F9102360}" dt="2021-12-07T01:59:12.406" v="520" actId="26606"/>
          <ac:spMkLst>
            <pc:docMk/>
            <pc:sldMk cId="107527667" sldId="267"/>
            <ac:spMk id="26" creationId="{825938E3-FCDD-4147-B4EC-232316751F65}"/>
          </ac:spMkLst>
        </pc:spChg>
        <pc:spChg chg="add mod">
          <ac:chgData name="Suma Reddy" userId="6d46a77269076771" providerId="LiveId" clId="{8375BC07-BDEC-4DA7-BD68-CE47F9102360}" dt="2021-12-07T01:59:23.098" v="536" actId="20577"/>
          <ac:spMkLst>
            <pc:docMk/>
            <pc:sldMk cId="107527667" sldId="267"/>
            <ac:spMk id="27" creationId="{796E820A-CAF3-4FF7-8EE1-114F5348C42B}"/>
          </ac:spMkLst>
        </pc:spChg>
        <pc:spChg chg="add">
          <ac:chgData name="Suma Reddy" userId="6d46a77269076771" providerId="LiveId" clId="{8375BC07-BDEC-4DA7-BD68-CE47F9102360}" dt="2021-12-07T01:59:12.406" v="520" actId="26606"/>
          <ac:spMkLst>
            <pc:docMk/>
            <pc:sldMk cId="107527667" sldId="267"/>
            <ac:spMk id="28" creationId="{9AA75596-FA3D-4A75-A3CB-443E14CBF572}"/>
          </ac:spMkLst>
        </pc:spChg>
        <pc:spChg chg="add">
          <ac:chgData name="Suma Reddy" userId="6d46a77269076771" providerId="LiveId" clId="{8375BC07-BDEC-4DA7-BD68-CE47F9102360}" dt="2021-12-07T01:59:12.406" v="520" actId="26606"/>
          <ac:spMkLst>
            <pc:docMk/>
            <pc:sldMk cId="107527667" sldId="267"/>
            <ac:spMk id="29" creationId="{FF5FBB9B-488E-47BA-9CA3-8CC9C7D1577C}"/>
          </ac:spMkLst>
        </pc:spChg>
        <pc:picChg chg="add mod ord">
          <ac:chgData name="Suma Reddy" userId="6d46a77269076771" providerId="LiveId" clId="{8375BC07-BDEC-4DA7-BD68-CE47F9102360}" dt="2021-12-07T01:59:12.406" v="520" actId="26606"/>
          <ac:picMkLst>
            <pc:docMk/>
            <pc:sldMk cId="107527667" sldId="267"/>
            <ac:picMk id="5" creationId="{BA8993BD-005B-46B2-8F32-A684F932D562}"/>
          </ac:picMkLst>
        </pc:picChg>
      </pc:sldChg>
      <pc:sldChg chg="addSp modSp new mod setBg">
        <pc:chgData name="Suma Reddy" userId="6d46a77269076771" providerId="LiveId" clId="{8375BC07-BDEC-4DA7-BD68-CE47F9102360}" dt="2021-12-07T03:48:42.340" v="567" actId="5793"/>
        <pc:sldMkLst>
          <pc:docMk/>
          <pc:sldMk cId="2050078935" sldId="268"/>
        </pc:sldMkLst>
        <pc:spChg chg="mod">
          <ac:chgData name="Suma Reddy" userId="6d46a77269076771" providerId="LiveId" clId="{8375BC07-BDEC-4DA7-BD68-CE47F9102360}" dt="2021-12-07T03:48:31.426" v="565" actId="26606"/>
          <ac:spMkLst>
            <pc:docMk/>
            <pc:sldMk cId="2050078935" sldId="268"/>
            <ac:spMk id="2" creationId="{668218AF-7118-46B2-80C9-8F5546D07471}"/>
          </ac:spMkLst>
        </pc:spChg>
        <pc:spChg chg="mod">
          <ac:chgData name="Suma Reddy" userId="6d46a77269076771" providerId="LiveId" clId="{8375BC07-BDEC-4DA7-BD68-CE47F9102360}" dt="2021-12-07T03:48:42.340" v="567" actId="5793"/>
          <ac:spMkLst>
            <pc:docMk/>
            <pc:sldMk cId="2050078935" sldId="268"/>
            <ac:spMk id="3" creationId="{8BF230D9-3485-49BC-B048-C3B32AD7638A}"/>
          </ac:spMkLst>
        </pc:spChg>
        <pc:spChg chg="add">
          <ac:chgData name="Suma Reddy" userId="6d46a77269076771" providerId="LiveId" clId="{8375BC07-BDEC-4DA7-BD68-CE47F9102360}" dt="2021-12-07T03:48:31.426" v="565" actId="26606"/>
          <ac:spMkLst>
            <pc:docMk/>
            <pc:sldMk cId="2050078935" sldId="268"/>
            <ac:spMk id="10" creationId="{FE0A6C7C-0AE6-48BC-951D-9663738EEAC1}"/>
          </ac:spMkLst>
        </pc:spChg>
        <pc:spChg chg="add">
          <ac:chgData name="Suma Reddy" userId="6d46a77269076771" providerId="LiveId" clId="{8375BC07-BDEC-4DA7-BD68-CE47F9102360}" dt="2021-12-07T03:48:31.426" v="565" actId="26606"/>
          <ac:spMkLst>
            <pc:docMk/>
            <pc:sldMk cId="2050078935" sldId="268"/>
            <ac:spMk id="12" creationId="{88F7DC0D-FB41-40DE-9A2A-1621F2F269CE}"/>
          </ac:spMkLst>
        </pc:spChg>
        <pc:spChg chg="add">
          <ac:chgData name="Suma Reddy" userId="6d46a77269076771" providerId="LiveId" clId="{8375BC07-BDEC-4DA7-BD68-CE47F9102360}" dt="2021-12-07T03:48:31.426" v="565" actId="26606"/>
          <ac:spMkLst>
            <pc:docMk/>
            <pc:sldMk cId="2050078935" sldId="268"/>
            <ac:spMk id="14" creationId="{70CEE6E3-70B6-4693-8985-3413141EE2EA}"/>
          </ac:spMkLst>
        </pc:spChg>
        <pc:spChg chg="add">
          <ac:chgData name="Suma Reddy" userId="6d46a77269076771" providerId="LiveId" clId="{8375BC07-BDEC-4DA7-BD68-CE47F9102360}" dt="2021-12-07T03:48:31.426" v="565" actId="26606"/>
          <ac:spMkLst>
            <pc:docMk/>
            <pc:sldMk cId="2050078935" sldId="268"/>
            <ac:spMk id="16" creationId="{AC56B1E5-8C40-4B38-9E01-086401F40D54}"/>
          </ac:spMkLst>
        </pc:spChg>
        <pc:spChg chg="add">
          <ac:chgData name="Suma Reddy" userId="6d46a77269076771" providerId="LiveId" clId="{8375BC07-BDEC-4DA7-BD68-CE47F9102360}" dt="2021-12-07T03:48:31.426" v="565" actId="26606"/>
          <ac:spMkLst>
            <pc:docMk/>
            <pc:sldMk cId="2050078935" sldId="268"/>
            <ac:spMk id="18" creationId="{373BF372-AF59-4E6A-B507-99714F0DDE13}"/>
          </ac:spMkLst>
        </pc:spChg>
        <pc:spChg chg="add">
          <ac:chgData name="Suma Reddy" userId="6d46a77269076771" providerId="LiveId" clId="{8375BC07-BDEC-4DA7-BD68-CE47F9102360}" dt="2021-12-07T03:48:31.426" v="565" actId="26606"/>
          <ac:spMkLst>
            <pc:docMk/>
            <pc:sldMk cId="2050078935" sldId="268"/>
            <ac:spMk id="20" creationId="{3E51228A-E070-4CBB-B003-E1F8EB0AF3FA}"/>
          </ac:spMkLst>
        </pc:spChg>
        <pc:spChg chg="add">
          <ac:chgData name="Suma Reddy" userId="6d46a77269076771" providerId="LiveId" clId="{8375BC07-BDEC-4DA7-BD68-CE47F9102360}" dt="2021-12-07T03:48:31.426" v="565" actId="26606"/>
          <ac:spMkLst>
            <pc:docMk/>
            <pc:sldMk cId="2050078935" sldId="268"/>
            <ac:spMk id="22" creationId="{B61AB5B3-299F-402C-A990-BCBB37FE0988}"/>
          </ac:spMkLst>
        </pc:spChg>
        <pc:picChg chg="add">
          <ac:chgData name="Suma Reddy" userId="6d46a77269076771" providerId="LiveId" clId="{8375BC07-BDEC-4DA7-BD68-CE47F9102360}" dt="2021-12-07T03:48:31.426" v="565" actId="26606"/>
          <ac:picMkLst>
            <pc:docMk/>
            <pc:sldMk cId="2050078935" sldId="268"/>
            <ac:picMk id="7" creationId="{68B3F427-D244-4641-9BED-1DE8046959E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Wednesday, May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4729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May 4, 2022</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7375242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May 4, 2022</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16843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May 4, 2022</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6039549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May 4, 2022</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59840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May 4, 2022</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8428519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Wednesday, May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80793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Wednesday, May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0403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Wednesday, May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9125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Wednesday, May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414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Wednesday, May 4,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4575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Wednesday, May 4,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9023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Wednesday, May 4,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0806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Wednesday, May 4,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9520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Wednesday, May 4,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7054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Wednesday, May 4,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7432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C963C-C1DB-4AFD-9DDC-0691666BF49B}" type="datetime2">
              <a:rPr lang="en-US" smtClean="0"/>
              <a:pPr/>
              <a:t>Wednesday, May 4, 2022</a:t>
            </a:fld>
            <a:endParaRPr lang="en-US" cap="all"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908329866"/>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6DFBD9-0879-4218-963F-A9D4AC6DD648}"/>
              </a:ext>
            </a:extLst>
          </p:cNvPr>
          <p:cNvSpPr>
            <a:spLocks noGrp="1"/>
          </p:cNvSpPr>
          <p:nvPr>
            <p:ph type="title"/>
          </p:nvPr>
        </p:nvSpPr>
        <p:spPr>
          <a:xfrm>
            <a:off x="871538" y="1300163"/>
            <a:ext cx="9844087" cy="3243262"/>
          </a:xfrm>
        </p:spPr>
        <p:txBody>
          <a:bodyPr>
            <a:normAutofit fontScale="90000"/>
          </a:bodyPr>
          <a:lstStyle/>
          <a:p>
            <a:pPr algn="ctr">
              <a:lnSpc>
                <a:spcPct val="150000"/>
              </a:lnSpc>
            </a:pPr>
            <a:r>
              <a:rPr lang="en-US" dirty="0">
                <a:solidFill>
                  <a:schemeClr val="bg1"/>
                </a:solidFill>
                <a:latin typeface="Times New Roman" panose="02020603050405020304" pitchFamily="18" charset="0"/>
                <a:cs typeface="Times New Roman" panose="02020603050405020304" pitchFamily="18" charset="0"/>
              </a:rPr>
              <a:t>CREATE YCREATE YOUR OWN EMOJI WITH </a:t>
            </a:r>
            <a:br>
              <a:rPr lang="en-US" dirty="0">
                <a:solidFill>
                  <a:schemeClr val="bg1"/>
                </a:solidFill>
                <a:latin typeface="Times New Roman" panose="02020603050405020304" pitchFamily="18" charset="0"/>
                <a:cs typeface="Times New Roman" panose="02020603050405020304" pitchFamily="18" charset="0"/>
              </a:rPr>
            </a:br>
            <a:r>
              <a:rPr lang="en-US" sz="4900" dirty="0">
                <a:latin typeface="Times New Roman" panose="02020603050405020304" pitchFamily="18" charset="0"/>
                <a:cs typeface="Times New Roman" panose="02020603050405020304" pitchFamily="18" charset="0"/>
              </a:rPr>
              <a:t>Team Members</a:t>
            </a: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VINUTHNA VULLIGADDALA</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NITISHA POTLURI</a:t>
            </a:r>
            <a:br>
              <a:rPr lang="en-US" sz="3100" dirty="0">
                <a:solidFill>
                  <a:schemeClr val="bg1"/>
                </a:solidFill>
                <a:latin typeface="Times New Roman" panose="02020603050405020304" pitchFamily="18" charset="0"/>
                <a:cs typeface="Times New Roman" panose="02020603050405020304" pitchFamily="18" charset="0"/>
              </a:rPr>
            </a:br>
            <a:br>
              <a:rPr lang="en-US" sz="3100" dirty="0">
                <a:solidFill>
                  <a:schemeClr val="bg1"/>
                </a:solidFill>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47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2B60-843A-45F1-A2CB-335E2CD333F8}"/>
              </a:ext>
            </a:extLst>
          </p:cNvPr>
          <p:cNvSpPr>
            <a:spLocks noGrp="1"/>
          </p:cNvSpPr>
          <p:nvPr>
            <p:ph type="title"/>
          </p:nvPr>
        </p:nvSpPr>
        <p:spPr>
          <a:xfrm>
            <a:off x="705839" y="400050"/>
            <a:ext cx="10560649" cy="1057274"/>
          </a:xfrm>
        </p:spPr>
        <p:txBody>
          <a:bodyPr anchor="ctr">
            <a:noAutofit/>
          </a:bodyPr>
          <a:lstStyle/>
          <a:p>
            <a:r>
              <a:rPr lang="en-US" sz="2800" dirty="0">
                <a:latin typeface="Times New Roman" panose="02020603050405020304" pitchFamily="18" charset="0"/>
                <a:cs typeface="Times New Roman" panose="02020603050405020304" pitchFamily="18" charset="0"/>
              </a:rPr>
              <a:t>This special neural network architecture takes advantage of</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the spatial structure of data.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B00FEC-6890-4D4F-8513-241F582D98BC}"/>
              </a:ext>
            </a:extLst>
          </p:cNvPr>
          <p:cNvSpPr>
            <a:spLocks noGrp="1"/>
          </p:cNvSpPr>
          <p:nvPr>
            <p:ph idx="1"/>
          </p:nvPr>
        </p:nvSpPr>
        <p:spPr>
          <a:xfrm>
            <a:off x="1371600" y="3521266"/>
            <a:ext cx="9448800" cy="1345374"/>
          </a:xfrm>
        </p:spPr>
        <p:txBody>
          <a:bodyPr>
            <a:normAutofit/>
          </a:bodyPr>
          <a:lstStyle/>
          <a:p>
            <a:r>
              <a:rPr lang="en-US" sz="1600"/>
              <a:t>.</a:t>
            </a:r>
          </a:p>
          <a:p>
            <a:endParaRPr lang="en-US" sz="1600" dirty="0"/>
          </a:p>
        </p:txBody>
      </p:sp>
      <p:pic>
        <p:nvPicPr>
          <p:cNvPr id="7" name="Picture 6">
            <a:extLst>
              <a:ext uri="{FF2B5EF4-FFF2-40B4-BE49-F238E27FC236}">
                <a16:creationId xmlns:a16="http://schemas.microsoft.com/office/drawing/2014/main" id="{5BF42C0E-732E-4705-9A56-FEC05FFF4991}"/>
              </a:ext>
            </a:extLst>
          </p:cNvPr>
          <p:cNvPicPr>
            <a:picLocks noChangeAspect="1"/>
          </p:cNvPicPr>
          <p:nvPr/>
        </p:nvPicPr>
        <p:blipFill rotWithShape="1">
          <a:blip r:embed="rId2"/>
          <a:srcRect t="21765" b="18511"/>
          <a:stretch/>
        </p:blipFill>
        <p:spPr>
          <a:xfrm>
            <a:off x="705839" y="1828799"/>
            <a:ext cx="10320285" cy="4157663"/>
          </a:xfrm>
          <a:prstGeom prst="rect">
            <a:avLst/>
          </a:prstGeom>
        </p:spPr>
      </p:pic>
    </p:spTree>
    <p:extLst>
      <p:ext uri="{BB962C8B-B14F-4D97-AF65-F5344CB8AC3E}">
        <p14:creationId xmlns:p14="http://schemas.microsoft.com/office/powerpoint/2010/main" val="406076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C628-75AF-4F79-A445-65C6C725486B}"/>
              </a:ext>
            </a:extLst>
          </p:cNvPr>
          <p:cNvSpPr>
            <a:spLocks noGrp="1"/>
          </p:cNvSpPr>
          <p:nvPr>
            <p:ph type="title"/>
          </p:nvPr>
        </p:nvSpPr>
        <p:spPr/>
        <p:txBody>
          <a:bodyPr/>
          <a:lstStyle/>
          <a:p>
            <a:r>
              <a:rPr lang="en-US" dirty="0"/>
              <a:t>LOSS AND ACCURACY PLOT</a:t>
            </a:r>
          </a:p>
        </p:txBody>
      </p:sp>
      <p:pic>
        <p:nvPicPr>
          <p:cNvPr id="4" name="Content Placeholder 4">
            <a:extLst>
              <a:ext uri="{FF2B5EF4-FFF2-40B4-BE49-F238E27FC236}">
                <a16:creationId xmlns:a16="http://schemas.microsoft.com/office/drawing/2014/main" id="{FF703716-60E4-469E-BF4B-9D496B3B07B9}"/>
              </a:ext>
            </a:extLst>
          </p:cNvPr>
          <p:cNvPicPr>
            <a:picLocks noGrp="1" noChangeAspect="1"/>
          </p:cNvPicPr>
          <p:nvPr>
            <p:ph idx="1"/>
          </p:nvPr>
        </p:nvPicPr>
        <p:blipFill rotWithShape="1">
          <a:blip r:embed="rId2"/>
          <a:srcRect l="920" r="6842" b="1"/>
          <a:stretch/>
        </p:blipFill>
        <p:spPr>
          <a:xfrm>
            <a:off x="677334" y="1930401"/>
            <a:ext cx="8895291" cy="4127500"/>
          </a:xfrm>
          <a:prstGeom prst="rect">
            <a:avLst/>
          </a:prstGeom>
        </p:spPr>
      </p:pic>
    </p:spTree>
    <p:extLst>
      <p:ext uri="{BB962C8B-B14F-4D97-AF65-F5344CB8AC3E}">
        <p14:creationId xmlns:p14="http://schemas.microsoft.com/office/powerpoint/2010/main" val="168166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0AFB-48FB-4DE5-A0F9-3C45FB2F0168}"/>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RESULTS</a:t>
            </a:r>
          </a:p>
        </p:txBody>
      </p:sp>
      <p:pic>
        <p:nvPicPr>
          <p:cNvPr id="13" name="Content Placeholder 12" descr="A screenshot of a person&#10;&#10;Description automatically generated with medium confidence">
            <a:extLst>
              <a:ext uri="{FF2B5EF4-FFF2-40B4-BE49-F238E27FC236}">
                <a16:creationId xmlns:a16="http://schemas.microsoft.com/office/drawing/2014/main" id="{015C244F-9DDA-4A43-AB43-E77976A3F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150" y="1930400"/>
            <a:ext cx="8922371" cy="4318000"/>
          </a:xfrm>
        </p:spPr>
      </p:pic>
    </p:spTree>
    <p:extLst>
      <p:ext uri="{BB962C8B-B14F-4D97-AF65-F5344CB8AC3E}">
        <p14:creationId xmlns:p14="http://schemas.microsoft.com/office/powerpoint/2010/main" val="61299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B778-A5CD-4364-A413-46CCD37B414A}"/>
              </a:ext>
            </a:extLst>
          </p:cNvPr>
          <p:cNvSpPr>
            <a:spLocks noGrp="1"/>
          </p:cNvSpPr>
          <p:nvPr>
            <p:ph type="title"/>
          </p:nvPr>
        </p:nvSpPr>
        <p:spPr/>
        <p:txBody>
          <a:bodyPr/>
          <a:lstStyle/>
          <a:p>
            <a:r>
              <a:rPr lang="en-US" dirty="0"/>
              <a:t>RESULT FOR MULTIPLE IMAGES</a:t>
            </a:r>
          </a:p>
        </p:txBody>
      </p:sp>
      <p:pic>
        <p:nvPicPr>
          <p:cNvPr id="6" name="Content Placeholder 5" descr="Graphical user interface, application&#10;&#10;Description automatically generated">
            <a:extLst>
              <a:ext uri="{FF2B5EF4-FFF2-40B4-BE49-F238E27FC236}">
                <a16:creationId xmlns:a16="http://schemas.microsoft.com/office/drawing/2014/main" id="{9ACF310E-9ED5-4623-B8D1-B79DBB16B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334" y="1528764"/>
            <a:ext cx="9552515" cy="515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64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230D9-3485-49BC-B048-C3B32AD7638A}"/>
              </a:ext>
            </a:extLst>
          </p:cNvPr>
          <p:cNvSpPr>
            <a:spLocks noGrp="1"/>
          </p:cNvSpPr>
          <p:nvPr>
            <p:ph idx="1"/>
          </p:nvPr>
        </p:nvSpPr>
        <p:spPr>
          <a:xfrm>
            <a:off x="1165124" y="1902543"/>
            <a:ext cx="9086620" cy="3045316"/>
          </a:xfrm>
        </p:spPr>
        <p:txBody>
          <a:bodyPr>
            <a:normAutofit/>
          </a:bodyPr>
          <a:lstStyle/>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5007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CB69-254C-4500-9DBA-45C80AFE60AD}"/>
              </a:ext>
            </a:extLst>
          </p:cNvPr>
          <p:cNvSpPr>
            <a:spLocks noGrp="1"/>
          </p:cNvSpPr>
          <p:nvPr>
            <p:ph type="ctrTitle"/>
          </p:nvPr>
        </p:nvSpPr>
        <p:spPr/>
        <p:txBody>
          <a:bodyPr/>
          <a:lstStyle/>
          <a:p>
            <a:pPr algn="ct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EMOJI’S BASED ON HUMAN REACTIONS</a:t>
            </a:r>
            <a:endParaRPr lang="en-US" dirty="0"/>
          </a:p>
        </p:txBody>
      </p:sp>
    </p:spTree>
    <p:extLst>
      <p:ext uri="{BB962C8B-B14F-4D97-AF65-F5344CB8AC3E}">
        <p14:creationId xmlns:p14="http://schemas.microsoft.com/office/powerpoint/2010/main" val="315402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8337-0296-4343-B5D0-9BC673F2A66B}"/>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15CD8F9-A63C-4826-8E03-B86DF50FFA5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To express our emotions or feelings, we now use a variety of emojis or avatars. They serve as human nonverbal cues. They play an important role in emotion recognition, online talking, brand emotion, product reviews, and a variety of other activities.</a:t>
            </a:r>
          </a:p>
          <a:p>
            <a:pPr algn="just"/>
            <a:r>
              <a:rPr lang="en-US" sz="2400" dirty="0">
                <a:latin typeface="Times New Roman" panose="02020603050405020304" pitchFamily="18" charset="0"/>
                <a:cs typeface="Times New Roman" panose="02020603050405020304" pitchFamily="18" charset="0"/>
              </a:rPr>
              <a:t> It is now possible to find out human emotions from photos because of advances in computer vision and deep learning. We will classify human facial emotions in this deep learning research in order to filter and map corresponding emojis or avatars.</a:t>
            </a:r>
          </a:p>
          <a:p>
            <a:pPr algn="just"/>
            <a:endParaRPr lang="en-US" sz="2400" dirty="0"/>
          </a:p>
        </p:txBody>
      </p:sp>
    </p:spTree>
    <p:extLst>
      <p:ext uri="{BB962C8B-B14F-4D97-AF65-F5344CB8AC3E}">
        <p14:creationId xmlns:p14="http://schemas.microsoft.com/office/powerpoint/2010/main" val="188916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28E0-9EDB-4052-9503-50B0FFF49299}"/>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APPROACH</a:t>
            </a:r>
            <a:endParaRPr lang="en-US" sz="5400" dirty="0"/>
          </a:p>
        </p:txBody>
      </p:sp>
      <p:sp>
        <p:nvSpPr>
          <p:cNvPr id="3" name="Content Placeholder 2">
            <a:extLst>
              <a:ext uri="{FF2B5EF4-FFF2-40B4-BE49-F238E27FC236}">
                <a16:creationId xmlns:a16="http://schemas.microsoft.com/office/drawing/2014/main" id="{3457384E-8F59-40F2-A3AC-B5E8178DB118}"/>
              </a:ext>
            </a:extLst>
          </p:cNvPr>
          <p:cNvSpPr>
            <a:spLocks noGrp="1"/>
          </p:cNvSpPr>
          <p:nvPr>
            <p:ph idx="1"/>
          </p:nvPr>
        </p:nvSpPr>
        <p:spPr/>
        <p:txBody>
          <a:bodyPr/>
          <a:lstStyle/>
          <a:p>
            <a:r>
              <a:rPr lang="en-US" sz="2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Fir</a:t>
            </a:r>
            <a:r>
              <a:rPr lang="en-US"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stly, we create a deep learning model that classifies face emotions in terms of photographs. Then, using an avatar or an emoji, we'll locate the previously defined emotion.</a:t>
            </a:r>
          </a:p>
          <a:p>
            <a:r>
              <a:rPr lang="en-US" sz="2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Dataset: FER2013 is the dataset we'll be using for this project (Facial Expression Recognition 2013). It has grayscale face images that are 48*48 pixels in size.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038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311E-26D0-4309-B0C1-1013B1F0951E}"/>
              </a:ext>
            </a:extLst>
          </p:cNvPr>
          <p:cNvSpPr>
            <a:spLocks noGrp="1"/>
          </p:cNvSpPr>
          <p:nvPr>
            <p:ph type="title"/>
          </p:nvPr>
        </p:nvSpPr>
        <p:spPr>
          <a:xfrm>
            <a:off x="842963" y="1001883"/>
            <a:ext cx="7972425" cy="926930"/>
          </a:xfrm>
        </p:spPr>
        <p:txBody>
          <a:bodyPr anchor="t">
            <a:normAutofit/>
          </a:bodyPr>
          <a:lstStyle/>
          <a:p>
            <a:r>
              <a:rPr lang="en-US" dirty="0"/>
              <a:t>FACIAL EMOTIONS </a:t>
            </a:r>
          </a:p>
        </p:txBody>
      </p:sp>
      <p:sp>
        <p:nvSpPr>
          <p:cNvPr id="4" name="Content Placeholder 3">
            <a:extLst>
              <a:ext uri="{FF2B5EF4-FFF2-40B4-BE49-F238E27FC236}">
                <a16:creationId xmlns:a16="http://schemas.microsoft.com/office/drawing/2014/main" id="{7BBE2B8B-9AC6-4F11-B245-4D2FDC414E87}"/>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ANGRY</a:t>
            </a:r>
          </a:p>
          <a:p>
            <a:r>
              <a:rPr lang="en-US" sz="2800" dirty="0">
                <a:latin typeface="Times New Roman" panose="02020603050405020304" pitchFamily="18" charset="0"/>
                <a:cs typeface="Times New Roman" panose="02020603050405020304" pitchFamily="18" charset="0"/>
              </a:rPr>
              <a:t>Sad</a:t>
            </a:r>
          </a:p>
          <a:p>
            <a:r>
              <a:rPr lang="en-US" sz="2800" dirty="0">
                <a:latin typeface="Times New Roman" panose="02020603050405020304" pitchFamily="18" charset="0"/>
                <a:cs typeface="Times New Roman" panose="02020603050405020304" pitchFamily="18" charset="0"/>
              </a:rPr>
              <a:t>Surprise</a:t>
            </a:r>
          </a:p>
          <a:p>
            <a:r>
              <a:rPr lang="en-US" sz="2800" dirty="0">
                <a:latin typeface="Times New Roman" panose="02020603050405020304" pitchFamily="18" charset="0"/>
                <a:cs typeface="Times New Roman" panose="02020603050405020304" pitchFamily="18" charset="0"/>
              </a:rPr>
              <a:t>Fear</a:t>
            </a:r>
          </a:p>
          <a:p>
            <a:r>
              <a:rPr lang="en-US" sz="2800" dirty="0">
                <a:latin typeface="Times New Roman" panose="02020603050405020304" pitchFamily="18" charset="0"/>
                <a:cs typeface="Times New Roman" panose="02020603050405020304" pitchFamily="18" charset="0"/>
              </a:rPr>
              <a:t>Natural</a:t>
            </a:r>
          </a:p>
          <a:p>
            <a:r>
              <a:rPr lang="en-US" sz="2800" dirty="0">
                <a:latin typeface="Times New Roman" panose="02020603050405020304" pitchFamily="18" charset="0"/>
                <a:cs typeface="Times New Roman" panose="02020603050405020304" pitchFamily="18" charset="0"/>
              </a:rPr>
              <a:t>Happy</a:t>
            </a:r>
          </a:p>
        </p:txBody>
      </p:sp>
    </p:spTree>
    <p:extLst>
      <p:ext uri="{BB962C8B-B14F-4D97-AF65-F5344CB8AC3E}">
        <p14:creationId xmlns:p14="http://schemas.microsoft.com/office/powerpoint/2010/main" val="34163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9F48-139A-4F92-BB60-4419FB71A299}"/>
              </a:ext>
            </a:extLst>
          </p:cNvPr>
          <p:cNvSpPr>
            <a:spLocks noGrp="1"/>
          </p:cNvSpPr>
          <p:nvPr>
            <p:ph type="title"/>
          </p:nvPr>
        </p:nvSpPr>
        <p:spPr>
          <a:xfrm>
            <a:off x="914400" y="936568"/>
            <a:ext cx="8058150" cy="677920"/>
          </a:xfrm>
        </p:spPr>
        <p:txBody>
          <a:bodyPr anchor="t">
            <a:noAutofit/>
          </a:bodyPr>
          <a:lstStyle/>
          <a:p>
            <a:r>
              <a:rPr lang="en-US" sz="4000" dirty="0">
                <a:latin typeface="Times New Roman" panose="02020603050405020304" pitchFamily="18" charset="0"/>
                <a:cs typeface="Times New Roman" panose="02020603050405020304" pitchFamily="18" charset="0"/>
              </a:rPr>
              <a:t>LIBRARIES USED:</a:t>
            </a:r>
          </a:p>
        </p:txBody>
      </p:sp>
      <p:sp>
        <p:nvSpPr>
          <p:cNvPr id="4" name="Content Placeholder 3">
            <a:extLst>
              <a:ext uri="{FF2B5EF4-FFF2-40B4-BE49-F238E27FC236}">
                <a16:creationId xmlns:a16="http://schemas.microsoft.com/office/drawing/2014/main" id="{E413CE5A-19D0-4545-B583-480EA2AB147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Pandas</a:t>
            </a:r>
          </a:p>
          <a:p>
            <a:r>
              <a:rPr lang="en-US" sz="2000" dirty="0" err="1">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CV2</a:t>
            </a:r>
          </a:p>
          <a:p>
            <a:r>
              <a:rPr lang="en-US" sz="2000" dirty="0">
                <a:latin typeface="Times New Roman" panose="02020603050405020304" pitchFamily="18" charset="0"/>
                <a:cs typeface="Times New Roman" panose="02020603050405020304" pitchFamily="18" charset="0"/>
              </a:rPr>
              <a:t>datetime</a:t>
            </a:r>
          </a:p>
          <a:p>
            <a:r>
              <a:rPr lang="en-US" sz="2000" dirty="0" err="1">
                <a:latin typeface="Times New Roman" panose="02020603050405020304" pitchFamily="18" charset="0"/>
                <a:cs typeface="Times New Roman" panose="02020603050405020304" pitchFamily="18" charset="0"/>
              </a:rPr>
              <a:t>Tensorflow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Tkinter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OS</a:t>
            </a:r>
          </a:p>
          <a:p>
            <a:r>
              <a:rPr lang="en-US" sz="2000" dirty="0">
                <a:latin typeface="Times New Roman" panose="02020603050405020304" pitchFamily="18" charset="0"/>
                <a:cs typeface="Times New Roman" panose="02020603050405020304" pitchFamily="18" charset="0"/>
              </a:rPr>
              <a:t>Seaborn</a:t>
            </a:r>
          </a:p>
          <a:p>
            <a:r>
              <a:rPr lang="en-US" sz="2000" dirty="0">
                <a:latin typeface="Times New Roman" panose="02020603050405020304" pitchFamily="18" charset="0"/>
                <a:cs typeface="Times New Roman" panose="02020603050405020304" pitchFamily="18" charset="0"/>
              </a:rPr>
              <a:t>Matplotlib</a:t>
            </a:r>
          </a:p>
        </p:txBody>
      </p:sp>
    </p:spTree>
    <p:extLst>
      <p:ext uri="{BB962C8B-B14F-4D97-AF65-F5344CB8AC3E}">
        <p14:creationId xmlns:p14="http://schemas.microsoft.com/office/powerpoint/2010/main" val="382237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DA27-E63E-4424-A166-22AAA217CBC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DELIVERABLES</a:t>
            </a:r>
            <a:endParaRPr lang="en-US" sz="4400" dirty="0"/>
          </a:p>
        </p:txBody>
      </p:sp>
      <p:sp>
        <p:nvSpPr>
          <p:cNvPr id="3" name="Content Placeholder 2">
            <a:extLst>
              <a:ext uri="{FF2B5EF4-FFF2-40B4-BE49-F238E27FC236}">
                <a16:creationId xmlns:a16="http://schemas.microsoft.com/office/drawing/2014/main" id="{AB268D15-4187-4BD7-A6A0-F569B3FF1EE5}"/>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will develop a convolution neural network to recognize face emotions. After that, we use the dataset into our model. Finally, we associate each facial emotion with the appropriate emojis or avatars.</a:t>
            </a:r>
          </a:p>
          <a:p>
            <a:pPr algn="just"/>
            <a:r>
              <a:rPr lang="en-US" sz="2400" dirty="0">
                <a:latin typeface="Times New Roman" panose="02020603050405020304" pitchFamily="18" charset="0"/>
                <a:cs typeface="Times New Roman" panose="02020603050405020304" pitchFamily="18" charset="0"/>
              </a:rPr>
              <a:t>Sample output images</a:t>
            </a:r>
          </a:p>
          <a:p>
            <a:pPr algn="just"/>
            <a:r>
              <a:rPr lang="en-US" sz="2400" dirty="0">
                <a:latin typeface="Times New Roman" panose="02020603050405020304" pitchFamily="18" charset="0"/>
                <a:cs typeface="Times New Roman" panose="02020603050405020304" pitchFamily="18" charset="0"/>
              </a:rPr>
              <a:t>Git hub Repository with all documentation and code</a:t>
            </a:r>
          </a:p>
          <a:p>
            <a:pPr algn="just"/>
            <a:r>
              <a:rPr lang="en-US" sz="2400" dirty="0">
                <a:latin typeface="Times New Roman" panose="02020603050405020304" pitchFamily="18" charset="0"/>
                <a:cs typeface="Times New Roman" panose="02020603050405020304" pitchFamily="18" charset="0"/>
              </a:rPr>
              <a:t>You tube link which demonstrates our work</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54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53DB-5574-44C9-977A-E129ECAAB2E6}"/>
              </a:ext>
            </a:extLst>
          </p:cNvPr>
          <p:cNvSpPr>
            <a:spLocks noGrp="1"/>
          </p:cNvSpPr>
          <p:nvPr>
            <p:ph type="title"/>
          </p:nvPr>
        </p:nvSpPr>
        <p:spPr>
          <a:xfrm>
            <a:off x="677334" y="1000124"/>
            <a:ext cx="8596668" cy="930275"/>
          </a:xfrm>
        </p:spPr>
        <p:txBody>
          <a:bodyPr/>
          <a:lstStyle/>
          <a:p>
            <a:r>
              <a:rPr lang="en-US" dirty="0"/>
              <a:t>CNN</a:t>
            </a:r>
          </a:p>
        </p:txBody>
      </p:sp>
      <p:sp>
        <p:nvSpPr>
          <p:cNvPr id="3" name="Content Placeholder 2">
            <a:extLst>
              <a:ext uri="{FF2B5EF4-FFF2-40B4-BE49-F238E27FC236}">
                <a16:creationId xmlns:a16="http://schemas.microsoft.com/office/drawing/2014/main" id="{8C46448A-3030-4848-9C49-D5B9B60F9E4E}"/>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CONVOLUTIONAL NEURAL NETWORKS</a:t>
            </a:r>
          </a:p>
          <a:p>
            <a:pPr marL="0" indent="0">
              <a:buNone/>
            </a:pPr>
            <a:r>
              <a:rPr lang="en-US" sz="2400" dirty="0">
                <a:latin typeface="Times New Roman" panose="02020603050405020304" pitchFamily="18" charset="0"/>
                <a:cs typeface="Times New Roman" panose="02020603050405020304" pitchFamily="18" charset="0"/>
              </a:rPr>
              <a:t>Convolutional Neural Networks (or convnets) are based on the following principles:</a:t>
            </a:r>
          </a:p>
          <a:p>
            <a:r>
              <a:rPr lang="en-US" sz="2400" dirty="0">
                <a:latin typeface="Times New Roman" panose="02020603050405020304" pitchFamily="18" charset="0"/>
                <a:cs typeface="Times New Roman" panose="02020603050405020304" pitchFamily="18" charset="0"/>
              </a:rPr>
              <a:t>Local receptive fields</a:t>
            </a:r>
          </a:p>
          <a:p>
            <a:r>
              <a:rPr lang="en-US" sz="2400" dirty="0">
                <a:latin typeface="Times New Roman" panose="02020603050405020304" pitchFamily="18" charset="0"/>
                <a:cs typeface="Times New Roman" panose="02020603050405020304" pitchFamily="18" charset="0"/>
              </a:rPr>
              <a:t>Shared weights</a:t>
            </a:r>
          </a:p>
          <a:p>
            <a:r>
              <a:rPr lang="en-US" sz="2400" dirty="0">
                <a:latin typeface="Times New Roman" panose="02020603050405020304" pitchFamily="18" charset="0"/>
                <a:cs typeface="Times New Roman" panose="02020603050405020304" pitchFamily="18" charset="0"/>
              </a:rPr>
              <a:t> Pooling (or down-sampling)</a:t>
            </a:r>
          </a:p>
          <a:p>
            <a:endParaRPr lang="en-US" dirty="0"/>
          </a:p>
        </p:txBody>
      </p:sp>
    </p:spTree>
    <p:extLst>
      <p:ext uri="{BB962C8B-B14F-4D97-AF65-F5344CB8AC3E}">
        <p14:creationId xmlns:p14="http://schemas.microsoft.com/office/powerpoint/2010/main" val="90995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004E-725C-4543-BA3B-2F60E23C8034}"/>
              </a:ext>
            </a:extLst>
          </p:cNvPr>
          <p:cNvSpPr>
            <a:spLocks noGrp="1"/>
          </p:cNvSpPr>
          <p:nvPr>
            <p:ph type="title"/>
          </p:nvPr>
        </p:nvSpPr>
        <p:spPr/>
        <p:txBody>
          <a:bodyPr/>
          <a:lstStyle/>
          <a:p>
            <a:r>
              <a:rPr lang="en-US" dirty="0"/>
              <a:t>R-CNN</a:t>
            </a:r>
          </a:p>
        </p:txBody>
      </p:sp>
      <p:sp>
        <p:nvSpPr>
          <p:cNvPr id="3" name="Content Placeholder 2">
            <a:extLst>
              <a:ext uri="{FF2B5EF4-FFF2-40B4-BE49-F238E27FC236}">
                <a16:creationId xmlns:a16="http://schemas.microsoft.com/office/drawing/2014/main" id="{A9A7043E-8704-48B1-88B0-98F0A6A2CC2E}"/>
              </a:ext>
            </a:extLst>
          </p:cNvPr>
          <p:cNvSpPr>
            <a:spLocks noGrp="1"/>
          </p:cNvSpPr>
          <p:nvPr>
            <p:ph idx="1"/>
          </p:nvPr>
        </p:nvSpPr>
        <p:spPr/>
        <p:txBody>
          <a:bodyPr/>
          <a:lstStyle/>
          <a:p>
            <a:r>
              <a:rPr lang="en-US" sz="2400" dirty="0"/>
              <a:t>R-CNN (regions with convolutional neural networks) combines rectangular region proposals with properties of convolutional neural networks. </a:t>
            </a:r>
          </a:p>
          <a:p>
            <a:r>
              <a:rPr lang="en-US" sz="2400" dirty="0"/>
              <a:t>The R-CNN algorithm is a two-stage detection method. The first stage finds a selection of image regions that could contain an object.</a:t>
            </a:r>
          </a:p>
          <a:p>
            <a:endParaRPr lang="en-US" dirty="0"/>
          </a:p>
        </p:txBody>
      </p:sp>
    </p:spTree>
    <p:extLst>
      <p:ext uri="{BB962C8B-B14F-4D97-AF65-F5344CB8AC3E}">
        <p14:creationId xmlns:p14="http://schemas.microsoft.com/office/powerpoint/2010/main" val="30899375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1626</TotalTime>
  <Words>358</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CREATE YCREATE YOUR OWN EMOJI WITH  Team Members VINUTHNA VULLIGADDALA NITISHA POTLURI  </vt:lpstr>
      <vt:lpstr> EMOJI’S BASED ON HUMAN REACTIONS</vt:lpstr>
      <vt:lpstr>OBJECTIVE</vt:lpstr>
      <vt:lpstr>APPROACH</vt:lpstr>
      <vt:lpstr>FACIAL EMOTIONS </vt:lpstr>
      <vt:lpstr>LIBRARIES USED:</vt:lpstr>
      <vt:lpstr>DELIVERABLES</vt:lpstr>
      <vt:lpstr>CNN</vt:lpstr>
      <vt:lpstr>R-CNN</vt:lpstr>
      <vt:lpstr>This special neural network architecture takes advantage of  the spatial structure of data.</vt:lpstr>
      <vt:lpstr>LOSS AND ACCURACY PLOT</vt:lpstr>
      <vt:lpstr>RESULTS</vt:lpstr>
      <vt:lpstr>RESULT FOR MULTIPLE IMAGES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EMOJI WITH DEEP LEARNING</dc:title>
  <dc:creator>Suma Reddy</dc:creator>
  <cp:lastModifiedBy>Vulligaddala, Vinuthna</cp:lastModifiedBy>
  <cp:revision>12</cp:revision>
  <dcterms:created xsi:type="dcterms:W3CDTF">2021-12-06T17:56:18Z</dcterms:created>
  <dcterms:modified xsi:type="dcterms:W3CDTF">2022-05-04T21:26:07Z</dcterms:modified>
</cp:coreProperties>
</file>