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702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62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2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59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98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70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81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8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39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55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71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6948-6227-4B64-9FE8-AC08D5C88A22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DDCE-0A10-4B42-8630-F9FBA0BAA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3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674887" y="325824"/>
            <a:ext cx="1450427" cy="7252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Startin</a:t>
            </a:r>
            <a:r>
              <a:rPr lang="fr-FR" dirty="0" err="1">
                <a:solidFill>
                  <a:schemeClr val="tx1"/>
                </a:solidFill>
              </a:rPr>
              <a:t>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368765" y="2790418"/>
            <a:ext cx="2062657" cy="893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Looks </a:t>
            </a:r>
            <a:r>
              <a:rPr lang="fr-FR" dirty="0" err="1" smtClean="0">
                <a:solidFill>
                  <a:schemeClr val="tx1"/>
                </a:solidFill>
              </a:rPr>
              <a:t>human’s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368771" y="1460945"/>
            <a:ext cx="2062657" cy="893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Looks </a:t>
            </a:r>
            <a:r>
              <a:rPr lang="fr-FR" dirty="0" err="1" smtClean="0">
                <a:solidFill>
                  <a:schemeClr val="tx1"/>
                </a:solidFill>
              </a:rPr>
              <a:t>its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368765" y="4085953"/>
            <a:ext cx="2062657" cy="893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Comparison</a:t>
            </a:r>
            <a:r>
              <a:rPr lang="fr-FR" dirty="0" smtClean="0">
                <a:solidFill>
                  <a:schemeClr val="tx1"/>
                </a:solidFill>
              </a:rPr>
              <a:t> and </a:t>
            </a:r>
            <a:r>
              <a:rPr lang="fr-FR" dirty="0" err="1" smtClean="0">
                <a:solidFill>
                  <a:schemeClr val="tx1"/>
                </a:solidFill>
              </a:rPr>
              <a:t>decide</a:t>
            </a:r>
            <a:r>
              <a:rPr lang="fr-FR" dirty="0" smtClean="0">
                <a:solidFill>
                  <a:schemeClr val="tx1"/>
                </a:solidFill>
              </a:rPr>
              <a:t> to </a:t>
            </a:r>
            <a:r>
              <a:rPr lang="fr-FR" dirty="0" err="1" smtClean="0">
                <a:solidFill>
                  <a:schemeClr val="tx1"/>
                </a:solidFill>
              </a:rPr>
              <a:t>bet</a:t>
            </a:r>
            <a:r>
              <a:rPr lang="fr-FR" dirty="0" smtClean="0">
                <a:solidFill>
                  <a:schemeClr val="tx1"/>
                </a:solidFill>
              </a:rPr>
              <a:t> or not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38264" y="4007821"/>
            <a:ext cx="2332643" cy="1093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Push the </a:t>
            </a:r>
            <a:r>
              <a:rPr lang="fr-FR" dirty="0" err="1" smtClean="0">
                <a:solidFill>
                  <a:schemeClr val="tx1"/>
                </a:solidFill>
              </a:rPr>
              <a:t>object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in the middle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of the table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235915" y="5399704"/>
            <a:ext cx="2328363" cy="8933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Dealer </a:t>
            </a:r>
            <a:r>
              <a:rPr lang="fr-FR" dirty="0" err="1" smtClean="0">
                <a:solidFill>
                  <a:schemeClr val="tx1"/>
                </a:solidFill>
              </a:rPr>
              <a:t>distributes</a:t>
            </a:r>
            <a:r>
              <a:rPr lang="fr-FR" dirty="0" smtClean="0">
                <a:solidFill>
                  <a:schemeClr val="tx1"/>
                </a:solidFill>
              </a:rPr>
              <a:t> one more </a:t>
            </a:r>
            <a:r>
              <a:rPr lang="fr-FR" dirty="0" err="1" smtClean="0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975279" y="8034187"/>
            <a:ext cx="2849622" cy="1129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Looks </a:t>
            </a:r>
            <a:r>
              <a:rPr lang="fr-FR" dirty="0" err="1" smtClean="0">
                <a:solidFill>
                  <a:schemeClr val="tx1"/>
                </a:solidFill>
              </a:rPr>
              <a:t>human’s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card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Sum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his</a:t>
            </a:r>
            <a:r>
              <a:rPr lang="fr-FR" dirty="0" smtClean="0">
                <a:solidFill>
                  <a:schemeClr val="tx1"/>
                </a:solidFill>
              </a:rPr>
              <a:t> points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302337" y="6713455"/>
            <a:ext cx="2195509" cy="893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Looks </a:t>
            </a:r>
            <a:r>
              <a:rPr lang="fr-FR" dirty="0" err="1" smtClean="0">
                <a:solidFill>
                  <a:schemeClr val="tx1"/>
                </a:solidFill>
              </a:rPr>
              <a:t>its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card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Sum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its</a:t>
            </a:r>
            <a:r>
              <a:rPr lang="fr-FR" dirty="0" smtClean="0">
                <a:solidFill>
                  <a:schemeClr val="tx1"/>
                </a:solidFill>
              </a:rPr>
              <a:t> points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302341" y="9573349"/>
            <a:ext cx="2195509" cy="893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Determine</a:t>
            </a:r>
            <a:r>
              <a:rPr lang="fr-FR" dirty="0" smtClean="0">
                <a:solidFill>
                  <a:schemeClr val="tx1"/>
                </a:solidFill>
              </a:rPr>
              <a:t> the winner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302334" y="10876048"/>
            <a:ext cx="2195509" cy="893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Push or pull the </a:t>
            </a:r>
            <a:r>
              <a:rPr lang="fr-FR" dirty="0" err="1" smtClean="0">
                <a:solidFill>
                  <a:schemeClr val="tx1"/>
                </a:solidFill>
              </a:rPr>
              <a:t>price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1400" y="427114"/>
            <a:ext cx="260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Input : ?</a:t>
            </a:r>
          </a:p>
          <a:p>
            <a:r>
              <a:rPr lang="fr-FR" dirty="0" smtClean="0"/>
              <a:t>Output :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1584468"/>
            <a:ext cx="212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Input : RGB</a:t>
            </a:r>
          </a:p>
          <a:p>
            <a:r>
              <a:rPr lang="fr-FR" dirty="0" smtClean="0"/>
              <a:t>Output : </a:t>
            </a:r>
            <a:r>
              <a:rPr lang="fr-FR" dirty="0" err="1" smtClean="0"/>
              <a:t>iCub’s</a:t>
            </a:r>
            <a:r>
              <a:rPr lang="fr-FR" dirty="0" smtClean="0"/>
              <a:t> point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-66428" y="2914058"/>
            <a:ext cx="256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Input : RGB</a:t>
            </a:r>
          </a:p>
          <a:p>
            <a:r>
              <a:rPr lang="fr-FR" dirty="0" smtClean="0"/>
              <a:t>Output : </a:t>
            </a:r>
            <a:r>
              <a:rPr lang="fr-FR" dirty="0" err="1" smtClean="0"/>
              <a:t>Human’s</a:t>
            </a:r>
            <a:r>
              <a:rPr lang="fr-FR" dirty="0" smtClean="0"/>
              <a:t> point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4931" y="4430844"/>
            <a:ext cx="201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Input : </a:t>
            </a:r>
            <a:r>
              <a:rPr lang="fr-FR" dirty="0" err="1"/>
              <a:t>B</a:t>
            </a:r>
            <a:r>
              <a:rPr lang="fr-FR" dirty="0" err="1" smtClean="0"/>
              <a:t>oth</a:t>
            </a:r>
            <a:r>
              <a:rPr lang="fr-FR" dirty="0" smtClean="0"/>
              <a:t> points</a:t>
            </a:r>
          </a:p>
          <a:p>
            <a:r>
              <a:rPr lang="fr-FR" dirty="0" smtClean="0"/>
              <a:t>Output :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-1400" y="7170770"/>
            <a:ext cx="222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Input : RGB</a:t>
            </a:r>
          </a:p>
          <a:p>
            <a:r>
              <a:rPr lang="fr-FR" dirty="0" smtClean="0"/>
              <a:t>Output : </a:t>
            </a:r>
            <a:r>
              <a:rPr lang="fr-FR" dirty="0" err="1" smtClean="0"/>
              <a:t>iCub</a:t>
            </a:r>
            <a:r>
              <a:rPr lang="fr-FR" dirty="0" smtClean="0"/>
              <a:t> ‘s point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5" idx="4"/>
            <a:endCxn id="7" idx="0"/>
          </p:cNvCxnSpPr>
          <p:nvPr/>
        </p:nvCxnSpPr>
        <p:spPr>
          <a:xfrm flipH="1">
            <a:off x="3400100" y="1051038"/>
            <a:ext cx="1" cy="40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3400094" y="2375334"/>
            <a:ext cx="1" cy="40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400092" y="3669093"/>
            <a:ext cx="1" cy="40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3400092" y="4986662"/>
            <a:ext cx="1" cy="40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3400092" y="6302624"/>
            <a:ext cx="1" cy="40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3400090" y="7624280"/>
            <a:ext cx="1" cy="40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400089" y="9164029"/>
            <a:ext cx="1" cy="40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3400089" y="10472766"/>
            <a:ext cx="1" cy="40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8" idx="6"/>
            <a:endCxn id="9" idx="2"/>
          </p:cNvCxnSpPr>
          <p:nvPr/>
        </p:nvCxnSpPr>
        <p:spPr>
          <a:xfrm>
            <a:off x="4431422" y="4532643"/>
            <a:ext cx="606842" cy="2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3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89068"/>
              </p:ext>
            </p:extLst>
          </p:nvPr>
        </p:nvGraphicFramePr>
        <p:xfrm>
          <a:off x="320040" y="4572000"/>
          <a:ext cx="539496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4993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Topics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Persons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Whole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baseline="0" dirty="0" err="1" smtClean="0"/>
                        <a:t>integration</a:t>
                      </a:r>
                      <a:endParaRPr lang="fr-FR" sz="1800" baseline="0" dirty="0" smtClean="0"/>
                    </a:p>
                    <a:p>
                      <a:r>
                        <a:rPr lang="fr-FR" sz="1800" baseline="0" dirty="0" err="1" smtClean="0"/>
                        <a:t>Algorithm</a:t>
                      </a:r>
                      <a:r>
                        <a:rPr lang="fr-FR" sz="1800" baseline="0" dirty="0" smtClean="0"/>
                        <a:t> of the </a:t>
                      </a:r>
                      <a:r>
                        <a:rPr lang="fr-FR" sz="1800" baseline="0" dirty="0" err="1" smtClean="0"/>
                        <a:t>game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Bence</a:t>
                      </a:r>
                      <a:r>
                        <a:rPr lang="fr-FR" sz="1800" dirty="0" smtClean="0"/>
                        <a:t>, Nolwenn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Card</a:t>
                      </a:r>
                      <a:r>
                        <a:rPr lang="fr-FR" sz="1800" dirty="0" smtClean="0"/>
                        <a:t> recognition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Ingo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Object localisation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Joris, </a:t>
                      </a:r>
                      <a:r>
                        <a:rPr lang="fr-FR" sz="1800" dirty="0" err="1" smtClean="0"/>
                        <a:t>Kyveli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Gaze control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Joris, </a:t>
                      </a:r>
                      <a:r>
                        <a:rPr lang="fr-FR" sz="1800" dirty="0" err="1" smtClean="0"/>
                        <a:t>Kyveli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Object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Fabian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Sliding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cards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Bruno, </a:t>
                      </a:r>
                      <a:r>
                        <a:rPr lang="fr-FR" sz="1800" dirty="0" err="1" smtClean="0"/>
                        <a:t>Svena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Expressiveness</a:t>
                      </a:r>
                      <a:r>
                        <a:rPr lang="fr-FR" sz="1800" dirty="0" smtClean="0"/>
                        <a:t> (face, </a:t>
                      </a:r>
                      <a:r>
                        <a:rPr lang="fr-FR" sz="1800" dirty="0" err="1" smtClean="0"/>
                        <a:t>voice</a:t>
                      </a:r>
                      <a:r>
                        <a:rPr lang="fr-FR" sz="1800" dirty="0" smtClean="0"/>
                        <a:t>)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Mohammad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Watch</a:t>
                      </a:r>
                      <a:r>
                        <a:rPr lang="fr-FR" sz="1800" baseline="0" dirty="0" smtClean="0"/>
                        <a:t> dog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Mohammad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5324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118</Words>
  <Application>Microsoft Office PowerPoint</Application>
  <PresentationFormat>Grand écran</PresentationFormat>
  <Paragraphs>41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BRIQUET Nolwenn</dc:creator>
  <cp:lastModifiedBy>BRIQUET Nolwenn</cp:lastModifiedBy>
  <cp:revision>8</cp:revision>
  <dcterms:created xsi:type="dcterms:W3CDTF">2017-02-06T21:26:33Z</dcterms:created>
  <dcterms:modified xsi:type="dcterms:W3CDTF">2017-02-07T00:11:48Z</dcterms:modified>
</cp:coreProperties>
</file>