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63A0D-AAE4-4746-84BD-FC6737240C1D}" type="datetimeFigureOut">
              <a:rPr lang="en-US"/>
              <a:t>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EA280-0491-4ADB-9B01-87E7AA0DFFA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EA280-0491-4ADB-9B01-87E7AA0DFFA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31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EA280-0491-4ADB-9B01-87E7AA0DFFA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8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Team Orange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/>
              <a:t>Playing Tic Tac Toe with </a:t>
            </a:r>
            <a:r>
              <a:rPr lang="en-US" sz="2500" err="1"/>
              <a:t>iCub</a:t>
            </a:r>
            <a:endParaRPr lang="en-US" sz="2500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4" name="Immagine 3" descr="Image result for tictactoe"/>
          <p:cNvPicPr>
            <a:picLocks noChangeAspect="1"/>
          </p:cNvPicPr>
          <p:nvPr/>
        </p:nvPicPr>
        <p:blipFill>
          <a:blip r:embed="rId2"/>
          <a:srcRect l="18388" r="10033"/>
          <a:stretch>
            <a:fillRect/>
          </a:stretch>
        </p:blipFill>
        <p:spPr>
          <a:xfrm>
            <a:off x="9705975" y="2690577"/>
            <a:ext cx="1963556" cy="145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Trebuchet MS"/>
              </a:rPr>
              <a:t>YARP Module</a:t>
            </a:r>
          </a:p>
        </p:txBody>
      </p:sp>
      <p:pic>
        <p:nvPicPr>
          <p:cNvPr id="4" name="Content Placeholder 3" descr="https://raw.githubusercontent.com/vvv-school/vvv17-demo-team-orange/master/TeamOrangeTickTacToe.png?token=AL-NTqNXNHde4se37j071G58iGP2B-wdks5YpGoswA%3D%3D"/>
          <p:cNvPicPr>
            <a:picLocks noGrp="1" noChangeAspect="1"/>
          </p:cNvPicPr>
          <p:nvPr>
            <p:ph idx="1"/>
          </p:nvPr>
        </p:nvPicPr>
        <p:blipFill>
          <a:blip r:embed="rId3"/>
          <a:srcRect l="-570" b="13829"/>
          <a:stretch>
            <a:fillRect/>
          </a:stretch>
        </p:blipFill>
        <p:spPr>
          <a:xfrm>
            <a:off x="1685925" y="2533650"/>
            <a:ext cx="8568783" cy="3734049"/>
          </a:xfrm>
        </p:spPr>
      </p:pic>
    </p:spTree>
    <p:extLst>
      <p:ext uri="{BB962C8B-B14F-4D97-AF65-F5344CB8AC3E}">
        <p14:creationId xmlns:p14="http://schemas.microsoft.com/office/powerpoint/2010/main" val="59830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Trebuchet MS"/>
              </a:rPr>
              <a:t>Baris</a:t>
            </a:r>
            <a:r>
              <a:rPr lang="en-US">
                <a:latin typeface="Trebuchet MS"/>
              </a:rPr>
              <a:t> </a:t>
            </a:r>
            <a:r>
              <a:rPr lang="en-US" err="1">
                <a:latin typeface="Trebuchet MS"/>
              </a:rPr>
              <a:t>Serhan</a:t>
            </a:r>
          </a:p>
          <a:p>
            <a:r>
              <a:rPr lang="en-US" err="1">
                <a:solidFill>
                  <a:srgbClr val="FFFFFF"/>
                </a:solidFill>
                <a:latin typeface="Trebuchet MS"/>
              </a:rPr>
              <a:t>Chandrakant</a:t>
            </a:r>
            <a:r>
              <a:rPr lang="en-US">
                <a:solidFill>
                  <a:srgbClr val="FFFFFF"/>
                </a:solidFill>
                <a:latin typeface="Trebuchet MS"/>
              </a:rPr>
              <a:t> Bothe</a:t>
            </a:r>
          </a:p>
          <a:p>
            <a:r>
              <a:rPr lang="en-US">
                <a:solidFill>
                  <a:srgbClr val="FFFFFF"/>
                </a:solidFill>
                <a:latin typeface="Trebuchet MS"/>
              </a:rPr>
              <a:t>David </a:t>
            </a:r>
            <a:r>
              <a:rPr lang="en-US" err="1">
                <a:solidFill>
                  <a:srgbClr val="FFFFFF"/>
                </a:solidFill>
                <a:latin typeface="Trebuchet MS"/>
              </a:rPr>
              <a:t>Busson</a:t>
            </a:r>
          </a:p>
          <a:p>
            <a:r>
              <a:rPr lang="en-US" err="1">
                <a:solidFill>
                  <a:srgbClr val="FFFFFF"/>
                </a:solidFill>
                <a:latin typeface="Trebuchet MS"/>
              </a:rPr>
              <a:t>Egor</a:t>
            </a:r>
            <a:r>
              <a:rPr lang="en-US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err="1">
                <a:solidFill>
                  <a:srgbClr val="FFFFFF"/>
                </a:solidFill>
                <a:latin typeface="Trebuchet MS"/>
              </a:rPr>
              <a:t>Lakomkin</a:t>
            </a:r>
          </a:p>
          <a:p>
            <a:r>
              <a:rPr lang="en-US">
                <a:solidFill>
                  <a:srgbClr val="FFFFFF"/>
                </a:solidFill>
                <a:latin typeface="Trebuchet MS"/>
              </a:rPr>
              <a:t>Gian Maria Marconi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Lukas Kaul</a:t>
            </a:r>
          </a:p>
          <a:p>
            <a:r>
              <a:rPr lang="en-US"/>
              <a:t>Marie Charbonneau</a:t>
            </a:r>
          </a:p>
          <a:p>
            <a:r>
              <a:rPr lang="en-US"/>
              <a:t>Massimiliano </a:t>
            </a:r>
            <a:r>
              <a:rPr lang="en-US" err="1"/>
              <a:t>Iacono</a:t>
            </a:r>
          </a:p>
          <a:p>
            <a:r>
              <a:rPr lang="en-US"/>
              <a:t>Nuno Duarte</a:t>
            </a:r>
          </a:p>
          <a:p>
            <a:r>
              <a:rPr lang="en-US"/>
              <a:t>Pedro Vicente</a:t>
            </a:r>
          </a:p>
        </p:txBody>
      </p:sp>
    </p:spTree>
    <p:extLst>
      <p:ext uri="{BB962C8B-B14F-4D97-AF65-F5344CB8AC3E}">
        <p14:creationId xmlns:p14="http://schemas.microsoft.com/office/powerpoint/2010/main" val="3108295212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TM04033917[[fn=Berlin]]_novariants</vt:lpstr>
      <vt:lpstr>Team Orange</vt:lpstr>
      <vt:lpstr>YARP Module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Orange</dc:title>
  <cp:revision>1</cp:revision>
  <dcterms:modified xsi:type="dcterms:W3CDTF">2017-02-08T14:53:27Z</dcterms:modified>
</cp:coreProperties>
</file>