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1" r:id="rId3"/>
    <p:sldId id="258" r:id="rId4"/>
    <p:sldId id="259" r:id="rId5"/>
    <p:sldId id="292" r:id="rId6"/>
    <p:sldId id="293" r:id="rId7"/>
    <p:sldId id="263" r:id="rId8"/>
    <p:sldId id="317" r:id="rId9"/>
    <p:sldId id="266" r:id="rId10"/>
    <p:sldId id="294" r:id="rId11"/>
    <p:sldId id="298" r:id="rId12"/>
    <p:sldId id="305" r:id="rId13"/>
    <p:sldId id="306" r:id="rId14"/>
    <p:sldId id="307" r:id="rId15"/>
    <p:sldId id="297" r:id="rId16"/>
    <p:sldId id="299" r:id="rId17"/>
    <p:sldId id="308" r:id="rId18"/>
    <p:sldId id="615" r:id="rId19"/>
    <p:sldId id="301" r:id="rId20"/>
    <p:sldId id="279" r:id="rId21"/>
    <p:sldId id="315" r:id="rId22"/>
    <p:sldId id="278" r:id="rId23"/>
    <p:sldId id="316" r:id="rId24"/>
    <p:sldId id="287" r:id="rId25"/>
    <p:sldId id="627" r:id="rId26"/>
    <p:sldId id="628" r:id="rId27"/>
    <p:sldId id="289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  <p14:sldId id="258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615"/>
            <p14:sldId id="301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  <p14:sldId id="287"/>
            <p14:sldId id="627"/>
            <p14:sldId id="628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400" autoAdjust="0"/>
  </p:normalViewPr>
  <p:slideViewPr>
    <p:cSldViewPr showGuides="1">
      <p:cViewPr varScale="1">
        <p:scale>
          <a:sx n="82" d="100"/>
          <a:sy n="82" d="100"/>
        </p:scale>
        <p:origin x="79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52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93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58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403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69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331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20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000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086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4.jpe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function that reads </a:t>
            </a:r>
            <a:r>
              <a:rPr lang="en-US" sz="3400" b="1" dirty="0">
                <a:solidFill>
                  <a:schemeClr val="bg1"/>
                </a:solidFill>
              </a:rPr>
              <a:t>weekdays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</a:t>
            </a:r>
            <a:r>
              <a:rPr lang="en-US" sz="3400" b="1" dirty="0">
                <a:solidFill>
                  <a:schemeClr val="bg1"/>
                </a:solidFill>
              </a:rPr>
              <a:t>success</a:t>
            </a:r>
            <a:r>
              <a:rPr lang="en-US" sz="34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the same weekday occurs a second time, print a </a:t>
            </a:r>
            <a:r>
              <a:rPr lang="en-US" sz="3400" b="1" dirty="0">
                <a:solidFill>
                  <a:schemeClr val="bg1"/>
                </a:solidFill>
              </a:rPr>
              <a:t>conflict message</a:t>
            </a:r>
          </a:p>
          <a:p>
            <a:r>
              <a:rPr lang="en-US" sz="3400" dirty="0"/>
              <a:t>In end, print a list of all meetings</a:t>
            </a:r>
          </a:p>
          <a:p>
            <a:r>
              <a:rPr lang="en-US" sz="3400" dirty="0"/>
              <a:t>See </a:t>
            </a:r>
            <a:r>
              <a:rPr lang="en-US" sz="3400" b="1" dirty="0">
                <a:solidFill>
                  <a:schemeClr val="bg1"/>
                </a:solidFill>
              </a:rPr>
              <a:t>example</a:t>
            </a:r>
            <a:r>
              <a:rPr lang="en-US" sz="3400" dirty="0"/>
              <a:t> input and output on </a:t>
            </a:r>
            <a:r>
              <a:rPr lang="en-US" sz="3400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/>
              <a:t>(' ');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console.log(`Conflict on ${weekday}!`);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console.log(`Scheduled for ${weekday}`);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84649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4BC1F22-5BBD-836E-25D2-7ADAC98E8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809A0D-5AD1-505F-3138-40D28DBB1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Inter"/>
              </a:rPr>
              <a:t>The </a:t>
            </a:r>
            <a:r>
              <a:rPr lang="en-US" b="1" i="0" dirty="0" err="1">
                <a:solidFill>
                  <a:srgbClr val="F2A40D"/>
                </a:solidFill>
                <a:effectLst/>
                <a:latin typeface="Inter"/>
              </a:rPr>
              <a:t>destructuring</a:t>
            </a:r>
            <a:r>
              <a:rPr lang="en-US" b="1" i="0" dirty="0">
                <a:solidFill>
                  <a:srgbClr val="F2A40D"/>
                </a:solidFill>
                <a:effectLst/>
                <a:latin typeface="Inter"/>
              </a:rPr>
              <a:t> assignment </a:t>
            </a:r>
            <a:r>
              <a:rPr lang="en-US" b="0" i="0" dirty="0">
                <a:solidFill>
                  <a:srgbClr val="002060"/>
                </a:solidFill>
                <a:effectLst/>
                <a:latin typeface="Inter"/>
              </a:rPr>
              <a:t>syntax makes it possible to unpack values from arrays, or properties from objects, into distinct variables.</a:t>
            </a:r>
            <a:endParaRPr lang="bg-BG" b="0" i="0" dirty="0">
              <a:solidFill>
                <a:srgbClr val="002060"/>
              </a:solidFill>
              <a:effectLst/>
              <a:latin typeface="Inter"/>
            </a:endParaRPr>
          </a:p>
          <a:p>
            <a:r>
              <a:rPr lang="bg-BG" b="0" i="0" dirty="0">
                <a:solidFill>
                  <a:srgbClr val="002060"/>
                </a:solidFill>
                <a:effectLst/>
                <a:latin typeface="Inter"/>
              </a:rPr>
              <a:t>О</a:t>
            </a:r>
            <a:r>
              <a:rPr lang="en-US" b="0" i="0" dirty="0">
                <a:solidFill>
                  <a:srgbClr val="002060"/>
                </a:solidFill>
                <a:effectLst/>
                <a:latin typeface="Inter"/>
              </a:rPr>
              <a:t>n the left-hand side of the assignment to define what values to unpack from the sourced variable.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23005B3-A958-239C-0DC4-F00D0733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</a:t>
            </a:r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746AC8EC-236F-5C6A-6D14-C80168B2AB4A}"/>
              </a:ext>
            </a:extLst>
          </p:cNvPr>
          <p:cNvSpPr txBox="1"/>
          <p:nvPr/>
        </p:nvSpPr>
        <p:spPr>
          <a:xfrm>
            <a:off x="471000" y="4509000"/>
            <a:ext cx="4815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x = </a:t>
            </a:r>
            <a:r>
              <a:rPr lang="en-US" altLang="bg-BG" sz="24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[1, 2, 3, 4, 5]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[y, z]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= 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console.log(y); </a:t>
            </a: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console.log(z); </a:t>
            </a: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2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CE864EB-8AC8-EDA5-E261-0A90C7664AF2}"/>
              </a:ext>
            </a:extLst>
          </p:cNvPr>
          <p:cNvSpPr txBox="1"/>
          <p:nvPr/>
        </p:nvSpPr>
        <p:spPr>
          <a:xfrm>
            <a:off x="6591000" y="4320127"/>
            <a:ext cx="48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rgbClr val="00206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 =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a: 1, b: 2 }</a:t>
            </a:r>
            <a:r>
              <a:rPr lang="en-US" altLang="bg-BG" sz="2400" b="1" dirty="0">
                <a:solidFill>
                  <a:srgbClr val="00206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rgbClr val="00206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a, b } </a:t>
            </a:r>
            <a:r>
              <a:rPr lang="en-US" altLang="bg-BG" sz="2400" b="1" dirty="0">
                <a:solidFill>
                  <a:srgbClr val="00206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obj;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is equivalent to: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const a = </a:t>
            </a:r>
            <a:r>
              <a:rPr lang="en-US" altLang="bg-BG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obj.a</a:t>
            </a: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const b = </a:t>
            </a:r>
            <a:r>
              <a:rPr lang="en-US" altLang="bg-BG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obj.b</a:t>
            </a:r>
            <a:r>
              <a:rPr lang="en-US" altLang="bg-BG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355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0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8198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0" y="3402984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the same 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4532</TotalTime>
  <Words>2120</Words>
  <Application>Microsoft Office PowerPoint</Application>
  <PresentationFormat>Широк екран</PresentationFormat>
  <Paragraphs>302</Paragraphs>
  <Slides>28</Slides>
  <Notes>22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(Body)</vt:lpstr>
      <vt:lpstr>Consolas</vt:lpstr>
      <vt:lpstr>Inter</vt:lpstr>
      <vt:lpstr>Wingdings</vt:lpstr>
      <vt:lpstr>Wingdings 2</vt:lpstr>
      <vt:lpstr>2_SoftUni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Array and Object Destructuring</vt:lpstr>
      <vt:lpstr>Sorting By Value</vt:lpstr>
      <vt:lpstr>Sets</vt:lpstr>
      <vt:lpstr>What is a Set?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62</cp:revision>
  <dcterms:created xsi:type="dcterms:W3CDTF">2018-05-23T13:08:44Z</dcterms:created>
  <dcterms:modified xsi:type="dcterms:W3CDTF">2022-12-19T13:42:23Z</dcterms:modified>
  <cp:category>programming;computer programming;software development;web development</cp:category>
</cp:coreProperties>
</file>