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6" r:id="rId6"/>
    <p:sldId id="276" r:id="rId7"/>
    <p:sldId id="274" r:id="rId8"/>
    <p:sldId id="267" r:id="rId9"/>
    <p:sldId id="260" r:id="rId10"/>
    <p:sldId id="270" r:id="rId11"/>
    <p:sldId id="261" r:id="rId12"/>
    <p:sldId id="272" r:id="rId13"/>
    <p:sldId id="297" r:id="rId14"/>
    <p:sldId id="298" r:id="rId15"/>
    <p:sldId id="309" r:id="rId16"/>
    <p:sldId id="262" r:id="rId17"/>
    <p:sldId id="278" r:id="rId18"/>
    <p:sldId id="26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793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90" y="-1602"/>
      </p:cViewPr>
      <p:guideLst>
        <p:guide orient="horz" pos="21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5EFE5-B9EC-4F45-B34F-0892B4A296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61216-2D9C-41B3-9D8F-70D00961BB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1216-2D9C-41B3-9D8F-70D00961B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AE882-252E-4B18-B851-34198A1E8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AE882-252E-4B18-B851-34198A1E8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AE882-252E-4B18-B851-34198A1E8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AE882-252E-4B18-B851-34198A1E8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1216-2D9C-41B3-9D8F-70D00961B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19984-294E-4BF8-A159-75AB12B4E5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1216-2D9C-41B3-9D8F-70D00961B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1216-2D9C-41B3-9D8F-70D00961B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1216-2D9C-41B3-9D8F-70D00961B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691FA-576D-4C75-B122-16182AD515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1216-2D9C-41B3-9D8F-70D00961B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05AEF-D434-4478-B6B7-F5C77B5E9B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1216-2D9C-41B3-9D8F-70D00961B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1216-2D9C-41B3-9D8F-70D00961B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1216-2D9C-41B3-9D8F-70D00961B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9E64-F99B-490D-8C0A-5891E4A35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1C42-386A-4EA0-89E5-AF855B3B13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9E64-F99B-490D-8C0A-5891E4A35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1C42-386A-4EA0-89E5-AF855B3B13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9E64-F99B-490D-8C0A-5891E4A35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1C42-386A-4EA0-89E5-AF855B3B13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32"/>
          </p:nvPr>
        </p:nvSpPr>
        <p:spPr>
          <a:xfrm rot="20191783">
            <a:off x="107328" y="1056358"/>
            <a:ext cx="12006805" cy="10170422"/>
          </a:xfrm>
          <a:custGeom>
            <a:avLst/>
            <a:gdLst>
              <a:gd name="connsiteX0" fmla="*/ 457201 w 12006805"/>
              <a:gd name="connsiteY0" fmla="*/ 1571417 h 10170422"/>
              <a:gd name="connsiteX1" fmla="*/ 457200 w 12006805"/>
              <a:gd name="connsiteY1" fmla="*/ 3716719 h 10170422"/>
              <a:gd name="connsiteX2" fmla="*/ 0 w 12006805"/>
              <a:gd name="connsiteY2" fmla="*/ 3716719 h 10170422"/>
              <a:gd name="connsiteX3" fmla="*/ 1 w 12006805"/>
              <a:gd name="connsiteY3" fmla="*/ 1571417 h 10170422"/>
              <a:gd name="connsiteX4" fmla="*/ 981896 w 12006805"/>
              <a:gd name="connsiteY4" fmla="*/ 1139540 h 10170422"/>
              <a:gd name="connsiteX5" fmla="*/ 981895 w 12006805"/>
              <a:gd name="connsiteY5" fmla="*/ 4226241 h 10170422"/>
              <a:gd name="connsiteX6" fmla="*/ 524696 w 12006805"/>
              <a:gd name="connsiteY6" fmla="*/ 4226241 h 10170422"/>
              <a:gd name="connsiteX7" fmla="*/ 524696 w 12006805"/>
              <a:gd name="connsiteY7" fmla="*/ 1139540 h 10170422"/>
              <a:gd name="connsiteX8" fmla="*/ 12006805 w 12006805"/>
              <a:gd name="connsiteY8" fmla="*/ 5787279 h 10170422"/>
              <a:gd name="connsiteX9" fmla="*/ 12006805 w 12006805"/>
              <a:gd name="connsiteY9" fmla="*/ 10170422 h 10170422"/>
              <a:gd name="connsiteX10" fmla="*/ 11549605 w 12006805"/>
              <a:gd name="connsiteY10" fmla="*/ 10170422 h 10170422"/>
              <a:gd name="connsiteX11" fmla="*/ 11549605 w 12006805"/>
              <a:gd name="connsiteY11" fmla="*/ 5787279 h 10170422"/>
              <a:gd name="connsiteX12" fmla="*/ 1509186 w 12006805"/>
              <a:gd name="connsiteY12" fmla="*/ 680193 h 10170422"/>
              <a:gd name="connsiteX13" fmla="*/ 1509186 w 12006805"/>
              <a:gd name="connsiteY13" fmla="*/ 4173488 h 10170422"/>
              <a:gd name="connsiteX14" fmla="*/ 1051986 w 12006805"/>
              <a:gd name="connsiteY14" fmla="*/ 4173488 h 10170422"/>
              <a:gd name="connsiteX15" fmla="*/ 1051986 w 12006805"/>
              <a:gd name="connsiteY15" fmla="*/ 680193 h 10170422"/>
              <a:gd name="connsiteX16" fmla="*/ 11472028 w 12006805"/>
              <a:gd name="connsiteY16" fmla="*/ 5006015 h 10170422"/>
              <a:gd name="connsiteX17" fmla="*/ 11472028 w 12006805"/>
              <a:gd name="connsiteY17" fmla="*/ 9389158 h 10170422"/>
              <a:gd name="connsiteX18" fmla="*/ 11014827 w 12006805"/>
              <a:gd name="connsiteY18" fmla="*/ 9389158 h 10170422"/>
              <a:gd name="connsiteX19" fmla="*/ 11014828 w 12006805"/>
              <a:gd name="connsiteY19" fmla="*/ 5006015 h 10170422"/>
              <a:gd name="connsiteX20" fmla="*/ 10949298 w 12006805"/>
              <a:gd name="connsiteY20" fmla="*/ 4257486 h 10170422"/>
              <a:gd name="connsiteX21" fmla="*/ 10949298 w 12006805"/>
              <a:gd name="connsiteY21" fmla="*/ 8640629 h 10170422"/>
              <a:gd name="connsiteX22" fmla="*/ 10492098 w 12006805"/>
              <a:gd name="connsiteY22" fmla="*/ 8640628 h 10170422"/>
              <a:gd name="connsiteX23" fmla="*/ 10492098 w 12006805"/>
              <a:gd name="connsiteY23" fmla="*/ 4257485 h 10170422"/>
              <a:gd name="connsiteX24" fmla="*/ 7254019 w 12006805"/>
              <a:gd name="connsiteY24" fmla="*/ 2558860 h 10170422"/>
              <a:gd name="connsiteX25" fmla="*/ 7254018 w 12006805"/>
              <a:gd name="connsiteY25" fmla="*/ 6942002 h 10170422"/>
              <a:gd name="connsiteX26" fmla="*/ 6796818 w 12006805"/>
              <a:gd name="connsiteY26" fmla="*/ 6942002 h 10170422"/>
              <a:gd name="connsiteX27" fmla="*/ 6796820 w 12006805"/>
              <a:gd name="connsiteY27" fmla="*/ 2558860 h 10170422"/>
              <a:gd name="connsiteX28" fmla="*/ 2009961 w 12006805"/>
              <a:gd name="connsiteY28" fmla="*/ 281912 h 10170422"/>
              <a:gd name="connsiteX29" fmla="*/ 2009961 w 12006805"/>
              <a:gd name="connsiteY29" fmla="*/ 4058414 h 10170422"/>
              <a:gd name="connsiteX30" fmla="*/ 1552761 w 12006805"/>
              <a:gd name="connsiteY30" fmla="*/ 4058413 h 10170422"/>
              <a:gd name="connsiteX31" fmla="*/ 1552761 w 12006805"/>
              <a:gd name="connsiteY31" fmla="*/ 281912 h 10170422"/>
              <a:gd name="connsiteX32" fmla="*/ 2548267 w 12006805"/>
              <a:gd name="connsiteY32" fmla="*/ 491841 h 10170422"/>
              <a:gd name="connsiteX33" fmla="*/ 2548267 w 12006805"/>
              <a:gd name="connsiteY33" fmla="*/ 4268342 h 10170422"/>
              <a:gd name="connsiteX34" fmla="*/ 2091067 w 12006805"/>
              <a:gd name="connsiteY34" fmla="*/ 4268343 h 10170422"/>
              <a:gd name="connsiteX35" fmla="*/ 2091067 w 12006805"/>
              <a:gd name="connsiteY35" fmla="*/ 491841 h 10170422"/>
              <a:gd name="connsiteX36" fmla="*/ 6736764 w 12006805"/>
              <a:gd name="connsiteY36" fmla="*/ 2234387 h 10170422"/>
              <a:gd name="connsiteX37" fmla="*/ 6736763 w 12006805"/>
              <a:gd name="connsiteY37" fmla="*/ 6617529 h 10170422"/>
              <a:gd name="connsiteX38" fmla="*/ 6279563 w 12006805"/>
              <a:gd name="connsiteY38" fmla="*/ 6617529 h 10170422"/>
              <a:gd name="connsiteX39" fmla="*/ 6279564 w 12006805"/>
              <a:gd name="connsiteY39" fmla="*/ 2234387 h 10170422"/>
              <a:gd name="connsiteX40" fmla="*/ 6226624 w 12006805"/>
              <a:gd name="connsiteY40" fmla="*/ 1971691 h 10170422"/>
              <a:gd name="connsiteX41" fmla="*/ 6226622 w 12006805"/>
              <a:gd name="connsiteY41" fmla="*/ 6354833 h 10170422"/>
              <a:gd name="connsiteX42" fmla="*/ 5769424 w 12006805"/>
              <a:gd name="connsiteY42" fmla="*/ 6354834 h 10170422"/>
              <a:gd name="connsiteX43" fmla="*/ 5769424 w 12006805"/>
              <a:gd name="connsiteY43" fmla="*/ 1971691 h 10170422"/>
              <a:gd name="connsiteX44" fmla="*/ 5720794 w 12006805"/>
              <a:gd name="connsiteY44" fmla="*/ 1710865 h 10170422"/>
              <a:gd name="connsiteX45" fmla="*/ 5720795 w 12006805"/>
              <a:gd name="connsiteY45" fmla="*/ 6094008 h 10170422"/>
              <a:gd name="connsiteX46" fmla="*/ 5263594 w 12006805"/>
              <a:gd name="connsiteY46" fmla="*/ 6094007 h 10170422"/>
              <a:gd name="connsiteX47" fmla="*/ 5263595 w 12006805"/>
              <a:gd name="connsiteY47" fmla="*/ 1710865 h 10170422"/>
              <a:gd name="connsiteX48" fmla="*/ 10429474 w 12006805"/>
              <a:gd name="connsiteY48" fmla="*/ 3502265 h 10170422"/>
              <a:gd name="connsiteX49" fmla="*/ 10429474 w 12006805"/>
              <a:gd name="connsiteY49" fmla="*/ 7885409 h 10170422"/>
              <a:gd name="connsiteX50" fmla="*/ 9972273 w 12006805"/>
              <a:gd name="connsiteY50" fmla="*/ 7885408 h 10170422"/>
              <a:gd name="connsiteX51" fmla="*/ 9972273 w 12006805"/>
              <a:gd name="connsiteY51" fmla="*/ 3502265 h 10170422"/>
              <a:gd name="connsiteX52" fmla="*/ 3622403 w 12006805"/>
              <a:gd name="connsiteY52" fmla="*/ 445129 h 10170422"/>
              <a:gd name="connsiteX53" fmla="*/ 3622404 w 12006805"/>
              <a:gd name="connsiteY53" fmla="*/ 4828272 h 10170422"/>
              <a:gd name="connsiteX54" fmla="*/ 3165204 w 12006805"/>
              <a:gd name="connsiteY54" fmla="*/ 4828272 h 10170422"/>
              <a:gd name="connsiteX55" fmla="*/ 3165203 w 12006805"/>
              <a:gd name="connsiteY55" fmla="*/ 445130 h 10170422"/>
              <a:gd name="connsiteX56" fmla="*/ 3080770 w 12006805"/>
              <a:gd name="connsiteY56" fmla="*/ 209954 h 10170422"/>
              <a:gd name="connsiteX57" fmla="*/ 3080770 w 12006805"/>
              <a:gd name="connsiteY57" fmla="*/ 4593097 h 10170422"/>
              <a:gd name="connsiteX58" fmla="*/ 2623570 w 12006805"/>
              <a:gd name="connsiteY58" fmla="*/ 4593097 h 10170422"/>
              <a:gd name="connsiteX59" fmla="*/ 2623569 w 12006805"/>
              <a:gd name="connsiteY59" fmla="*/ 209954 h 10170422"/>
              <a:gd name="connsiteX60" fmla="*/ 4164758 w 12006805"/>
              <a:gd name="connsiteY60" fmla="*/ 587075 h 10170422"/>
              <a:gd name="connsiteX61" fmla="*/ 4164759 w 12006805"/>
              <a:gd name="connsiteY61" fmla="*/ 4970218 h 10170422"/>
              <a:gd name="connsiteX62" fmla="*/ 3707558 w 12006805"/>
              <a:gd name="connsiteY62" fmla="*/ 4970218 h 10170422"/>
              <a:gd name="connsiteX63" fmla="*/ 3707558 w 12006805"/>
              <a:gd name="connsiteY63" fmla="*/ 587076 h 10170422"/>
              <a:gd name="connsiteX64" fmla="*/ 5206709 w 12006805"/>
              <a:gd name="connsiteY64" fmla="*/ 1039485 h 10170422"/>
              <a:gd name="connsiteX65" fmla="*/ 5206711 w 12006805"/>
              <a:gd name="connsiteY65" fmla="*/ 5422628 h 10170422"/>
              <a:gd name="connsiteX66" fmla="*/ 4749510 w 12006805"/>
              <a:gd name="connsiteY66" fmla="*/ 5422628 h 10170422"/>
              <a:gd name="connsiteX67" fmla="*/ 4749510 w 12006805"/>
              <a:gd name="connsiteY67" fmla="*/ 1039485 h 10170422"/>
              <a:gd name="connsiteX68" fmla="*/ 9859532 w 12006805"/>
              <a:gd name="connsiteY68" fmla="*/ 2974057 h 10170422"/>
              <a:gd name="connsiteX69" fmla="*/ 9859532 w 12006805"/>
              <a:gd name="connsiteY69" fmla="*/ 7998619 h 10170422"/>
              <a:gd name="connsiteX70" fmla="*/ 9402331 w 12006805"/>
              <a:gd name="connsiteY70" fmla="*/ 7998618 h 10170422"/>
              <a:gd name="connsiteX71" fmla="*/ 9402331 w 12006805"/>
              <a:gd name="connsiteY71" fmla="*/ 2974058 h 10170422"/>
              <a:gd name="connsiteX72" fmla="*/ 8797505 w 12006805"/>
              <a:gd name="connsiteY72" fmla="*/ 2458191 h 10170422"/>
              <a:gd name="connsiteX73" fmla="*/ 8797506 w 12006805"/>
              <a:gd name="connsiteY73" fmla="*/ 7415376 h 10170422"/>
              <a:gd name="connsiteX74" fmla="*/ 8340305 w 12006805"/>
              <a:gd name="connsiteY74" fmla="*/ 7415377 h 10170422"/>
              <a:gd name="connsiteX75" fmla="*/ 8340305 w 12006805"/>
              <a:gd name="connsiteY75" fmla="*/ 2458192 h 10170422"/>
              <a:gd name="connsiteX76" fmla="*/ 8289460 w 12006805"/>
              <a:gd name="connsiteY76" fmla="*/ 2217924 h 10170422"/>
              <a:gd name="connsiteX77" fmla="*/ 8289461 w 12006805"/>
              <a:gd name="connsiteY77" fmla="*/ 6853162 h 10170422"/>
              <a:gd name="connsiteX78" fmla="*/ 7832261 w 12006805"/>
              <a:gd name="connsiteY78" fmla="*/ 6853162 h 10170422"/>
              <a:gd name="connsiteX79" fmla="*/ 7832261 w 12006805"/>
              <a:gd name="connsiteY79" fmla="*/ 2217924 h 10170422"/>
              <a:gd name="connsiteX80" fmla="*/ 7769366 w 12006805"/>
              <a:gd name="connsiteY80" fmla="*/ 1917685 h 10170422"/>
              <a:gd name="connsiteX81" fmla="*/ 7769366 w 12006805"/>
              <a:gd name="connsiteY81" fmla="*/ 6744421 h 10170422"/>
              <a:gd name="connsiteX82" fmla="*/ 7312166 w 12006805"/>
              <a:gd name="connsiteY82" fmla="*/ 6744421 h 10170422"/>
              <a:gd name="connsiteX83" fmla="*/ 7312167 w 12006805"/>
              <a:gd name="connsiteY83" fmla="*/ 1917686 h 10170422"/>
              <a:gd name="connsiteX84" fmla="*/ 4691075 w 12006805"/>
              <a:gd name="connsiteY84" fmla="*/ 0 h 10170422"/>
              <a:gd name="connsiteX85" fmla="*/ 4691075 w 12006805"/>
              <a:gd name="connsiteY85" fmla="*/ 5411967 h 10170422"/>
              <a:gd name="connsiteX86" fmla="*/ 4233876 w 12006805"/>
              <a:gd name="connsiteY86" fmla="*/ 5411968 h 10170422"/>
              <a:gd name="connsiteX87" fmla="*/ 4233875 w 12006805"/>
              <a:gd name="connsiteY87" fmla="*/ 0 h 10170422"/>
              <a:gd name="connsiteX88" fmla="*/ 9323320 w 12006805"/>
              <a:gd name="connsiteY88" fmla="*/ 1921443 h 10170422"/>
              <a:gd name="connsiteX89" fmla="*/ 9323320 w 12006805"/>
              <a:gd name="connsiteY89" fmla="*/ 7822761 h 10170422"/>
              <a:gd name="connsiteX90" fmla="*/ 8866120 w 12006805"/>
              <a:gd name="connsiteY90" fmla="*/ 7822761 h 10170422"/>
              <a:gd name="connsiteX91" fmla="*/ 8866120 w 12006805"/>
              <a:gd name="connsiteY91" fmla="*/ 1921443 h 1017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2006805" h="10170422">
                <a:moveTo>
                  <a:pt x="457201" y="1571417"/>
                </a:moveTo>
                <a:lnTo>
                  <a:pt x="457200" y="3716719"/>
                </a:lnTo>
                <a:lnTo>
                  <a:pt x="0" y="3716719"/>
                </a:lnTo>
                <a:lnTo>
                  <a:pt x="1" y="1571417"/>
                </a:lnTo>
                <a:close/>
                <a:moveTo>
                  <a:pt x="981896" y="1139540"/>
                </a:moveTo>
                <a:lnTo>
                  <a:pt x="981895" y="4226241"/>
                </a:lnTo>
                <a:lnTo>
                  <a:pt x="524696" y="4226241"/>
                </a:lnTo>
                <a:lnTo>
                  <a:pt x="524696" y="1139540"/>
                </a:lnTo>
                <a:close/>
                <a:moveTo>
                  <a:pt x="12006805" y="5787279"/>
                </a:moveTo>
                <a:lnTo>
                  <a:pt x="12006805" y="10170422"/>
                </a:lnTo>
                <a:lnTo>
                  <a:pt x="11549605" y="10170422"/>
                </a:lnTo>
                <a:lnTo>
                  <a:pt x="11549605" y="5787279"/>
                </a:lnTo>
                <a:close/>
                <a:moveTo>
                  <a:pt x="1509186" y="680193"/>
                </a:moveTo>
                <a:lnTo>
                  <a:pt x="1509186" y="4173488"/>
                </a:lnTo>
                <a:lnTo>
                  <a:pt x="1051986" y="4173488"/>
                </a:lnTo>
                <a:lnTo>
                  <a:pt x="1051986" y="680193"/>
                </a:lnTo>
                <a:close/>
                <a:moveTo>
                  <a:pt x="11472028" y="5006015"/>
                </a:moveTo>
                <a:lnTo>
                  <a:pt x="11472028" y="9389158"/>
                </a:lnTo>
                <a:lnTo>
                  <a:pt x="11014827" y="9389158"/>
                </a:lnTo>
                <a:lnTo>
                  <a:pt x="11014828" y="5006015"/>
                </a:lnTo>
                <a:close/>
                <a:moveTo>
                  <a:pt x="10949298" y="4257486"/>
                </a:moveTo>
                <a:lnTo>
                  <a:pt x="10949298" y="8640629"/>
                </a:lnTo>
                <a:lnTo>
                  <a:pt x="10492098" y="8640628"/>
                </a:lnTo>
                <a:lnTo>
                  <a:pt x="10492098" y="4257485"/>
                </a:lnTo>
                <a:close/>
                <a:moveTo>
                  <a:pt x="7254019" y="2558860"/>
                </a:moveTo>
                <a:lnTo>
                  <a:pt x="7254018" y="6942002"/>
                </a:lnTo>
                <a:lnTo>
                  <a:pt x="6796818" y="6942002"/>
                </a:lnTo>
                <a:lnTo>
                  <a:pt x="6796820" y="2558860"/>
                </a:lnTo>
                <a:close/>
                <a:moveTo>
                  <a:pt x="2009961" y="281912"/>
                </a:moveTo>
                <a:lnTo>
                  <a:pt x="2009961" y="4058414"/>
                </a:lnTo>
                <a:lnTo>
                  <a:pt x="1552761" y="4058413"/>
                </a:lnTo>
                <a:lnTo>
                  <a:pt x="1552761" y="281912"/>
                </a:lnTo>
                <a:close/>
                <a:moveTo>
                  <a:pt x="2548267" y="491841"/>
                </a:moveTo>
                <a:lnTo>
                  <a:pt x="2548267" y="4268342"/>
                </a:lnTo>
                <a:lnTo>
                  <a:pt x="2091067" y="4268343"/>
                </a:lnTo>
                <a:lnTo>
                  <a:pt x="2091067" y="491841"/>
                </a:lnTo>
                <a:close/>
                <a:moveTo>
                  <a:pt x="6736764" y="2234387"/>
                </a:moveTo>
                <a:lnTo>
                  <a:pt x="6736763" y="6617529"/>
                </a:lnTo>
                <a:lnTo>
                  <a:pt x="6279563" y="6617529"/>
                </a:lnTo>
                <a:lnTo>
                  <a:pt x="6279564" y="2234387"/>
                </a:lnTo>
                <a:close/>
                <a:moveTo>
                  <a:pt x="6226624" y="1971691"/>
                </a:moveTo>
                <a:lnTo>
                  <a:pt x="6226622" y="6354833"/>
                </a:lnTo>
                <a:lnTo>
                  <a:pt x="5769424" y="6354834"/>
                </a:lnTo>
                <a:lnTo>
                  <a:pt x="5769424" y="1971691"/>
                </a:lnTo>
                <a:close/>
                <a:moveTo>
                  <a:pt x="5720794" y="1710865"/>
                </a:moveTo>
                <a:lnTo>
                  <a:pt x="5720795" y="6094008"/>
                </a:lnTo>
                <a:lnTo>
                  <a:pt x="5263594" y="6094007"/>
                </a:lnTo>
                <a:lnTo>
                  <a:pt x="5263595" y="1710865"/>
                </a:lnTo>
                <a:close/>
                <a:moveTo>
                  <a:pt x="10429474" y="3502265"/>
                </a:moveTo>
                <a:lnTo>
                  <a:pt x="10429474" y="7885409"/>
                </a:lnTo>
                <a:lnTo>
                  <a:pt x="9972273" y="7885408"/>
                </a:lnTo>
                <a:lnTo>
                  <a:pt x="9972273" y="3502265"/>
                </a:lnTo>
                <a:close/>
                <a:moveTo>
                  <a:pt x="3622403" y="445129"/>
                </a:moveTo>
                <a:lnTo>
                  <a:pt x="3622404" y="4828272"/>
                </a:lnTo>
                <a:lnTo>
                  <a:pt x="3165204" y="4828272"/>
                </a:lnTo>
                <a:lnTo>
                  <a:pt x="3165203" y="445130"/>
                </a:lnTo>
                <a:close/>
                <a:moveTo>
                  <a:pt x="3080770" y="209954"/>
                </a:moveTo>
                <a:lnTo>
                  <a:pt x="3080770" y="4593097"/>
                </a:lnTo>
                <a:lnTo>
                  <a:pt x="2623570" y="4593097"/>
                </a:lnTo>
                <a:lnTo>
                  <a:pt x="2623569" y="209954"/>
                </a:lnTo>
                <a:close/>
                <a:moveTo>
                  <a:pt x="4164758" y="587075"/>
                </a:moveTo>
                <a:lnTo>
                  <a:pt x="4164759" y="4970218"/>
                </a:lnTo>
                <a:lnTo>
                  <a:pt x="3707558" y="4970218"/>
                </a:lnTo>
                <a:lnTo>
                  <a:pt x="3707558" y="587076"/>
                </a:lnTo>
                <a:close/>
                <a:moveTo>
                  <a:pt x="5206709" y="1039485"/>
                </a:moveTo>
                <a:lnTo>
                  <a:pt x="5206711" y="5422628"/>
                </a:lnTo>
                <a:lnTo>
                  <a:pt x="4749510" y="5422628"/>
                </a:lnTo>
                <a:lnTo>
                  <a:pt x="4749510" y="1039485"/>
                </a:lnTo>
                <a:close/>
                <a:moveTo>
                  <a:pt x="9859532" y="2974057"/>
                </a:moveTo>
                <a:lnTo>
                  <a:pt x="9859532" y="7998619"/>
                </a:lnTo>
                <a:lnTo>
                  <a:pt x="9402331" y="7998618"/>
                </a:lnTo>
                <a:lnTo>
                  <a:pt x="9402331" y="2974058"/>
                </a:lnTo>
                <a:close/>
                <a:moveTo>
                  <a:pt x="8797505" y="2458191"/>
                </a:moveTo>
                <a:lnTo>
                  <a:pt x="8797506" y="7415376"/>
                </a:lnTo>
                <a:lnTo>
                  <a:pt x="8340305" y="7415377"/>
                </a:lnTo>
                <a:lnTo>
                  <a:pt x="8340305" y="2458192"/>
                </a:lnTo>
                <a:close/>
                <a:moveTo>
                  <a:pt x="8289460" y="2217924"/>
                </a:moveTo>
                <a:lnTo>
                  <a:pt x="8289461" y="6853162"/>
                </a:lnTo>
                <a:lnTo>
                  <a:pt x="7832261" y="6853162"/>
                </a:lnTo>
                <a:lnTo>
                  <a:pt x="7832261" y="2217924"/>
                </a:lnTo>
                <a:close/>
                <a:moveTo>
                  <a:pt x="7769366" y="1917685"/>
                </a:moveTo>
                <a:lnTo>
                  <a:pt x="7769366" y="6744421"/>
                </a:lnTo>
                <a:lnTo>
                  <a:pt x="7312166" y="6744421"/>
                </a:lnTo>
                <a:lnTo>
                  <a:pt x="7312167" y="1917686"/>
                </a:lnTo>
                <a:close/>
                <a:moveTo>
                  <a:pt x="4691075" y="0"/>
                </a:moveTo>
                <a:lnTo>
                  <a:pt x="4691075" y="5411967"/>
                </a:lnTo>
                <a:lnTo>
                  <a:pt x="4233876" y="5411968"/>
                </a:lnTo>
                <a:lnTo>
                  <a:pt x="4233875" y="0"/>
                </a:lnTo>
                <a:close/>
                <a:moveTo>
                  <a:pt x="9323320" y="1921443"/>
                </a:moveTo>
                <a:lnTo>
                  <a:pt x="9323320" y="7822761"/>
                </a:lnTo>
                <a:lnTo>
                  <a:pt x="8866120" y="7822761"/>
                </a:lnTo>
                <a:lnTo>
                  <a:pt x="8866120" y="192144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35"/>
          </p:nvPr>
        </p:nvSpPr>
        <p:spPr>
          <a:xfrm rot="777076">
            <a:off x="-1173430" y="428391"/>
            <a:ext cx="8349775" cy="7039749"/>
          </a:xfrm>
          <a:custGeom>
            <a:avLst/>
            <a:gdLst>
              <a:gd name="connsiteX0" fmla="*/ 1217907 w 8349775"/>
              <a:gd name="connsiteY0" fmla="*/ 6522153 h 7039749"/>
              <a:gd name="connsiteX1" fmla="*/ 4220751 w 8349775"/>
              <a:gd name="connsiteY1" fmla="*/ 6522153 h 7039749"/>
              <a:gd name="connsiteX2" fmla="*/ 4220751 w 8349775"/>
              <a:gd name="connsiteY2" fmla="*/ 7039749 h 7039749"/>
              <a:gd name="connsiteX3" fmla="*/ 1217907 w 8349775"/>
              <a:gd name="connsiteY3" fmla="*/ 7039749 h 7039749"/>
              <a:gd name="connsiteX4" fmla="*/ 2110597 w 8349775"/>
              <a:gd name="connsiteY4" fmla="*/ 5917893 h 7039749"/>
              <a:gd name="connsiteX5" fmla="*/ 5113440 w 8349775"/>
              <a:gd name="connsiteY5" fmla="*/ 5917894 h 7039749"/>
              <a:gd name="connsiteX6" fmla="*/ 5113441 w 8349775"/>
              <a:gd name="connsiteY6" fmla="*/ 6435490 h 7039749"/>
              <a:gd name="connsiteX7" fmla="*/ 2110598 w 8349775"/>
              <a:gd name="connsiteY7" fmla="*/ 6435489 h 7039749"/>
              <a:gd name="connsiteX8" fmla="*/ 1499360 w 8349775"/>
              <a:gd name="connsiteY8" fmla="*/ 5314278 h 7039749"/>
              <a:gd name="connsiteX9" fmla="*/ 5551388 w 8349775"/>
              <a:gd name="connsiteY9" fmla="*/ 5314279 h 7039749"/>
              <a:gd name="connsiteX10" fmla="*/ 5551388 w 8349775"/>
              <a:gd name="connsiteY10" fmla="*/ 5831874 h 7039749"/>
              <a:gd name="connsiteX11" fmla="*/ 1499360 w 8349775"/>
              <a:gd name="connsiteY11" fmla="*/ 5831874 h 7039749"/>
              <a:gd name="connsiteX12" fmla="*/ 2411944 w 8349775"/>
              <a:gd name="connsiteY12" fmla="*/ 4708499 h 7039749"/>
              <a:gd name="connsiteX13" fmla="*/ 6463971 w 8349775"/>
              <a:gd name="connsiteY13" fmla="*/ 4708499 h 7039749"/>
              <a:gd name="connsiteX14" fmla="*/ 6463971 w 8349775"/>
              <a:gd name="connsiteY14" fmla="*/ 5226094 h 7039749"/>
              <a:gd name="connsiteX15" fmla="*/ 2411944 w 8349775"/>
              <a:gd name="connsiteY15" fmla="*/ 5226094 h 7039749"/>
              <a:gd name="connsiteX16" fmla="*/ 1124034 w 8349775"/>
              <a:gd name="connsiteY16" fmla="*/ 4121207 h 7039749"/>
              <a:gd name="connsiteX17" fmla="*/ 5937685 w 8349775"/>
              <a:gd name="connsiteY17" fmla="*/ 4121207 h 7039749"/>
              <a:gd name="connsiteX18" fmla="*/ 5937685 w 8349775"/>
              <a:gd name="connsiteY18" fmla="*/ 4638803 h 7039749"/>
              <a:gd name="connsiteX19" fmla="*/ 1124034 w 8349775"/>
              <a:gd name="connsiteY19" fmla="*/ 4638803 h 7039749"/>
              <a:gd name="connsiteX20" fmla="*/ 1452148 w 8349775"/>
              <a:gd name="connsiteY20" fmla="*/ 3546689 h 7039749"/>
              <a:gd name="connsiteX21" fmla="*/ 6993567 w 8349775"/>
              <a:gd name="connsiteY21" fmla="*/ 3546688 h 7039749"/>
              <a:gd name="connsiteX22" fmla="*/ 6993567 w 8349775"/>
              <a:gd name="connsiteY22" fmla="*/ 4064284 h 7039749"/>
              <a:gd name="connsiteX23" fmla="*/ 1452148 w 8349775"/>
              <a:gd name="connsiteY23" fmla="*/ 4064284 h 7039749"/>
              <a:gd name="connsiteX24" fmla="*/ 1144163 w 8349775"/>
              <a:gd name="connsiteY24" fmla="*/ 2952965 h 7039749"/>
              <a:gd name="connsiteX25" fmla="*/ 6685582 w 8349775"/>
              <a:gd name="connsiteY25" fmla="*/ 2952965 h 7039749"/>
              <a:gd name="connsiteX26" fmla="*/ 6685581 w 8349775"/>
              <a:gd name="connsiteY26" fmla="*/ 3470561 h 7039749"/>
              <a:gd name="connsiteX27" fmla="*/ 1144163 w 8349775"/>
              <a:gd name="connsiteY27" fmla="*/ 3470561 h 7039749"/>
              <a:gd name="connsiteX28" fmla="*/ 821534 w 8349775"/>
              <a:gd name="connsiteY28" fmla="*/ 2366854 h 7039749"/>
              <a:gd name="connsiteX29" fmla="*/ 7721750 w 8349775"/>
              <a:gd name="connsiteY29" fmla="*/ 2366854 h 7039749"/>
              <a:gd name="connsiteX30" fmla="*/ 7721750 w 8349775"/>
              <a:gd name="connsiteY30" fmla="*/ 2884450 h 7039749"/>
              <a:gd name="connsiteX31" fmla="*/ 821534 w 8349775"/>
              <a:gd name="connsiteY31" fmla="*/ 2884450 h 7039749"/>
              <a:gd name="connsiteX32" fmla="*/ 0 w 8349775"/>
              <a:gd name="connsiteY32" fmla="*/ 1776231 h 7039749"/>
              <a:gd name="connsiteX33" fmla="*/ 8349775 w 8349775"/>
              <a:gd name="connsiteY33" fmla="*/ 1776231 h 7039749"/>
              <a:gd name="connsiteX34" fmla="*/ 8349775 w 8349775"/>
              <a:gd name="connsiteY34" fmla="*/ 2293827 h 7039749"/>
              <a:gd name="connsiteX35" fmla="*/ 0 w 8349775"/>
              <a:gd name="connsiteY35" fmla="*/ 2293827 h 7039749"/>
              <a:gd name="connsiteX36" fmla="*/ 1125522 w 8349775"/>
              <a:gd name="connsiteY36" fmla="*/ 1202774 h 7039749"/>
              <a:gd name="connsiteX37" fmla="*/ 7489137 w 8349775"/>
              <a:gd name="connsiteY37" fmla="*/ 1202774 h 7039749"/>
              <a:gd name="connsiteX38" fmla="*/ 7489137 w 8349775"/>
              <a:gd name="connsiteY38" fmla="*/ 1720370 h 7039749"/>
              <a:gd name="connsiteX39" fmla="*/ 1125522 w 8349775"/>
              <a:gd name="connsiteY39" fmla="*/ 1720370 h 7039749"/>
              <a:gd name="connsiteX40" fmla="*/ 1477949 w 8349775"/>
              <a:gd name="connsiteY40" fmla="*/ 611981 h 7039749"/>
              <a:gd name="connsiteX41" fmla="*/ 5977719 w 8349775"/>
              <a:gd name="connsiteY41" fmla="*/ 611981 h 7039749"/>
              <a:gd name="connsiteX42" fmla="*/ 5977719 w 8349775"/>
              <a:gd name="connsiteY42" fmla="*/ 1129577 h 7039749"/>
              <a:gd name="connsiteX43" fmla="*/ 1477949 w 8349775"/>
              <a:gd name="connsiteY43" fmla="*/ 1129577 h 7039749"/>
              <a:gd name="connsiteX44" fmla="*/ 2260398 w 8349775"/>
              <a:gd name="connsiteY44" fmla="*/ 0 h 7039749"/>
              <a:gd name="connsiteX45" fmla="*/ 5587268 w 8349775"/>
              <a:gd name="connsiteY45" fmla="*/ 0 h 7039749"/>
              <a:gd name="connsiteX46" fmla="*/ 5587267 w 8349775"/>
              <a:gd name="connsiteY46" fmla="*/ 517596 h 7039749"/>
              <a:gd name="connsiteX47" fmla="*/ 2260398 w 8349775"/>
              <a:gd name="connsiteY47" fmla="*/ 517596 h 703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349775" h="7039749">
                <a:moveTo>
                  <a:pt x="1217907" y="6522153"/>
                </a:moveTo>
                <a:lnTo>
                  <a:pt x="4220751" y="6522153"/>
                </a:lnTo>
                <a:lnTo>
                  <a:pt x="4220751" y="7039749"/>
                </a:lnTo>
                <a:lnTo>
                  <a:pt x="1217907" y="7039749"/>
                </a:lnTo>
                <a:close/>
                <a:moveTo>
                  <a:pt x="2110597" y="5917893"/>
                </a:moveTo>
                <a:lnTo>
                  <a:pt x="5113440" y="5917894"/>
                </a:lnTo>
                <a:lnTo>
                  <a:pt x="5113441" y="6435490"/>
                </a:lnTo>
                <a:lnTo>
                  <a:pt x="2110598" y="6435489"/>
                </a:lnTo>
                <a:close/>
                <a:moveTo>
                  <a:pt x="1499360" y="5314278"/>
                </a:moveTo>
                <a:lnTo>
                  <a:pt x="5551388" y="5314279"/>
                </a:lnTo>
                <a:lnTo>
                  <a:pt x="5551388" y="5831874"/>
                </a:lnTo>
                <a:lnTo>
                  <a:pt x="1499360" y="5831874"/>
                </a:lnTo>
                <a:close/>
                <a:moveTo>
                  <a:pt x="2411944" y="4708499"/>
                </a:moveTo>
                <a:lnTo>
                  <a:pt x="6463971" y="4708499"/>
                </a:lnTo>
                <a:lnTo>
                  <a:pt x="6463971" y="5226094"/>
                </a:lnTo>
                <a:lnTo>
                  <a:pt x="2411944" y="5226094"/>
                </a:lnTo>
                <a:close/>
                <a:moveTo>
                  <a:pt x="1124034" y="4121207"/>
                </a:moveTo>
                <a:lnTo>
                  <a:pt x="5937685" y="4121207"/>
                </a:lnTo>
                <a:lnTo>
                  <a:pt x="5937685" y="4638803"/>
                </a:lnTo>
                <a:lnTo>
                  <a:pt x="1124034" y="4638803"/>
                </a:lnTo>
                <a:close/>
                <a:moveTo>
                  <a:pt x="1452148" y="3546689"/>
                </a:moveTo>
                <a:lnTo>
                  <a:pt x="6993567" y="3546688"/>
                </a:lnTo>
                <a:lnTo>
                  <a:pt x="6993567" y="4064284"/>
                </a:lnTo>
                <a:lnTo>
                  <a:pt x="1452148" y="4064284"/>
                </a:lnTo>
                <a:close/>
                <a:moveTo>
                  <a:pt x="1144163" y="2952965"/>
                </a:moveTo>
                <a:lnTo>
                  <a:pt x="6685582" y="2952965"/>
                </a:lnTo>
                <a:lnTo>
                  <a:pt x="6685581" y="3470561"/>
                </a:lnTo>
                <a:lnTo>
                  <a:pt x="1144163" y="3470561"/>
                </a:lnTo>
                <a:close/>
                <a:moveTo>
                  <a:pt x="821534" y="2366854"/>
                </a:moveTo>
                <a:lnTo>
                  <a:pt x="7721750" y="2366854"/>
                </a:lnTo>
                <a:lnTo>
                  <a:pt x="7721750" y="2884450"/>
                </a:lnTo>
                <a:lnTo>
                  <a:pt x="821534" y="2884450"/>
                </a:lnTo>
                <a:close/>
                <a:moveTo>
                  <a:pt x="0" y="1776231"/>
                </a:moveTo>
                <a:lnTo>
                  <a:pt x="8349775" y="1776231"/>
                </a:lnTo>
                <a:lnTo>
                  <a:pt x="8349775" y="2293827"/>
                </a:lnTo>
                <a:lnTo>
                  <a:pt x="0" y="2293827"/>
                </a:lnTo>
                <a:close/>
                <a:moveTo>
                  <a:pt x="1125522" y="1202774"/>
                </a:moveTo>
                <a:lnTo>
                  <a:pt x="7489137" y="1202774"/>
                </a:lnTo>
                <a:lnTo>
                  <a:pt x="7489137" y="1720370"/>
                </a:lnTo>
                <a:lnTo>
                  <a:pt x="1125522" y="1720370"/>
                </a:lnTo>
                <a:close/>
                <a:moveTo>
                  <a:pt x="1477949" y="611981"/>
                </a:moveTo>
                <a:lnTo>
                  <a:pt x="5977719" y="611981"/>
                </a:lnTo>
                <a:lnTo>
                  <a:pt x="5977719" y="1129577"/>
                </a:lnTo>
                <a:lnTo>
                  <a:pt x="1477949" y="1129577"/>
                </a:lnTo>
                <a:close/>
                <a:moveTo>
                  <a:pt x="2260398" y="0"/>
                </a:moveTo>
                <a:lnTo>
                  <a:pt x="5587268" y="0"/>
                </a:lnTo>
                <a:lnTo>
                  <a:pt x="5587267" y="517596"/>
                </a:lnTo>
                <a:lnTo>
                  <a:pt x="2260398" y="5175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-228600" y="-177800"/>
            <a:ext cx="6554667" cy="7035800"/>
          </a:xfrm>
          <a:custGeom>
            <a:avLst/>
            <a:gdLst>
              <a:gd name="connsiteX0" fmla="*/ 168859 w 6660025"/>
              <a:gd name="connsiteY0" fmla="*/ 0 h 7035800"/>
              <a:gd name="connsiteX1" fmla="*/ 302209 w 6660025"/>
              <a:gd name="connsiteY1" fmla="*/ 0 h 7035800"/>
              <a:gd name="connsiteX2" fmla="*/ 6493459 w 6660025"/>
              <a:gd name="connsiteY2" fmla="*/ 139700 h 7035800"/>
              <a:gd name="connsiteX3" fmla="*/ 5687009 w 6660025"/>
              <a:gd name="connsiteY3" fmla="*/ 3911600 h 7035800"/>
              <a:gd name="connsiteX4" fmla="*/ 6660025 w 6660025"/>
              <a:gd name="connsiteY4" fmla="*/ 7035800 h 7035800"/>
              <a:gd name="connsiteX5" fmla="*/ 0 w 6660025"/>
              <a:gd name="connsiteY5" fmla="*/ 7035800 h 703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0025" h="7035800">
                <a:moveTo>
                  <a:pt x="168859" y="0"/>
                </a:moveTo>
                <a:lnTo>
                  <a:pt x="302209" y="0"/>
                </a:lnTo>
                <a:lnTo>
                  <a:pt x="6493459" y="139700"/>
                </a:lnTo>
                <a:lnTo>
                  <a:pt x="5687009" y="3911600"/>
                </a:lnTo>
                <a:lnTo>
                  <a:pt x="6660025" y="7035800"/>
                </a:lnTo>
                <a:lnTo>
                  <a:pt x="0" y="7035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5975608" y="2"/>
            <a:ext cx="6216393" cy="6857999"/>
          </a:xfrm>
          <a:custGeom>
            <a:avLst/>
            <a:gdLst>
              <a:gd name="connsiteX0" fmla="*/ 6216393 w 6216393"/>
              <a:gd name="connsiteY0" fmla="*/ 0 h 6857999"/>
              <a:gd name="connsiteX1" fmla="*/ 6216393 w 6216393"/>
              <a:gd name="connsiteY1" fmla="*/ 6311138 h 6857999"/>
              <a:gd name="connsiteX2" fmla="*/ 6003352 w 6216393"/>
              <a:gd name="connsiteY2" fmla="*/ 6511952 h 6857999"/>
              <a:gd name="connsiteX3" fmla="*/ 5676976 w 6216393"/>
              <a:gd name="connsiteY3" fmla="*/ 6762854 h 6857999"/>
              <a:gd name="connsiteX4" fmla="*/ 5504535 w 6216393"/>
              <a:gd name="connsiteY4" fmla="*/ 6857999 h 6857999"/>
              <a:gd name="connsiteX5" fmla="*/ 3718931 w 6216393"/>
              <a:gd name="connsiteY5" fmla="*/ 6857999 h 6857999"/>
              <a:gd name="connsiteX6" fmla="*/ 3611422 w 6216393"/>
              <a:gd name="connsiteY6" fmla="*/ 6804188 h 6857999"/>
              <a:gd name="connsiteX7" fmla="*/ 3130386 w 6216393"/>
              <a:gd name="connsiteY7" fmla="*/ 6427075 h 6857999"/>
              <a:gd name="connsiteX8" fmla="*/ 553464 w 6216393"/>
              <a:gd name="connsiteY8" fmla="*/ 3693256 h 6857999"/>
              <a:gd name="connsiteX9" fmla="*/ 638342 w 6216393"/>
              <a:gd name="connsiteY9" fmla="*/ 820290 h 6857999"/>
              <a:gd name="connsiteX10" fmla="*/ 1508575 w 6216393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16393" h="6857999">
                <a:moveTo>
                  <a:pt x="6216393" y="0"/>
                </a:moveTo>
                <a:lnTo>
                  <a:pt x="6216393" y="6311138"/>
                </a:lnTo>
                <a:lnTo>
                  <a:pt x="6003352" y="6511952"/>
                </a:lnTo>
                <a:cubicBezTo>
                  <a:pt x="5901254" y="6608190"/>
                  <a:pt x="5791820" y="6691805"/>
                  <a:pt x="5676976" y="6762854"/>
                </a:cubicBezTo>
                <a:lnTo>
                  <a:pt x="5504535" y="6857999"/>
                </a:lnTo>
                <a:lnTo>
                  <a:pt x="3718931" y="6857999"/>
                </a:lnTo>
                <a:lnTo>
                  <a:pt x="3611422" y="6804188"/>
                </a:lnTo>
                <a:cubicBezTo>
                  <a:pt x="3437255" y="6705991"/>
                  <a:pt x="3274744" y="6580223"/>
                  <a:pt x="3130386" y="6427075"/>
                </a:cubicBezTo>
                <a:lnTo>
                  <a:pt x="553464" y="3693256"/>
                </a:lnTo>
                <a:cubicBezTo>
                  <a:pt x="-216445" y="2876470"/>
                  <a:pt x="-178444" y="1590199"/>
                  <a:pt x="638342" y="820290"/>
                </a:cubicBezTo>
                <a:lnTo>
                  <a:pt x="1508575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4712" y="1866901"/>
            <a:ext cx="10442576" cy="2786182"/>
          </a:xfrm>
          <a:custGeom>
            <a:avLst/>
            <a:gdLst>
              <a:gd name="connsiteX0" fmla="*/ 0 w 10442576"/>
              <a:gd name="connsiteY0" fmla="*/ 0 h 2786182"/>
              <a:gd name="connsiteX1" fmla="*/ 10442576 w 10442576"/>
              <a:gd name="connsiteY1" fmla="*/ 0 h 2786182"/>
              <a:gd name="connsiteX2" fmla="*/ 10442576 w 10442576"/>
              <a:gd name="connsiteY2" fmla="*/ 2786182 h 2786182"/>
              <a:gd name="connsiteX3" fmla="*/ 0 w 10442576"/>
              <a:gd name="connsiteY3" fmla="*/ 2786182 h 278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2576" h="2786182">
                <a:moveTo>
                  <a:pt x="0" y="0"/>
                </a:moveTo>
                <a:lnTo>
                  <a:pt x="10442576" y="0"/>
                </a:lnTo>
                <a:lnTo>
                  <a:pt x="10442576" y="2786182"/>
                </a:lnTo>
                <a:lnTo>
                  <a:pt x="0" y="278618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9E64-F99B-490D-8C0A-5891E4A35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1C42-386A-4EA0-89E5-AF855B3B13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9E64-F99B-490D-8C0A-5891E4A35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1C42-386A-4EA0-89E5-AF855B3B13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9E64-F99B-490D-8C0A-5891E4A35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1C42-386A-4EA0-89E5-AF855B3B13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9E64-F99B-490D-8C0A-5891E4A35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1C42-386A-4EA0-89E5-AF855B3B130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416864" y="621291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9E64-F99B-490D-8C0A-5891E4A35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1C42-386A-4EA0-89E5-AF855B3B13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9E64-F99B-490D-8C0A-5891E4A35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1C42-386A-4EA0-89E5-AF855B3B13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9E64-F99B-490D-8C0A-5891E4A35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1C42-386A-4EA0-89E5-AF855B3B13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9E64-F99B-490D-8C0A-5891E4A35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1C42-386A-4EA0-89E5-AF855B3B13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59E64-F99B-490D-8C0A-5891E4A35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21C42-386A-4EA0-89E5-AF855B3B13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image" Target="../media/image4.png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jpe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4.xml"/><Relationship Id="rId7" Type="http://schemas.openxmlformats.org/officeDocument/2006/relationships/image" Target="../media/image10.png"/><Relationship Id="rId6" Type="http://schemas.openxmlformats.org/officeDocument/2006/relationships/tags" Target="../tags/tag33.xml"/><Relationship Id="rId5" Type="http://schemas.openxmlformats.org/officeDocument/2006/relationships/image" Target="../media/image4.png"/><Relationship Id="rId4" Type="http://schemas.openxmlformats.org/officeDocument/2006/relationships/tags" Target="../tags/tag32.xml"/><Relationship Id="rId3" Type="http://schemas.openxmlformats.org/officeDocument/2006/relationships/image" Target="../media/image9.png"/><Relationship Id="rId2" Type="http://schemas.openxmlformats.org/officeDocument/2006/relationships/tags" Target="../tags/tag31.xml"/><Relationship Id="rId10" Type="http://schemas.openxmlformats.org/officeDocument/2006/relationships/notesSlide" Target="../notesSlides/notesSlide14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png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image" Target="../media/image3.png"/><Relationship Id="rId4" Type="http://schemas.openxmlformats.org/officeDocument/2006/relationships/tags" Target="../tags/tag36.xml"/><Relationship Id="rId3" Type="http://schemas.openxmlformats.org/officeDocument/2006/relationships/image" Target="../media/image21.png"/><Relationship Id="rId2" Type="http://schemas.openxmlformats.org/officeDocument/2006/relationships/tags" Target="../tags/tag35.xml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7.jpeg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8.xml"/><Relationship Id="rId7" Type="http://schemas.openxmlformats.org/officeDocument/2006/relationships/image" Target="../media/image10.png"/><Relationship Id="rId6" Type="http://schemas.openxmlformats.org/officeDocument/2006/relationships/tags" Target="../tags/tag17.xml"/><Relationship Id="rId5" Type="http://schemas.openxmlformats.org/officeDocument/2006/relationships/image" Target="../media/image4.png"/><Relationship Id="rId4" Type="http://schemas.openxmlformats.org/officeDocument/2006/relationships/tags" Target="../tags/tag16.xml"/><Relationship Id="rId3" Type="http://schemas.openxmlformats.org/officeDocument/2006/relationships/image" Target="../media/image9.png"/><Relationship Id="rId2" Type="http://schemas.openxmlformats.org/officeDocument/2006/relationships/tags" Target="../tags/tag15.xml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6.xml"/><Relationship Id="rId7" Type="http://schemas.openxmlformats.org/officeDocument/2006/relationships/image" Target="../media/image10.png"/><Relationship Id="rId6" Type="http://schemas.openxmlformats.org/officeDocument/2006/relationships/tags" Target="../tags/tag25.xml"/><Relationship Id="rId5" Type="http://schemas.openxmlformats.org/officeDocument/2006/relationships/image" Target="../media/image4.png"/><Relationship Id="rId4" Type="http://schemas.openxmlformats.org/officeDocument/2006/relationships/tags" Target="../tags/tag24.xml"/><Relationship Id="rId3" Type="http://schemas.openxmlformats.org/officeDocument/2006/relationships/image" Target="../media/image9.png"/><Relationship Id="rId2" Type="http://schemas.openxmlformats.org/officeDocument/2006/relationships/tags" Target="../tags/tag23.xml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0.xml"/><Relationship Id="rId7" Type="http://schemas.openxmlformats.org/officeDocument/2006/relationships/image" Target="../media/image10.png"/><Relationship Id="rId6" Type="http://schemas.openxmlformats.org/officeDocument/2006/relationships/tags" Target="../tags/tag29.xml"/><Relationship Id="rId5" Type="http://schemas.openxmlformats.org/officeDocument/2006/relationships/image" Target="../media/image4.png"/><Relationship Id="rId4" Type="http://schemas.openxmlformats.org/officeDocument/2006/relationships/tags" Target="../tags/tag28.xml"/><Relationship Id="rId3" Type="http://schemas.openxmlformats.org/officeDocument/2006/relationships/image" Target="../media/image9.png"/><Relationship Id="rId2" Type="http://schemas.openxmlformats.org/officeDocument/2006/relationships/tags" Target="../tags/tag27.xml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7410" y="487633"/>
            <a:ext cx="5548590" cy="554249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</p:pic>
      <p:pic>
        <p:nvPicPr>
          <p:cNvPr id="6" name="PA_库_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screen"/>
          <a:stretch>
            <a:fillRect/>
          </a:stretch>
        </p:blipFill>
        <p:spPr>
          <a:xfrm>
            <a:off x="6565108" y="1831988"/>
            <a:ext cx="1505004" cy="419844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</p:pic>
      <p:pic>
        <p:nvPicPr>
          <p:cNvPr id="7" name="PA_库_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 cstate="screen"/>
          <a:stretch>
            <a:fillRect/>
          </a:stretch>
        </p:blipFill>
        <p:spPr>
          <a:xfrm flipH="1" flipV="1">
            <a:off x="9991991" y="370369"/>
            <a:ext cx="1505004" cy="419844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</p:pic>
      <p:sp>
        <p:nvSpPr>
          <p:cNvPr id="8" name="PA_库_文本框 7"/>
          <p:cNvSpPr txBox="1"/>
          <p:nvPr>
            <p:custDataLst>
              <p:tags r:id="rId6"/>
            </p:custDataLst>
          </p:nvPr>
        </p:nvSpPr>
        <p:spPr>
          <a:xfrm>
            <a:off x="8885821" y="1160869"/>
            <a:ext cx="1106170" cy="428244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vert="eaVert" wrap="none" rtlCol="0">
            <a:spAutoFit/>
          </a:bodyPr>
          <a:lstStyle/>
          <a:p>
            <a:r>
              <a:rPr lang="zh-CN" altLang="en-US" sz="6000" dirty="0" smtClean="0">
                <a:blipFill>
                  <a:blip r:embed="rId7"/>
                  <a:stretch>
                    <a:fillRect/>
                  </a:stretch>
                </a:blip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杭电心理</a:t>
            </a:r>
            <a:r>
              <a:rPr lang="en-US" altLang="zh-CN" sz="6000" dirty="0" smtClean="0">
                <a:blipFill>
                  <a:blip r:embed="rId7"/>
                  <a:stretch>
                    <a:fillRect/>
                  </a:stretch>
                </a:blip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e</a:t>
            </a:r>
            <a:r>
              <a:rPr lang="zh-CN" altLang="en-US" sz="6000" dirty="0" smtClean="0">
                <a:blipFill>
                  <a:blip r:embed="rId7"/>
                  <a:stretch>
                    <a:fillRect/>
                  </a:stretch>
                </a:blip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站</a:t>
            </a:r>
            <a:endParaRPr lang="zh-CN" altLang="en-US" sz="6000" dirty="0" smtClean="0">
              <a:blipFill>
                <a:blip r:embed="rId7"/>
                <a:stretch>
                  <a:fillRect/>
                </a:stretch>
              </a:blip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10" name="PA_库_直接连接符 9"/>
          <p:cNvCxnSpPr/>
          <p:nvPr>
            <p:custDataLst>
              <p:tags r:id="rId8"/>
            </p:custDataLst>
          </p:nvPr>
        </p:nvCxnSpPr>
        <p:spPr>
          <a:xfrm>
            <a:off x="8899451" y="1201479"/>
            <a:ext cx="0" cy="4828952"/>
          </a:xfrm>
          <a:prstGeom prst="line">
            <a:avLst/>
          </a:prstGeom>
          <a:ln>
            <a:solidFill>
              <a:srgbClr val="6CA7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库_文本框 10"/>
          <p:cNvSpPr txBox="1"/>
          <p:nvPr>
            <p:custDataLst>
              <p:tags r:id="rId9"/>
            </p:custDataLst>
          </p:nvPr>
        </p:nvSpPr>
        <p:spPr>
          <a:xfrm>
            <a:off x="8199159" y="1201479"/>
            <a:ext cx="677108" cy="48289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手绘叶子系列</a:t>
            </a:r>
            <a:r>
              <a:rPr lang="en-US" altLang="zh-CN" sz="3200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PPT</a:t>
            </a:r>
            <a:endParaRPr lang="zh-CN" altLang="en-US" sz="3200" dirty="0">
              <a:solidFill>
                <a:srgbClr val="6CA79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3365" y="1403985"/>
            <a:ext cx="4639945" cy="4639310"/>
          </a:xfrm>
          <a:prstGeom prst="rect">
            <a:avLst/>
          </a:prstGeom>
          <a:noFill/>
          <a:ln w="28575">
            <a:solidFill>
              <a:srgbClr val="6CA7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70860" y="182843"/>
            <a:ext cx="5273749" cy="77617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叁</a:t>
            </a:r>
            <a:r>
              <a:rPr lang="zh-CN" altLang="en-US" sz="3600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  </a:t>
            </a:r>
            <a:r>
              <a:rPr lang="zh-CN" altLang="en-US" sz="3200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界面</a:t>
            </a:r>
            <a:endParaRPr lang="zh-CN" altLang="en-US" sz="3200" dirty="0" smtClean="0">
              <a:solidFill>
                <a:srgbClr val="6CA79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175304" y="652305"/>
            <a:ext cx="0" cy="552893"/>
          </a:xfrm>
          <a:prstGeom prst="line">
            <a:avLst/>
          </a:prstGeom>
          <a:ln>
            <a:solidFill>
              <a:srgbClr val="6CA7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$[P`2}{YV$}O``03K`9WR}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955" y="1601470"/>
            <a:ext cx="3656965" cy="619125"/>
          </a:xfrm>
          <a:prstGeom prst="rect">
            <a:avLst/>
          </a:prstGeom>
        </p:spPr>
      </p:pic>
      <p:cxnSp>
        <p:nvCxnSpPr>
          <p:cNvPr id="4" name="直接箭头连接符 3"/>
          <p:cNvCxnSpPr>
            <a:endCxn id="2" idx="3"/>
          </p:cNvCxnSpPr>
          <p:nvPr/>
        </p:nvCxnSpPr>
        <p:spPr>
          <a:xfrm flipH="1" flipV="1">
            <a:off x="4312920" y="1911350"/>
            <a:ext cx="1590675" cy="781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903595" y="1766570"/>
            <a:ext cx="991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导航栏</a:t>
            </a:r>
            <a:endParaRPr lang="zh-CN" altLang="en-US"/>
          </a:p>
        </p:txBody>
      </p:sp>
      <p:pic>
        <p:nvPicPr>
          <p:cNvPr id="7" name="图片 6" descr="~PX{1V`B8{_ENM}LK78$WK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85" y="2422525"/>
            <a:ext cx="8664575" cy="406273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H="1">
            <a:off x="5039360" y="2156460"/>
            <a:ext cx="4165600" cy="9334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504440" y="5614670"/>
            <a:ext cx="6916420" cy="294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391650" y="2048510"/>
            <a:ext cx="131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分屏设计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411335" y="5447665"/>
            <a:ext cx="152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可发布通知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3365" y="1403985"/>
            <a:ext cx="4639945" cy="4639310"/>
          </a:xfrm>
          <a:prstGeom prst="rect">
            <a:avLst/>
          </a:prstGeom>
          <a:noFill/>
          <a:ln w="28575">
            <a:solidFill>
              <a:srgbClr val="6CA7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70860" y="182843"/>
            <a:ext cx="5273749" cy="77617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叁</a:t>
            </a:r>
            <a:r>
              <a:rPr lang="zh-CN" altLang="en-US" sz="3600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  </a:t>
            </a:r>
            <a:r>
              <a:rPr lang="zh-CN" altLang="en-US" sz="3200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界面</a:t>
            </a:r>
            <a:endParaRPr lang="zh-CN" altLang="en-US" sz="3200" dirty="0" smtClean="0">
              <a:solidFill>
                <a:srgbClr val="6CA79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175304" y="652305"/>
            <a:ext cx="0" cy="552893"/>
          </a:xfrm>
          <a:prstGeom prst="line">
            <a:avLst/>
          </a:prstGeom>
          <a:ln>
            <a:solidFill>
              <a:srgbClr val="6CA7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ZNY72@`2N%4]FNX9GZDVLB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905" y="1521460"/>
            <a:ext cx="7453630" cy="440436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6856730" y="4209415"/>
            <a:ext cx="2230120" cy="1238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264015" y="5378450"/>
            <a:ext cx="136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匿名提交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7505065" y="4072255"/>
            <a:ext cx="1866900" cy="668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371965" y="4582795"/>
            <a:ext cx="124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发表日记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716905" y="2293620"/>
            <a:ext cx="4283710" cy="52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107930" y="2096770"/>
            <a:ext cx="1287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3365" y="1403985"/>
            <a:ext cx="4639945" cy="4639310"/>
          </a:xfrm>
          <a:prstGeom prst="rect">
            <a:avLst/>
          </a:prstGeom>
          <a:noFill/>
          <a:ln w="28575">
            <a:solidFill>
              <a:srgbClr val="6CA7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70860" y="182843"/>
            <a:ext cx="5273749" cy="77617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叁</a:t>
            </a:r>
            <a:r>
              <a:rPr lang="zh-CN" altLang="en-US" sz="3600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  </a:t>
            </a:r>
            <a:r>
              <a:rPr lang="zh-CN" altLang="en-US" sz="3200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界面</a:t>
            </a:r>
            <a:endParaRPr lang="zh-CN" altLang="en-US" sz="3200" dirty="0" smtClean="0">
              <a:solidFill>
                <a:srgbClr val="6CA79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175304" y="652305"/>
            <a:ext cx="0" cy="552893"/>
          </a:xfrm>
          <a:prstGeom prst="line">
            <a:avLst/>
          </a:prstGeom>
          <a:ln>
            <a:solidFill>
              <a:srgbClr val="6CA7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N`I5KN(O1DGLSG2L2S}`3[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" y="1403985"/>
            <a:ext cx="8173085" cy="490156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H="1" flipV="1">
            <a:off x="5805805" y="3099435"/>
            <a:ext cx="3929380" cy="1002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824085" y="4023360"/>
            <a:ext cx="1483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文章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3133090" y="4406265"/>
            <a:ext cx="5894705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224010" y="584073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音乐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3365" y="1403985"/>
            <a:ext cx="4639945" cy="4639310"/>
          </a:xfrm>
          <a:prstGeom prst="rect">
            <a:avLst/>
          </a:prstGeom>
          <a:noFill/>
          <a:ln w="28575">
            <a:solidFill>
              <a:srgbClr val="6CA7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70860" y="182843"/>
            <a:ext cx="5273749" cy="77617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叁</a:t>
            </a:r>
            <a:r>
              <a:rPr lang="zh-CN" altLang="en-US" sz="3600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  </a:t>
            </a:r>
            <a:r>
              <a:rPr lang="zh-CN" altLang="en-US" sz="3200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界面</a:t>
            </a:r>
            <a:endParaRPr lang="zh-CN" altLang="en-US" sz="3200" dirty="0" smtClean="0">
              <a:solidFill>
                <a:srgbClr val="6CA79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175304" y="652305"/>
            <a:ext cx="0" cy="552893"/>
          </a:xfrm>
          <a:prstGeom prst="line">
            <a:avLst/>
          </a:prstGeom>
          <a:ln>
            <a:solidFill>
              <a:srgbClr val="6CA7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JQN7I~)LO3Z7KHL5%T`[AA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1561465"/>
            <a:ext cx="5904865" cy="432371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4135120" y="3649345"/>
            <a:ext cx="4617720" cy="972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644255" y="4357370"/>
            <a:ext cx="23482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连接网页小游戏（鼠标点击或悬停特效网页）鼠标悬停图片</a:t>
            </a:r>
            <a:r>
              <a:rPr lang="zh-CN" altLang="en-US"/>
              <a:t>有动画效果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6139815" y="5673090"/>
            <a:ext cx="2494915" cy="41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752840" y="5885180"/>
            <a:ext cx="1945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页尾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956618" y="348188"/>
            <a:ext cx="6278764" cy="6161624"/>
          </a:xfrm>
          <a:prstGeom prst="rect">
            <a:avLst/>
          </a:prstGeom>
        </p:spPr>
      </p:pic>
      <p:sp>
        <p:nvSpPr>
          <p:cNvPr id="39" name="PA_库_矩形 38"/>
          <p:cNvSpPr/>
          <p:nvPr>
            <p:custDataLst>
              <p:tags r:id="rId2"/>
            </p:custDataLst>
          </p:nvPr>
        </p:nvSpPr>
        <p:spPr>
          <a:xfrm>
            <a:off x="4459590" y="1679943"/>
            <a:ext cx="3264196" cy="3264196"/>
          </a:xfrm>
          <a:prstGeom prst="rect">
            <a:avLst/>
          </a:prstGeom>
          <a:blipFill>
            <a:blip r:embed="rId3" cstate="screen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库_文本框 39"/>
          <p:cNvSpPr txBox="1"/>
          <p:nvPr>
            <p:custDataLst>
              <p:tags r:id="rId4"/>
            </p:custDataLst>
          </p:nvPr>
        </p:nvSpPr>
        <p:spPr>
          <a:xfrm>
            <a:off x="5279761" y="1870275"/>
            <a:ext cx="1661993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9600" dirty="0" smtClean="0">
                <a:blipFill>
                  <a:blip r:embed="rId5"/>
                  <a:stretch>
                    <a:fillRect/>
                  </a:stretch>
                </a:blip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肆</a:t>
            </a:r>
            <a:endParaRPr lang="zh-CN" altLang="en-US" sz="9600" dirty="0">
              <a:blipFill>
                <a:blip r:embed="rId5"/>
                <a:stretch>
                  <a:fillRect/>
                </a:stretch>
              </a:blip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41" name="PA_库_图片 4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screen"/>
          <a:stretch>
            <a:fillRect/>
          </a:stretch>
        </p:blipFill>
        <p:spPr>
          <a:xfrm>
            <a:off x="5601754" y="2817572"/>
            <a:ext cx="756515" cy="988938"/>
          </a:xfrm>
          <a:prstGeom prst="rect">
            <a:avLst/>
          </a:prstGeom>
        </p:spPr>
      </p:pic>
      <p:sp>
        <p:nvSpPr>
          <p:cNvPr id="42" name="PA_库_矩形 41"/>
          <p:cNvSpPr/>
          <p:nvPr>
            <p:custDataLst>
              <p:tags r:id="rId8"/>
            </p:custDataLst>
          </p:nvPr>
        </p:nvSpPr>
        <p:spPr>
          <a:xfrm>
            <a:off x="4845193" y="4005992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功能</a:t>
            </a:r>
            <a:endParaRPr lang="zh-CN" altLang="en-US" dirty="0">
              <a:solidFill>
                <a:srgbClr val="6CA79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  <p:bldP spid="40" grpId="0" autoUpdateAnimBg="0"/>
      <p:bldP spid="4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占位符 19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tretch>
            <a:fillRect/>
          </a:stretch>
        </p:blipFill>
        <p:spPr>
          <a:xfrm>
            <a:off x="5975608" y="0"/>
            <a:ext cx="6216393" cy="6858000"/>
          </a:xfrm>
        </p:spPr>
      </p:pic>
      <p:sp>
        <p:nvSpPr>
          <p:cNvPr id="4" name="圆角矩形 3"/>
          <p:cNvSpPr/>
          <p:nvPr/>
        </p:nvSpPr>
        <p:spPr>
          <a:xfrm rot="2801533">
            <a:off x="7694494" y="-591209"/>
            <a:ext cx="5937738" cy="5937738"/>
          </a:xfrm>
          <a:prstGeom prst="roundRect">
            <a:avLst>
              <a:gd name="adj" fmla="val 25750"/>
            </a:avLst>
          </a:prstGeom>
          <a:noFill/>
          <a:ln w="3397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20135" y="3716309"/>
            <a:ext cx="1659890" cy="27603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+mn-ea"/>
              </a:rPr>
              <a:t>内容的编辑，管理与加密</a:t>
            </a:r>
            <a:endParaRPr lang="zh-CN" altLang="en-US" sz="1600" dirty="0">
              <a:solidFill>
                <a:schemeClr val="tx1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+mn-ea"/>
              </a:rPr>
              <a:t>内容的分类，搜索</a:t>
            </a:r>
            <a:endParaRPr lang="zh-CN" altLang="en-US" sz="1600" dirty="0">
              <a:solidFill>
                <a:schemeClr val="tx1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+mn-ea"/>
              </a:rPr>
              <a:t>特效网页</a:t>
            </a:r>
            <a:endParaRPr lang="zh-CN" altLang="en-US" sz="1600" dirty="0">
              <a:solidFill>
                <a:schemeClr val="tx1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+mn-ea"/>
              </a:rPr>
              <a:t>音频内容的播放</a:t>
            </a:r>
            <a:endParaRPr lang="zh-CN" altLang="en-US" sz="1600" dirty="0">
              <a:solidFill>
                <a:schemeClr val="tx1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76605" y="2652823"/>
            <a:ext cx="4758711" cy="77617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肆</a:t>
            </a:r>
            <a:r>
              <a:rPr lang="zh-CN" altLang="en-US" sz="3200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1600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  </a:t>
            </a:r>
            <a:r>
              <a:rPr lang="zh-CN" altLang="en-US" sz="2800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关于功能</a:t>
            </a:r>
            <a:endParaRPr lang="zh-CN" altLang="en-US" sz="2800" dirty="0" smtClean="0">
              <a:solidFill>
                <a:srgbClr val="6CA79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92784" y="2778750"/>
            <a:ext cx="0" cy="552893"/>
          </a:xfrm>
          <a:prstGeom prst="line">
            <a:avLst/>
          </a:prstGeom>
          <a:ln>
            <a:solidFill>
              <a:srgbClr val="6CA7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410" y="487633"/>
            <a:ext cx="5548590" cy="55424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487633"/>
            <a:ext cx="5548590" cy="5542492"/>
          </a:xfrm>
          <a:prstGeom prst="rect">
            <a:avLst/>
          </a:prstGeom>
        </p:spPr>
      </p:pic>
      <p:sp>
        <p:nvSpPr>
          <p:cNvPr id="13" name="PA_库_矩形 12"/>
          <p:cNvSpPr/>
          <p:nvPr>
            <p:custDataLst>
              <p:tags r:id="rId2"/>
            </p:custDataLst>
          </p:nvPr>
        </p:nvSpPr>
        <p:spPr>
          <a:xfrm>
            <a:off x="4008473" y="487327"/>
            <a:ext cx="4231759" cy="5543104"/>
          </a:xfrm>
          <a:prstGeom prst="rect">
            <a:avLst/>
          </a:prstGeom>
          <a:blipFill>
            <a:blip r:embed="rId3" cstate="screen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A_库_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screen"/>
          <a:stretch>
            <a:fillRect/>
          </a:stretch>
        </p:blipFill>
        <p:spPr>
          <a:xfrm>
            <a:off x="6612618" y="2000337"/>
            <a:ext cx="1505004" cy="4198443"/>
          </a:xfrm>
          <a:prstGeom prst="rect">
            <a:avLst/>
          </a:prstGeom>
        </p:spPr>
      </p:pic>
      <p:pic>
        <p:nvPicPr>
          <p:cNvPr id="15" name="PA_库_图片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 cstate="screen"/>
          <a:stretch>
            <a:fillRect/>
          </a:stretch>
        </p:blipFill>
        <p:spPr>
          <a:xfrm flipH="1" flipV="1">
            <a:off x="4139061" y="318978"/>
            <a:ext cx="1505004" cy="4198443"/>
          </a:xfrm>
          <a:prstGeom prst="rect">
            <a:avLst/>
          </a:prstGeom>
        </p:spPr>
      </p:pic>
      <p:sp>
        <p:nvSpPr>
          <p:cNvPr id="16" name="PA_库_文本框 15"/>
          <p:cNvSpPr txBox="1"/>
          <p:nvPr>
            <p:custDataLst>
              <p:tags r:id="rId7"/>
            </p:custDataLst>
          </p:nvPr>
        </p:nvSpPr>
        <p:spPr>
          <a:xfrm>
            <a:off x="5581466" y="1182133"/>
            <a:ext cx="1198245" cy="26060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6600" dirty="0" smtClean="0">
                <a:blipFill>
                  <a:blip r:embed="rId8"/>
                  <a:stretch>
                    <a:fillRect/>
                  </a:stretch>
                </a:blip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谢谢</a:t>
            </a:r>
            <a:r>
              <a:rPr lang="en-US" altLang="zh-CN" sz="6600" dirty="0" smtClean="0">
                <a:blipFill>
                  <a:blip r:embed="rId8"/>
                  <a:stretch>
                    <a:fillRect/>
                  </a:stretch>
                </a:blip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…</a:t>
            </a:r>
            <a:endParaRPr lang="zh-CN" altLang="en-US" sz="6600" dirty="0">
              <a:blipFill>
                <a:blip r:embed="rId8"/>
                <a:stretch>
                  <a:fillRect/>
                </a:stretch>
              </a:blip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410" y="487633"/>
            <a:ext cx="5548590" cy="55424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04792" y="487327"/>
            <a:ext cx="1255635" cy="3678865"/>
          </a:xfrm>
          <a:prstGeom prst="rect">
            <a:avLst/>
          </a:prstGeom>
          <a:blipFill>
            <a:blip r:embed="rId2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78611" y="820628"/>
            <a:ext cx="1107996" cy="16312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6000" dirty="0" smtClean="0">
                <a:blipFill>
                  <a:blip r:embed="rId3"/>
                  <a:stretch>
                    <a:fillRect/>
                  </a:stretch>
                </a:blip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  <a:endParaRPr lang="zh-CN" altLang="en-US" sz="6000" dirty="0">
              <a:blipFill>
                <a:blip r:embed="rId3"/>
                <a:stretch>
                  <a:fillRect/>
                </a:stretch>
              </a:blip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78611" y="4061637"/>
            <a:ext cx="1107996" cy="0"/>
          </a:xfrm>
          <a:prstGeom prst="line">
            <a:avLst/>
          </a:prstGeom>
          <a:ln>
            <a:solidFill>
              <a:srgbClr val="6CA7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178611" y="2661465"/>
            <a:ext cx="910744" cy="1190551"/>
          </a:xfrm>
          <a:prstGeom prst="rect">
            <a:avLst/>
          </a:prstGeom>
        </p:spPr>
      </p:pic>
      <p:sp>
        <p:nvSpPr>
          <p:cNvPr id="16" name="PA_库_矩形 15"/>
          <p:cNvSpPr/>
          <p:nvPr>
            <p:custDataLst>
              <p:tags r:id="rId5"/>
            </p:custDataLst>
          </p:nvPr>
        </p:nvSpPr>
        <p:spPr>
          <a:xfrm>
            <a:off x="5252483" y="1477925"/>
            <a:ext cx="5273749" cy="77617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壹 </a:t>
            </a:r>
            <a:r>
              <a:rPr lang="zh-CN" altLang="en-US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  使用场景与受众群体</a:t>
            </a:r>
            <a:endParaRPr lang="zh-CN" altLang="en-US" dirty="0" smtClean="0">
              <a:solidFill>
                <a:srgbClr val="6CA79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18" name="PA_库_直接连接符 17"/>
          <p:cNvCxnSpPr/>
          <p:nvPr>
            <p:custDataLst>
              <p:tags r:id="rId6"/>
            </p:custDataLst>
          </p:nvPr>
        </p:nvCxnSpPr>
        <p:spPr>
          <a:xfrm>
            <a:off x="6053469" y="1584251"/>
            <a:ext cx="0" cy="552893"/>
          </a:xfrm>
          <a:prstGeom prst="line">
            <a:avLst/>
          </a:prstGeom>
          <a:ln>
            <a:solidFill>
              <a:srgbClr val="6CA7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_库_矩形 18"/>
          <p:cNvSpPr/>
          <p:nvPr>
            <p:custDataLst>
              <p:tags r:id="rId7"/>
            </p:custDataLst>
          </p:nvPr>
        </p:nvSpPr>
        <p:spPr>
          <a:xfrm>
            <a:off x="5252483" y="2406519"/>
            <a:ext cx="5273749" cy="77617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贰 </a:t>
            </a:r>
            <a:r>
              <a:rPr lang="zh-CN" altLang="en-US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  内容</a:t>
            </a:r>
            <a:endParaRPr lang="zh-CN" altLang="en-US" dirty="0" smtClean="0">
              <a:solidFill>
                <a:srgbClr val="6CA79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20" name="PA_库_直接连接符 19"/>
          <p:cNvCxnSpPr/>
          <p:nvPr>
            <p:custDataLst>
              <p:tags r:id="rId8"/>
            </p:custDataLst>
          </p:nvPr>
        </p:nvCxnSpPr>
        <p:spPr>
          <a:xfrm>
            <a:off x="6053469" y="2517925"/>
            <a:ext cx="0" cy="552893"/>
          </a:xfrm>
          <a:prstGeom prst="line">
            <a:avLst/>
          </a:prstGeom>
          <a:ln>
            <a:solidFill>
              <a:srgbClr val="6CA7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_库_矩形 20"/>
          <p:cNvSpPr/>
          <p:nvPr>
            <p:custDataLst>
              <p:tags r:id="rId9"/>
            </p:custDataLst>
          </p:nvPr>
        </p:nvSpPr>
        <p:spPr>
          <a:xfrm>
            <a:off x="5252483" y="3423683"/>
            <a:ext cx="5273749" cy="77617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叁 </a:t>
            </a:r>
            <a:r>
              <a:rPr lang="zh-CN" altLang="en-US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  界面</a:t>
            </a:r>
            <a:endParaRPr lang="zh-CN" altLang="en-US" dirty="0" smtClean="0">
              <a:solidFill>
                <a:srgbClr val="6CA79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22" name="PA_库_直接连接符 21"/>
          <p:cNvCxnSpPr/>
          <p:nvPr>
            <p:custDataLst>
              <p:tags r:id="rId10"/>
            </p:custDataLst>
          </p:nvPr>
        </p:nvCxnSpPr>
        <p:spPr>
          <a:xfrm>
            <a:off x="6053469" y="3530009"/>
            <a:ext cx="0" cy="552893"/>
          </a:xfrm>
          <a:prstGeom prst="line">
            <a:avLst/>
          </a:prstGeom>
          <a:ln>
            <a:solidFill>
              <a:srgbClr val="6CA7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_库_矩形 22"/>
          <p:cNvSpPr/>
          <p:nvPr>
            <p:custDataLst>
              <p:tags r:id="rId11"/>
            </p:custDataLst>
          </p:nvPr>
        </p:nvSpPr>
        <p:spPr>
          <a:xfrm>
            <a:off x="5252483" y="4357357"/>
            <a:ext cx="5273749" cy="77617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肆 </a:t>
            </a:r>
            <a:r>
              <a:rPr lang="zh-CN" altLang="en-US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  功能</a:t>
            </a:r>
            <a:endParaRPr lang="zh-CN" altLang="en-US" dirty="0" smtClean="0">
              <a:solidFill>
                <a:srgbClr val="6CA79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24" name="PA_库_直接连接符 23"/>
          <p:cNvCxnSpPr/>
          <p:nvPr>
            <p:custDataLst>
              <p:tags r:id="rId12"/>
            </p:custDataLst>
          </p:nvPr>
        </p:nvCxnSpPr>
        <p:spPr>
          <a:xfrm>
            <a:off x="6053469" y="4463683"/>
            <a:ext cx="0" cy="552893"/>
          </a:xfrm>
          <a:prstGeom prst="line">
            <a:avLst/>
          </a:prstGeom>
          <a:ln>
            <a:solidFill>
              <a:srgbClr val="6CA7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11383" y="487327"/>
            <a:ext cx="902507" cy="5543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2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2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2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2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0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8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9" grpId="0" bldLvl="0" animBg="1" autoUpdateAnimBg="0"/>
      <p:bldP spid="21" grpId="0" autoUpdateAnimBg="0"/>
      <p:bldP spid="2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956618" y="348188"/>
            <a:ext cx="6278764" cy="6161624"/>
          </a:xfrm>
          <a:prstGeom prst="rect">
            <a:avLst/>
          </a:prstGeom>
        </p:spPr>
      </p:pic>
      <p:sp>
        <p:nvSpPr>
          <p:cNvPr id="39" name="PA_库_矩形 38"/>
          <p:cNvSpPr/>
          <p:nvPr>
            <p:custDataLst>
              <p:tags r:id="rId2"/>
            </p:custDataLst>
          </p:nvPr>
        </p:nvSpPr>
        <p:spPr>
          <a:xfrm>
            <a:off x="4459590" y="1679943"/>
            <a:ext cx="3264196" cy="3264196"/>
          </a:xfrm>
          <a:prstGeom prst="rect">
            <a:avLst/>
          </a:prstGeom>
          <a:blipFill>
            <a:blip r:embed="rId3" cstate="screen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库_文本框 39"/>
          <p:cNvSpPr txBox="1"/>
          <p:nvPr>
            <p:custDataLst>
              <p:tags r:id="rId4"/>
            </p:custDataLst>
          </p:nvPr>
        </p:nvSpPr>
        <p:spPr>
          <a:xfrm>
            <a:off x="5279761" y="1870275"/>
            <a:ext cx="1661993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9600" dirty="0">
                <a:blipFill>
                  <a:blip r:embed="rId5"/>
                  <a:stretch>
                    <a:fillRect/>
                  </a:stretch>
                </a:blip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壹</a:t>
            </a:r>
            <a:endParaRPr lang="zh-CN" altLang="en-US" sz="9600" dirty="0">
              <a:blipFill>
                <a:blip r:embed="rId5"/>
                <a:stretch>
                  <a:fillRect/>
                </a:stretch>
              </a:blip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41" name="PA_库_图片 4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screen"/>
          <a:stretch>
            <a:fillRect/>
          </a:stretch>
        </p:blipFill>
        <p:spPr>
          <a:xfrm>
            <a:off x="5601754" y="2817572"/>
            <a:ext cx="756515" cy="988938"/>
          </a:xfrm>
          <a:prstGeom prst="rect">
            <a:avLst/>
          </a:prstGeom>
        </p:spPr>
      </p:pic>
      <p:sp>
        <p:nvSpPr>
          <p:cNvPr id="42" name="PA_库_矩形 41"/>
          <p:cNvSpPr/>
          <p:nvPr>
            <p:custDataLst>
              <p:tags r:id="rId8"/>
            </p:custDataLst>
          </p:nvPr>
        </p:nvSpPr>
        <p:spPr>
          <a:xfrm>
            <a:off x="4845193" y="4005992"/>
            <a:ext cx="2240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使用场景与受众群体</a:t>
            </a:r>
            <a:endParaRPr lang="zh-CN" altLang="en-US" dirty="0">
              <a:solidFill>
                <a:srgbClr val="6CA79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  <p:bldP spid="40" grpId="0" autoUpdateAnimBg="0"/>
      <p:bldP spid="4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12821" y="288758"/>
            <a:ext cx="11562348" cy="6287168"/>
          </a:xfrm>
          <a:prstGeom prst="rect">
            <a:avLst/>
          </a:prstGeom>
        </p:spPr>
      </p:pic>
      <p:sp>
        <p:nvSpPr>
          <p:cNvPr id="7" name="PA_DonQ_文本框 6"/>
          <p:cNvSpPr txBox="1"/>
          <p:nvPr>
            <p:custDataLst>
              <p:tags r:id="rId2"/>
            </p:custDataLst>
          </p:nvPr>
        </p:nvSpPr>
        <p:spPr>
          <a:xfrm>
            <a:off x="3350833" y="1753408"/>
            <a:ext cx="548632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负面情绪</a:t>
            </a:r>
            <a:endParaRPr lang="zh-CN" altLang="en-US" sz="9600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" name="PA_DonQ_矩形 7"/>
          <p:cNvSpPr/>
          <p:nvPr>
            <p:custDataLst>
              <p:tags r:id="rId3"/>
            </p:custDataLst>
          </p:nvPr>
        </p:nvSpPr>
        <p:spPr>
          <a:xfrm>
            <a:off x="2938871" y="2338183"/>
            <a:ext cx="6310245" cy="398780"/>
          </a:xfrm>
          <a:prstGeom prst="rect">
            <a:avLst/>
          </a:prstGeom>
          <a:solidFill>
            <a:srgbClr val="6CA793">
              <a:alpha val="69804"/>
            </a:srgbClr>
          </a:solidFill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压力形成的焦虑一直是当代大学生的健康威胁之一！</a:t>
            </a:r>
            <a:endParaRPr lang="zh-CN" altLang="en-US" sz="2000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" name="PA_DonQ_矩形 12"/>
          <p:cNvSpPr/>
          <p:nvPr>
            <p:custDataLst>
              <p:tags r:id="rId4"/>
            </p:custDataLst>
          </p:nvPr>
        </p:nvSpPr>
        <p:spPr>
          <a:xfrm>
            <a:off x="1680845" y="4163695"/>
            <a:ext cx="90551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近年来，由于社会经济的快速发展以及高等教育招生规模的不断扩大，社会竞争日益激烈，毕业生的学习、就业、经济和情感等各方面的压力不断增大，大学生的心理健康已经成为需要特别关注和重视的问题。</a:t>
            </a:r>
            <a:endParaRPr lang="zh-CN" altLang="en-US" dirty="0">
              <a:solidFill>
                <a:schemeClr val="bg1"/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0.2*sin(2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filter="fade"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0.2*sin(2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Effect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1+#ppt_h/2-(1+#ppt_h/2-#ppt_y)/#ppt_y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0.2*sin(2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0000" y="20000"/>
                                      <p:to x="100000" y="100000"/>
                                    </p:animScale>
                                    <p:animEffect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ldLvl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131108" y="1809177"/>
            <a:ext cx="4166896" cy="4293157"/>
          </a:xfrm>
          <a:custGeom>
            <a:avLst/>
            <a:gdLst>
              <a:gd name="connsiteX0" fmla="*/ 2083449 w 4166896"/>
              <a:gd name="connsiteY0" fmla="*/ 1556232 h 4166896"/>
              <a:gd name="connsiteX1" fmla="*/ 1556233 w 4166896"/>
              <a:gd name="connsiteY1" fmla="*/ 2083448 h 4166896"/>
              <a:gd name="connsiteX2" fmla="*/ 2083449 w 4166896"/>
              <a:gd name="connsiteY2" fmla="*/ 2610664 h 4166896"/>
              <a:gd name="connsiteX3" fmla="*/ 2610665 w 4166896"/>
              <a:gd name="connsiteY3" fmla="*/ 2083448 h 4166896"/>
              <a:gd name="connsiteX4" fmla="*/ 2083449 w 4166896"/>
              <a:gd name="connsiteY4" fmla="*/ 1556232 h 4166896"/>
              <a:gd name="connsiteX5" fmla="*/ 2083448 w 4166896"/>
              <a:gd name="connsiteY5" fmla="*/ 0 h 4166896"/>
              <a:gd name="connsiteX6" fmla="*/ 4166896 w 4166896"/>
              <a:gd name="connsiteY6" fmla="*/ 2083448 h 4166896"/>
              <a:gd name="connsiteX7" fmla="*/ 2083448 w 4166896"/>
              <a:gd name="connsiteY7" fmla="*/ 4166896 h 4166896"/>
              <a:gd name="connsiteX8" fmla="*/ 0 w 4166896"/>
              <a:gd name="connsiteY8" fmla="*/ 2083448 h 4166896"/>
              <a:gd name="connsiteX9" fmla="*/ 2083448 w 4166896"/>
              <a:gd name="connsiteY9" fmla="*/ 0 h 416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66896" h="4166896">
                <a:moveTo>
                  <a:pt x="2083449" y="1556232"/>
                </a:moveTo>
                <a:cubicBezTo>
                  <a:pt x="1792276" y="1556232"/>
                  <a:pt x="1556233" y="1792275"/>
                  <a:pt x="1556233" y="2083448"/>
                </a:cubicBezTo>
                <a:cubicBezTo>
                  <a:pt x="1556233" y="2374621"/>
                  <a:pt x="1792276" y="2610664"/>
                  <a:pt x="2083449" y="2610664"/>
                </a:cubicBezTo>
                <a:cubicBezTo>
                  <a:pt x="2374622" y="2610664"/>
                  <a:pt x="2610665" y="2374621"/>
                  <a:pt x="2610665" y="2083448"/>
                </a:cubicBezTo>
                <a:cubicBezTo>
                  <a:pt x="2610665" y="1792275"/>
                  <a:pt x="2374622" y="1556232"/>
                  <a:pt x="2083449" y="1556232"/>
                </a:cubicBezTo>
                <a:close/>
                <a:moveTo>
                  <a:pt x="2083448" y="0"/>
                </a:moveTo>
                <a:cubicBezTo>
                  <a:pt x="3234105" y="0"/>
                  <a:pt x="4166896" y="932791"/>
                  <a:pt x="4166896" y="2083448"/>
                </a:cubicBezTo>
                <a:cubicBezTo>
                  <a:pt x="4166896" y="3234105"/>
                  <a:pt x="3234105" y="4166896"/>
                  <a:pt x="2083448" y="4166896"/>
                </a:cubicBezTo>
                <a:cubicBezTo>
                  <a:pt x="932791" y="4166896"/>
                  <a:pt x="0" y="3234105"/>
                  <a:pt x="0" y="2083448"/>
                </a:cubicBezTo>
                <a:cubicBezTo>
                  <a:pt x="0" y="932791"/>
                  <a:pt x="932791" y="0"/>
                  <a:pt x="2083448" y="0"/>
                </a:cubicBezTo>
                <a:close/>
              </a:path>
            </a:pathLst>
          </a:custGeom>
        </p:spPr>
      </p:pic>
      <p:grpSp>
        <p:nvGrpSpPr>
          <p:cNvPr id="5" name="组合 4"/>
          <p:cNvGrpSpPr/>
          <p:nvPr/>
        </p:nvGrpSpPr>
        <p:grpSpPr>
          <a:xfrm>
            <a:off x="1485399" y="1809177"/>
            <a:ext cx="3747372" cy="4293157"/>
            <a:chOff x="1533525" y="1628703"/>
            <a:chExt cx="3747372" cy="4293157"/>
          </a:xfrm>
        </p:grpSpPr>
        <p:sp>
          <p:nvSpPr>
            <p:cNvPr id="6" name="Rectangle 4"/>
            <p:cNvSpPr/>
            <p:nvPr/>
          </p:nvSpPr>
          <p:spPr>
            <a:xfrm>
              <a:off x="1533525" y="1628703"/>
              <a:ext cx="3747372" cy="4293157"/>
            </a:xfrm>
            <a:prstGeom prst="rect">
              <a:avLst/>
            </a:prstGeom>
            <a:blipFill dpi="0" rotWithShape="1"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" name="Straight Connector 8"/>
            <p:cNvCxnSpPr/>
            <p:nvPr/>
          </p:nvCxnSpPr>
          <p:spPr>
            <a:xfrm>
              <a:off x="1824954" y="3121025"/>
              <a:ext cx="320107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8"/>
            <p:cNvCxnSpPr/>
            <p:nvPr/>
          </p:nvCxnSpPr>
          <p:spPr>
            <a:xfrm>
              <a:off x="1824954" y="4568825"/>
              <a:ext cx="320107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16"/>
            <p:cNvSpPr/>
            <p:nvPr/>
          </p:nvSpPr>
          <p:spPr>
            <a:xfrm>
              <a:off x="2132163" y="3484880"/>
              <a:ext cx="2586927" cy="142984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 defTabSz="913765">
                <a:spcBef>
                  <a:spcPct val="0"/>
                </a:spcBef>
              </a:pPr>
              <a:r>
                <a:rPr lang="zh-CN" altLang="en-US" sz="4000" b="1" dirty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Lato Light" panose="020F0402020204030203" pitchFamily="34" charset="0"/>
                </a:rPr>
                <a:t>杭电</a:t>
              </a:r>
              <a:r>
                <a:rPr lang="zh-CN" altLang="en-US" sz="4000" b="1" dirty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Lato Light" panose="020F0402020204030203" pitchFamily="34" charset="0"/>
                </a:rPr>
                <a:t>心理</a:t>
              </a:r>
              <a:r>
                <a:rPr lang="en-US" altLang="zh-CN" sz="4000" b="1" dirty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Lato Light" panose="020F0402020204030203" pitchFamily="34" charset="0"/>
                </a:rPr>
                <a:t>e</a:t>
              </a:r>
              <a:r>
                <a:rPr lang="zh-CN" altLang="en-US" sz="4000" b="1" dirty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Lato Light" panose="020F0402020204030203" pitchFamily="34" charset="0"/>
                </a:rPr>
                <a:t>站</a:t>
              </a:r>
              <a:endParaRPr lang="en-US" altLang="zh-CN" sz="4000" dirty="0">
                <a:latin typeface="TypeLand 康熙字典體試用版" charset="-120"/>
                <a:ea typeface="TypeLand 康熙字典體試用版" charset="-120"/>
                <a:sym typeface="+mn-ea"/>
              </a:endParaRPr>
            </a:p>
            <a:p>
              <a:pPr algn="ctr" defTabSz="913765">
                <a:spcBef>
                  <a:spcPct val="0"/>
                </a:spcBef>
              </a:pPr>
              <a:endParaRPr lang="en-US" sz="40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Lato Light" panose="020F0402020204030203" pitchFamily="34" charset="0"/>
              </a:endParaRPr>
            </a:p>
          </p:txBody>
        </p:sp>
      </p:grpSp>
      <p:sp>
        <p:nvSpPr>
          <p:cNvPr id="11" name="Rectangle 23"/>
          <p:cNvSpPr/>
          <p:nvPr/>
        </p:nvSpPr>
        <p:spPr>
          <a:xfrm>
            <a:off x="7587554" y="2130281"/>
            <a:ext cx="3540320" cy="347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altLang="zh-CN" sz="2000" dirty="0">
                <a:latin typeface="方正喵呜体" panose="02010600010101010101" pitchFamily="2" charset="-122"/>
                <a:ea typeface="方正喵呜体" panose="02010600010101010101" pitchFamily="2" charset="-122"/>
                <a:sym typeface="+mn-ea"/>
              </a:rPr>
              <a:t>“</a:t>
            </a:r>
            <a:r>
              <a:rPr lang="zh-CN" altLang="en-US" sz="2000" dirty="0">
                <a:latin typeface="方正喵呜体" panose="02010600010101010101" pitchFamily="2" charset="-122"/>
                <a:ea typeface="方正喵呜体" panose="02010600010101010101" pitchFamily="2" charset="-122"/>
                <a:sym typeface="+mn-ea"/>
              </a:rPr>
              <a:t>心理</a:t>
            </a:r>
            <a:r>
              <a:rPr lang="en-US" altLang="zh-CN" sz="2000" dirty="0">
                <a:latin typeface="方正喵呜体" panose="02010600010101010101" pitchFamily="2" charset="-122"/>
                <a:ea typeface="方正喵呜体" panose="02010600010101010101" pitchFamily="2" charset="-122"/>
                <a:sym typeface="+mn-ea"/>
              </a:rPr>
              <a:t>e</a:t>
            </a:r>
            <a:r>
              <a:rPr lang="zh-CN" altLang="en-US" sz="2000" dirty="0">
                <a:latin typeface="方正喵呜体" panose="02010600010101010101" pitchFamily="2" charset="-122"/>
                <a:ea typeface="方正喵呜体" panose="02010600010101010101" pitchFamily="2" charset="-122"/>
                <a:sym typeface="+mn-ea"/>
              </a:rPr>
              <a:t>站</a:t>
            </a:r>
            <a:r>
              <a:rPr lang="en-US" altLang="zh-CN" sz="2000" dirty="0">
                <a:latin typeface="方正喵呜体" panose="02010600010101010101" pitchFamily="2" charset="-122"/>
                <a:ea typeface="方正喵呜体" panose="02010600010101010101" pitchFamily="2" charset="-122"/>
                <a:sym typeface="+mn-ea"/>
              </a:rPr>
              <a:t>”</a:t>
            </a:r>
            <a:r>
              <a:rPr lang="zh-CN" altLang="en-US" sz="2000" dirty="0">
                <a:latin typeface="方正喵呜体" panose="02010600010101010101" pitchFamily="2" charset="-122"/>
                <a:ea typeface="方正喵呜体" panose="02010600010101010101" pitchFamily="2" charset="-122"/>
                <a:sym typeface="+mn-ea"/>
              </a:rPr>
              <a:t>旨在提供一个为杭电师生释压的平台，同学们可以在网站里预约心理咨询，写日记，匿名投稿，玩释压网页小游戏，也可以在网站里听由老师整理的轻音乐，文章。而杭电的心理老师则可以发布讲座通知，科普文章，实时掌握同学存在的心理问题而有针对性地进行准备。</a:t>
            </a:r>
            <a:endParaRPr lang="zh-CN" altLang="en-US" sz="2000" dirty="0">
              <a:latin typeface="方正喵呜体" panose="02010600010101010101" pitchFamily="2" charset="-122"/>
              <a:ea typeface="方正喵呜体" panose="02010600010101010101" pitchFamily="2" charset="-122"/>
              <a:sym typeface="+mn-ea"/>
            </a:endParaRPr>
          </a:p>
          <a:p>
            <a:pPr>
              <a:buClr>
                <a:srgbClr val="E24848"/>
              </a:buClr>
              <a:defRPr/>
            </a:pPr>
            <a:endParaRPr lang="en-US" sz="2000" noProof="1">
              <a:latin typeface="方正喵呜体" panose="02010600010101010101" pitchFamily="2" charset="-122"/>
              <a:ea typeface="方正喵呜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59125" y="526378"/>
            <a:ext cx="5273749" cy="77617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壹</a:t>
            </a:r>
            <a:r>
              <a:rPr lang="zh-CN" altLang="en-US" sz="3600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使用场景与受众群体</a:t>
            </a:r>
            <a:r>
              <a:rPr lang="zh-CN" altLang="en-US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</a:t>
            </a:r>
            <a:endParaRPr lang="zh-CN" altLang="en-US" sz="3200" dirty="0">
              <a:solidFill>
                <a:srgbClr val="6CA79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175304" y="652305"/>
            <a:ext cx="0" cy="552893"/>
          </a:xfrm>
          <a:prstGeom prst="line">
            <a:avLst/>
          </a:prstGeom>
          <a:ln>
            <a:solidFill>
              <a:srgbClr val="6CA7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35"/>
          </p:nvPr>
        </p:nvPicPr>
        <p:blipFill>
          <a:blip r:embed="rId1" cstate="screen"/>
          <a:stretch>
            <a:fillRect/>
          </a:stretch>
        </p:blipFill>
        <p:spPr>
          <a:xfrm rot="777076">
            <a:off x="-1173430" y="813463"/>
            <a:ext cx="8349775" cy="6269604"/>
          </a:xfrm>
        </p:spPr>
      </p:pic>
      <p:sp>
        <p:nvSpPr>
          <p:cNvPr id="9" name="TextBox 8"/>
          <p:cNvSpPr txBox="1"/>
          <p:nvPr/>
        </p:nvSpPr>
        <p:spPr>
          <a:xfrm>
            <a:off x="6720696" y="344213"/>
            <a:ext cx="5276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Kozuka Gothic Pr6N B" panose="020B0800000000000000" charset="-128"/>
                <a:ea typeface="Kozuka Gothic Pr6N B" panose="020B0800000000000000" charset="-128"/>
                <a:sym typeface="+mn-ea"/>
              </a:rPr>
              <a:t>我们的优势</a:t>
            </a:r>
            <a:endParaRPr lang="zh-CN" altLang="en-US" sz="7200" dirty="0">
              <a:latin typeface="Kozuka Gothic Pr6N B" panose="020B0800000000000000" charset="-128"/>
              <a:ea typeface="Kozuka Gothic Pr6N B" panose="020B0800000000000000" charset="-128"/>
              <a:sym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90283" y="1749566"/>
            <a:ext cx="52578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隶书" panose="02010800040101010101" charset="-122"/>
                <a:ea typeface="华文隶书" panose="02010800040101010101" charset="-122"/>
                <a:sym typeface="+mn-ea"/>
              </a:rPr>
              <a:t>受众群体明确</a:t>
            </a:r>
            <a:endParaRPr lang="zh-CN" altLang="en-US" sz="2400" dirty="0">
              <a:latin typeface="华文隶书" panose="02010800040101010101" charset="-122"/>
              <a:ea typeface="华文隶书" panose="02010800040101010101" charset="-122"/>
              <a:sym typeface="+mn-ea"/>
            </a:endParaRPr>
          </a:p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隶书" panose="02010800040101010101" charset="-122"/>
                <a:ea typeface="华文隶书" panose="02010800040101010101" charset="-122"/>
                <a:sym typeface="+mn-ea"/>
              </a:rPr>
              <a:t>推广容易</a:t>
            </a:r>
            <a:endParaRPr lang="zh-CN" altLang="en-US" sz="2400" dirty="0">
              <a:latin typeface="华文隶书" panose="02010800040101010101" charset="-122"/>
              <a:ea typeface="华文隶书" panose="02010800040101010101" charset="-122"/>
              <a:sym typeface="+mn-ea"/>
            </a:endParaRPr>
          </a:p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隶书" panose="02010800040101010101" charset="-122"/>
                <a:ea typeface="华文隶书" panose="02010800040101010101" charset="-122"/>
                <a:sym typeface="+mn-ea"/>
              </a:rPr>
              <a:t>功能丰富</a:t>
            </a:r>
            <a:endParaRPr lang="zh-CN" altLang="en-US" sz="2400" dirty="0">
              <a:latin typeface="华文隶书" panose="02010800040101010101" charset="-122"/>
              <a:ea typeface="华文隶书" panose="02010800040101010101" charset="-122"/>
              <a:sym typeface="+mn-ea"/>
            </a:endParaRPr>
          </a:p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隶书" panose="02010800040101010101" charset="-122"/>
                <a:ea typeface="华文隶书" panose="02010800040101010101" charset="-122"/>
                <a:sym typeface="+mn-ea"/>
              </a:rPr>
              <a:t>非零和博弈</a:t>
            </a:r>
            <a:endParaRPr lang="zh-CN" altLang="en-US" sz="2400" dirty="0">
              <a:latin typeface="华文隶书" panose="02010800040101010101" charset="-122"/>
              <a:ea typeface="华文隶书" panose="02010800040101010101" charset="-122"/>
              <a:sym typeface="+mn-ea"/>
            </a:endParaRPr>
          </a:p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latin typeface="华文隶书" panose="02010800040101010101" charset="-122"/>
              <a:ea typeface="华文隶书" panose="02010800040101010101" charset="-122"/>
              <a:sym typeface="+mn-ea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3620544" y="2587950"/>
            <a:ext cx="4270050" cy="4270050"/>
          </a:xfrm>
          <a:prstGeom prst="diamond">
            <a:avLst/>
          </a:prstGeom>
          <a:noFill/>
          <a:ln w="76200">
            <a:solidFill>
              <a:srgbClr val="6CA7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8" name="Diamond 17"/>
          <p:cNvSpPr/>
          <p:nvPr/>
        </p:nvSpPr>
        <p:spPr>
          <a:xfrm flipV="1">
            <a:off x="4976928" y="1639379"/>
            <a:ext cx="1557282" cy="1557282"/>
          </a:xfrm>
          <a:prstGeom prst="diamond">
            <a:avLst/>
          </a:prstGeom>
          <a:noFill/>
          <a:ln w="76200">
            <a:solidFill>
              <a:srgbClr val="6CA7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956618" y="348188"/>
            <a:ext cx="6278764" cy="6161624"/>
          </a:xfrm>
          <a:prstGeom prst="rect">
            <a:avLst/>
          </a:prstGeom>
        </p:spPr>
      </p:pic>
      <p:sp>
        <p:nvSpPr>
          <p:cNvPr id="39" name="PA_库_矩形 38"/>
          <p:cNvSpPr/>
          <p:nvPr>
            <p:custDataLst>
              <p:tags r:id="rId2"/>
            </p:custDataLst>
          </p:nvPr>
        </p:nvSpPr>
        <p:spPr>
          <a:xfrm>
            <a:off x="4459590" y="1679943"/>
            <a:ext cx="3264196" cy="3264196"/>
          </a:xfrm>
          <a:prstGeom prst="rect">
            <a:avLst/>
          </a:prstGeom>
          <a:blipFill>
            <a:blip r:embed="rId3" cstate="screen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库_文本框 39"/>
          <p:cNvSpPr txBox="1"/>
          <p:nvPr>
            <p:custDataLst>
              <p:tags r:id="rId4"/>
            </p:custDataLst>
          </p:nvPr>
        </p:nvSpPr>
        <p:spPr>
          <a:xfrm>
            <a:off x="5279761" y="1870275"/>
            <a:ext cx="1661993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9600" dirty="0" smtClean="0">
                <a:blipFill>
                  <a:blip r:embed="rId5"/>
                  <a:stretch>
                    <a:fillRect/>
                  </a:stretch>
                </a:blip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贰</a:t>
            </a:r>
            <a:endParaRPr lang="zh-CN" altLang="en-US" sz="9600" dirty="0">
              <a:blipFill>
                <a:blip r:embed="rId5"/>
                <a:stretch>
                  <a:fillRect/>
                </a:stretch>
              </a:blip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41" name="PA_库_图片 4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screen"/>
          <a:stretch>
            <a:fillRect/>
          </a:stretch>
        </p:blipFill>
        <p:spPr>
          <a:xfrm>
            <a:off x="5601754" y="2817572"/>
            <a:ext cx="756515" cy="988938"/>
          </a:xfrm>
          <a:prstGeom prst="rect">
            <a:avLst/>
          </a:prstGeom>
        </p:spPr>
      </p:pic>
      <p:sp>
        <p:nvSpPr>
          <p:cNvPr id="42" name="PA_库_矩形 41"/>
          <p:cNvSpPr/>
          <p:nvPr>
            <p:custDataLst>
              <p:tags r:id="rId8"/>
            </p:custDataLst>
          </p:nvPr>
        </p:nvSpPr>
        <p:spPr>
          <a:xfrm>
            <a:off x="4845193" y="4005992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关于内容</a:t>
            </a:r>
            <a:endParaRPr lang="zh-CN" altLang="en-US" dirty="0" smtClean="0">
              <a:solidFill>
                <a:srgbClr val="6CA79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  <p:bldP spid="40" grpId="0" autoUpdateAnimBg="0"/>
      <p:bldP spid="4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>
          <a:xfrm>
            <a:off x="769696" y="2176088"/>
            <a:ext cx="1847273" cy="1847273"/>
          </a:xfrm>
          <a:prstGeom prst="ellipse">
            <a:avLst/>
          </a:prstGeom>
          <a:solidFill>
            <a:srgbClr val="6CA79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Oval 7"/>
          <p:cNvSpPr/>
          <p:nvPr/>
        </p:nvSpPr>
        <p:spPr>
          <a:xfrm>
            <a:off x="3725314" y="2176088"/>
            <a:ext cx="1847273" cy="1847273"/>
          </a:xfrm>
          <a:prstGeom prst="ellipse">
            <a:avLst/>
          </a:prstGeom>
          <a:solidFill>
            <a:srgbClr val="6CA79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Oval 8"/>
          <p:cNvSpPr/>
          <p:nvPr/>
        </p:nvSpPr>
        <p:spPr>
          <a:xfrm>
            <a:off x="6631433" y="2176088"/>
            <a:ext cx="1847273" cy="1847273"/>
          </a:xfrm>
          <a:prstGeom prst="ellipse">
            <a:avLst/>
          </a:prstGeom>
          <a:solidFill>
            <a:srgbClr val="6CA79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Oval 9"/>
          <p:cNvSpPr/>
          <p:nvPr/>
        </p:nvSpPr>
        <p:spPr>
          <a:xfrm>
            <a:off x="9559594" y="2176088"/>
            <a:ext cx="1847273" cy="1847273"/>
          </a:xfrm>
          <a:prstGeom prst="ellipse">
            <a:avLst/>
          </a:prstGeom>
          <a:solidFill>
            <a:srgbClr val="6CA79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 bwMode="auto">
          <a:xfrm>
            <a:off x="4474040" y="2541707"/>
            <a:ext cx="348101" cy="450260"/>
            <a:chOff x="3112729" y="4455664"/>
            <a:chExt cx="146105" cy="189938"/>
          </a:xfrm>
          <a:solidFill>
            <a:schemeClr val="bg1"/>
          </a:solidFill>
        </p:grpSpPr>
        <p:sp>
          <p:nvSpPr>
            <p:cNvPr id="9" name="Rectangle 1789"/>
            <p:cNvSpPr>
              <a:spLocks noChangeArrowheads="1"/>
            </p:cNvSpPr>
            <p:nvPr/>
          </p:nvSpPr>
          <p:spPr bwMode="auto">
            <a:xfrm>
              <a:off x="3146819" y="4557939"/>
              <a:ext cx="77923" cy="146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defTabSz="1218565" eaLnBrk="1" hangingPunct="1"/>
              <a:endParaRPr lang="en-US" sz="2400">
                <a:solidFill>
                  <a:srgbClr val="0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" name="Rectangle 1790"/>
            <p:cNvSpPr>
              <a:spLocks noChangeArrowheads="1"/>
            </p:cNvSpPr>
            <p:nvPr/>
          </p:nvSpPr>
          <p:spPr bwMode="auto">
            <a:xfrm>
              <a:off x="3146819" y="4523847"/>
              <a:ext cx="63314" cy="194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defTabSz="1218565" eaLnBrk="1" hangingPunct="1"/>
              <a:endParaRPr lang="en-US" sz="2400">
                <a:solidFill>
                  <a:srgbClr val="0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" name="Rectangle 1791"/>
            <p:cNvSpPr>
              <a:spLocks noChangeArrowheads="1"/>
            </p:cNvSpPr>
            <p:nvPr/>
          </p:nvSpPr>
          <p:spPr bwMode="auto">
            <a:xfrm>
              <a:off x="3146819" y="4587160"/>
              <a:ext cx="77923" cy="194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Tw Cen MT" panose="020B0602020104020603" pitchFamily="34" charset="0"/>
                  <a:ea typeface="MS PGothic" panose="020B0600070205080204" pitchFamily="34" charset="-128"/>
                </a:defRPr>
              </a:lvl9pPr>
            </a:lstStyle>
            <a:p>
              <a:pPr defTabSz="1218565" eaLnBrk="1" hangingPunct="1"/>
              <a:endParaRPr lang="en-US" sz="2400">
                <a:solidFill>
                  <a:srgbClr val="0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2" name="Freeform 1792"/>
            <p:cNvSpPr>
              <a:spLocks noEditPoints="1"/>
            </p:cNvSpPr>
            <p:nvPr/>
          </p:nvSpPr>
          <p:spPr bwMode="auto">
            <a:xfrm>
              <a:off x="3112729" y="4455664"/>
              <a:ext cx="146105" cy="189938"/>
            </a:xfrm>
            <a:custGeom>
              <a:avLst/>
              <a:gdLst>
                <a:gd name="T0" fmla="*/ 185950624 w 89"/>
                <a:gd name="T1" fmla="*/ 25908831 h 118"/>
                <a:gd name="T2" fmla="*/ 185950624 w 89"/>
                <a:gd name="T3" fmla="*/ 12954415 h 118"/>
                <a:gd name="T4" fmla="*/ 183256711 w 89"/>
                <a:gd name="T5" fmla="*/ 2591527 h 118"/>
                <a:gd name="T6" fmla="*/ 172476132 w 89"/>
                <a:gd name="T7" fmla="*/ 0 h 118"/>
                <a:gd name="T8" fmla="*/ 167086663 w 89"/>
                <a:gd name="T9" fmla="*/ 0 h 118"/>
                <a:gd name="T10" fmla="*/ 161697194 w 89"/>
                <a:gd name="T11" fmla="*/ 5181444 h 118"/>
                <a:gd name="T12" fmla="*/ 161697194 w 89"/>
                <a:gd name="T13" fmla="*/ 25908831 h 118"/>
                <a:gd name="T14" fmla="*/ 134746567 w 89"/>
                <a:gd name="T15" fmla="*/ 12954415 h 118"/>
                <a:gd name="T16" fmla="*/ 134746567 w 89"/>
                <a:gd name="T17" fmla="*/ 5181444 h 118"/>
                <a:gd name="T18" fmla="*/ 126663185 w 89"/>
                <a:gd name="T19" fmla="*/ 0 h 118"/>
                <a:gd name="T20" fmla="*/ 121272075 w 89"/>
                <a:gd name="T21" fmla="*/ 0 h 118"/>
                <a:gd name="T22" fmla="*/ 110493137 w 89"/>
                <a:gd name="T23" fmla="*/ 2591527 h 118"/>
                <a:gd name="T24" fmla="*/ 107797582 w 89"/>
                <a:gd name="T25" fmla="*/ 12954415 h 118"/>
                <a:gd name="T26" fmla="*/ 80848597 w 89"/>
                <a:gd name="T27" fmla="*/ 25908831 h 118"/>
                <a:gd name="T28" fmla="*/ 80848597 w 89"/>
                <a:gd name="T29" fmla="*/ 12954415 h 118"/>
                <a:gd name="T30" fmla="*/ 78153042 w 89"/>
                <a:gd name="T31" fmla="*/ 2591527 h 118"/>
                <a:gd name="T32" fmla="*/ 67374105 w 89"/>
                <a:gd name="T33" fmla="*/ 0 h 118"/>
                <a:gd name="T34" fmla="*/ 61982994 w 89"/>
                <a:gd name="T35" fmla="*/ 0 h 118"/>
                <a:gd name="T36" fmla="*/ 53899612 w 89"/>
                <a:gd name="T37" fmla="*/ 5181444 h 118"/>
                <a:gd name="T38" fmla="*/ 53899612 w 89"/>
                <a:gd name="T39" fmla="*/ 25908831 h 118"/>
                <a:gd name="T40" fmla="*/ 26948985 w 89"/>
                <a:gd name="T41" fmla="*/ 25908831 h 118"/>
                <a:gd name="T42" fmla="*/ 8085024 w 89"/>
                <a:gd name="T43" fmla="*/ 31091885 h 118"/>
                <a:gd name="T44" fmla="*/ 0 w 89"/>
                <a:gd name="T45" fmla="*/ 49227745 h 118"/>
                <a:gd name="T46" fmla="*/ 0 w 89"/>
                <a:gd name="T47" fmla="*/ 279823744 h 118"/>
                <a:gd name="T48" fmla="*/ 8085024 w 89"/>
                <a:gd name="T49" fmla="*/ 300551131 h 118"/>
                <a:gd name="T50" fmla="*/ 26948985 w 89"/>
                <a:gd name="T51" fmla="*/ 305732575 h 118"/>
                <a:gd name="T52" fmla="*/ 212901251 w 89"/>
                <a:gd name="T53" fmla="*/ 305732575 h 118"/>
                <a:gd name="T54" fmla="*/ 234460768 w 89"/>
                <a:gd name="T55" fmla="*/ 300551131 h 118"/>
                <a:gd name="T56" fmla="*/ 239850236 w 89"/>
                <a:gd name="T57" fmla="*/ 279823744 h 118"/>
                <a:gd name="T58" fmla="*/ 239850236 w 89"/>
                <a:gd name="T59" fmla="*/ 49227745 h 118"/>
                <a:gd name="T60" fmla="*/ 234460768 w 89"/>
                <a:gd name="T61" fmla="*/ 31091885 h 118"/>
                <a:gd name="T62" fmla="*/ 212901251 w 89"/>
                <a:gd name="T63" fmla="*/ 25908831 h 118"/>
                <a:gd name="T64" fmla="*/ 26948985 w 89"/>
                <a:gd name="T65" fmla="*/ 279823744 h 118"/>
                <a:gd name="T66" fmla="*/ 53899612 w 89"/>
                <a:gd name="T67" fmla="*/ 49227745 h 118"/>
                <a:gd name="T68" fmla="*/ 53899612 w 89"/>
                <a:gd name="T69" fmla="*/ 62182160 h 118"/>
                <a:gd name="T70" fmla="*/ 56593526 w 89"/>
                <a:gd name="T71" fmla="*/ 72546658 h 118"/>
                <a:gd name="T72" fmla="*/ 67374105 w 89"/>
                <a:gd name="T73" fmla="*/ 75138185 h 118"/>
                <a:gd name="T74" fmla="*/ 72763573 w 89"/>
                <a:gd name="T75" fmla="*/ 75138185 h 118"/>
                <a:gd name="T76" fmla="*/ 80848597 w 89"/>
                <a:gd name="T77" fmla="*/ 69955131 h 118"/>
                <a:gd name="T78" fmla="*/ 80848597 w 89"/>
                <a:gd name="T79" fmla="*/ 49227745 h 118"/>
                <a:gd name="T80" fmla="*/ 107797582 w 89"/>
                <a:gd name="T81" fmla="*/ 62182160 h 118"/>
                <a:gd name="T82" fmla="*/ 107797582 w 89"/>
                <a:gd name="T83" fmla="*/ 69955131 h 118"/>
                <a:gd name="T84" fmla="*/ 113187051 w 89"/>
                <a:gd name="T85" fmla="*/ 75138185 h 118"/>
                <a:gd name="T86" fmla="*/ 121272075 w 89"/>
                <a:gd name="T87" fmla="*/ 75138185 h 118"/>
                <a:gd name="T88" fmla="*/ 129357099 w 89"/>
                <a:gd name="T89" fmla="*/ 72546658 h 118"/>
                <a:gd name="T90" fmla="*/ 134746567 w 89"/>
                <a:gd name="T91" fmla="*/ 62182160 h 118"/>
                <a:gd name="T92" fmla="*/ 161697194 w 89"/>
                <a:gd name="T93" fmla="*/ 49227745 h 118"/>
                <a:gd name="T94" fmla="*/ 161697194 w 89"/>
                <a:gd name="T95" fmla="*/ 62182160 h 118"/>
                <a:gd name="T96" fmla="*/ 164391108 w 89"/>
                <a:gd name="T97" fmla="*/ 72546658 h 118"/>
                <a:gd name="T98" fmla="*/ 172476132 w 89"/>
                <a:gd name="T99" fmla="*/ 75138185 h 118"/>
                <a:gd name="T100" fmla="*/ 180561156 w 89"/>
                <a:gd name="T101" fmla="*/ 75138185 h 118"/>
                <a:gd name="T102" fmla="*/ 185950624 w 89"/>
                <a:gd name="T103" fmla="*/ 69955131 h 118"/>
                <a:gd name="T104" fmla="*/ 185950624 w 89"/>
                <a:gd name="T105" fmla="*/ 49227745 h 118"/>
                <a:gd name="T106" fmla="*/ 212901251 w 89"/>
                <a:gd name="T107" fmla="*/ 279823744 h 11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9" h="118">
                  <a:moveTo>
                    <a:pt x="79" y="10"/>
                  </a:moveTo>
                  <a:lnTo>
                    <a:pt x="69" y="10"/>
                  </a:lnTo>
                  <a:lnTo>
                    <a:pt x="69" y="5"/>
                  </a:lnTo>
                  <a:lnTo>
                    <a:pt x="69" y="2"/>
                  </a:lnTo>
                  <a:lnTo>
                    <a:pt x="68" y="1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61" y="1"/>
                  </a:lnTo>
                  <a:lnTo>
                    <a:pt x="60" y="2"/>
                  </a:lnTo>
                  <a:lnTo>
                    <a:pt x="60" y="5"/>
                  </a:lnTo>
                  <a:lnTo>
                    <a:pt x="60" y="10"/>
                  </a:lnTo>
                  <a:lnTo>
                    <a:pt x="50" y="10"/>
                  </a:lnTo>
                  <a:lnTo>
                    <a:pt x="50" y="5"/>
                  </a:lnTo>
                  <a:lnTo>
                    <a:pt x="50" y="2"/>
                  </a:lnTo>
                  <a:lnTo>
                    <a:pt x="48" y="1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41" y="1"/>
                  </a:lnTo>
                  <a:lnTo>
                    <a:pt x="40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5"/>
                  </a:lnTo>
                  <a:lnTo>
                    <a:pt x="30" y="2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20" y="5"/>
                  </a:lnTo>
                  <a:lnTo>
                    <a:pt x="20" y="10"/>
                  </a:lnTo>
                  <a:lnTo>
                    <a:pt x="10" y="10"/>
                  </a:lnTo>
                  <a:lnTo>
                    <a:pt x="7" y="11"/>
                  </a:lnTo>
                  <a:lnTo>
                    <a:pt x="3" y="12"/>
                  </a:lnTo>
                  <a:lnTo>
                    <a:pt x="2" y="16"/>
                  </a:lnTo>
                  <a:lnTo>
                    <a:pt x="0" y="19"/>
                  </a:lnTo>
                  <a:lnTo>
                    <a:pt x="0" y="108"/>
                  </a:lnTo>
                  <a:lnTo>
                    <a:pt x="2" y="112"/>
                  </a:lnTo>
                  <a:lnTo>
                    <a:pt x="3" y="116"/>
                  </a:lnTo>
                  <a:lnTo>
                    <a:pt x="7" y="117"/>
                  </a:lnTo>
                  <a:lnTo>
                    <a:pt x="10" y="118"/>
                  </a:lnTo>
                  <a:lnTo>
                    <a:pt x="79" y="118"/>
                  </a:lnTo>
                  <a:lnTo>
                    <a:pt x="83" y="117"/>
                  </a:lnTo>
                  <a:lnTo>
                    <a:pt x="87" y="116"/>
                  </a:lnTo>
                  <a:lnTo>
                    <a:pt x="88" y="112"/>
                  </a:lnTo>
                  <a:lnTo>
                    <a:pt x="89" y="108"/>
                  </a:lnTo>
                  <a:lnTo>
                    <a:pt x="89" y="19"/>
                  </a:lnTo>
                  <a:lnTo>
                    <a:pt x="88" y="16"/>
                  </a:lnTo>
                  <a:lnTo>
                    <a:pt x="87" y="12"/>
                  </a:lnTo>
                  <a:lnTo>
                    <a:pt x="83" y="11"/>
                  </a:lnTo>
                  <a:lnTo>
                    <a:pt x="79" y="10"/>
                  </a:lnTo>
                  <a:close/>
                  <a:moveTo>
                    <a:pt x="10" y="108"/>
                  </a:moveTo>
                  <a:lnTo>
                    <a:pt x="10" y="19"/>
                  </a:lnTo>
                  <a:lnTo>
                    <a:pt x="20" y="19"/>
                  </a:lnTo>
                  <a:lnTo>
                    <a:pt x="20" y="24"/>
                  </a:lnTo>
                  <a:lnTo>
                    <a:pt x="20" y="27"/>
                  </a:lnTo>
                  <a:lnTo>
                    <a:pt x="21" y="28"/>
                  </a:lnTo>
                  <a:lnTo>
                    <a:pt x="23" y="29"/>
                  </a:lnTo>
                  <a:lnTo>
                    <a:pt x="25" y="29"/>
                  </a:lnTo>
                  <a:lnTo>
                    <a:pt x="27" y="29"/>
                  </a:lnTo>
                  <a:lnTo>
                    <a:pt x="29" y="28"/>
                  </a:lnTo>
                  <a:lnTo>
                    <a:pt x="30" y="27"/>
                  </a:lnTo>
                  <a:lnTo>
                    <a:pt x="30" y="24"/>
                  </a:lnTo>
                  <a:lnTo>
                    <a:pt x="30" y="19"/>
                  </a:lnTo>
                  <a:lnTo>
                    <a:pt x="40" y="19"/>
                  </a:lnTo>
                  <a:lnTo>
                    <a:pt x="40" y="24"/>
                  </a:lnTo>
                  <a:lnTo>
                    <a:pt x="40" y="27"/>
                  </a:lnTo>
                  <a:lnTo>
                    <a:pt x="41" y="28"/>
                  </a:lnTo>
                  <a:lnTo>
                    <a:pt x="42" y="29"/>
                  </a:lnTo>
                  <a:lnTo>
                    <a:pt x="45" y="29"/>
                  </a:lnTo>
                  <a:lnTo>
                    <a:pt x="47" y="29"/>
                  </a:lnTo>
                  <a:lnTo>
                    <a:pt x="48" y="28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19"/>
                  </a:lnTo>
                  <a:lnTo>
                    <a:pt x="60" y="19"/>
                  </a:lnTo>
                  <a:lnTo>
                    <a:pt x="60" y="24"/>
                  </a:lnTo>
                  <a:lnTo>
                    <a:pt x="60" y="27"/>
                  </a:lnTo>
                  <a:lnTo>
                    <a:pt x="61" y="28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7" y="29"/>
                  </a:lnTo>
                  <a:lnTo>
                    <a:pt x="68" y="28"/>
                  </a:lnTo>
                  <a:lnTo>
                    <a:pt x="69" y="27"/>
                  </a:lnTo>
                  <a:lnTo>
                    <a:pt x="69" y="24"/>
                  </a:lnTo>
                  <a:lnTo>
                    <a:pt x="69" y="19"/>
                  </a:lnTo>
                  <a:lnTo>
                    <a:pt x="79" y="19"/>
                  </a:lnTo>
                  <a:lnTo>
                    <a:pt x="79" y="108"/>
                  </a:lnTo>
                  <a:lnTo>
                    <a:pt x="10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id-ID">
                <a:solidFill>
                  <a:prstClr val="black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3" name="TextBox 16"/>
          <p:cNvSpPr txBox="1"/>
          <p:nvPr/>
        </p:nvSpPr>
        <p:spPr>
          <a:xfrm>
            <a:off x="3725333" y="3104696"/>
            <a:ext cx="18472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id-ID" sz="2665" b="1" dirty="0">
                <a:solidFill>
                  <a:srgbClr val="FFFFFF"/>
                </a:solidFill>
                <a:latin typeface="Agency FB" panose="020B0503020202020204" pitchFamily="34" charset="0"/>
              </a:rPr>
              <a:t>09</a:t>
            </a:r>
            <a:r>
              <a:rPr lang="id-ID" sz="2665" b="1" baseline="30000" dirty="0">
                <a:solidFill>
                  <a:srgbClr val="FFFFFF"/>
                </a:solidFill>
                <a:latin typeface="Agency FB" panose="020B0503020202020204" pitchFamily="34" charset="0"/>
              </a:rPr>
              <a:t>00</a:t>
            </a:r>
            <a:endParaRPr lang="id-ID" sz="2665" b="1" baseline="300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750404" y="3099520"/>
            <a:ext cx="18472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id-ID" sz="2665" b="1" dirty="0">
                <a:solidFill>
                  <a:srgbClr val="FFFFFF"/>
                </a:solidFill>
                <a:latin typeface="Agency FB" panose="020B0503020202020204" pitchFamily="34" charset="0"/>
              </a:rPr>
              <a:t>08</a:t>
            </a:r>
            <a:r>
              <a:rPr lang="id-ID" sz="2665" b="1" baseline="30000" dirty="0">
                <a:solidFill>
                  <a:srgbClr val="FFFFFF"/>
                </a:solidFill>
                <a:latin typeface="Agency FB" panose="020B0503020202020204" pitchFamily="34" charset="0"/>
              </a:rPr>
              <a:t>00</a:t>
            </a:r>
            <a:endParaRPr lang="id-ID" sz="2665" b="1" baseline="300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TextBox 20"/>
          <p:cNvSpPr txBox="1"/>
          <p:nvPr/>
        </p:nvSpPr>
        <p:spPr>
          <a:xfrm>
            <a:off x="9575029" y="3104696"/>
            <a:ext cx="18472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id-ID" sz="2665" b="1" dirty="0">
                <a:solidFill>
                  <a:srgbClr val="FFFFFF"/>
                </a:solidFill>
                <a:latin typeface="Agency FB" panose="020B0503020202020204" pitchFamily="34" charset="0"/>
              </a:rPr>
              <a:t>11</a:t>
            </a:r>
            <a:r>
              <a:rPr lang="id-ID" sz="2665" b="1" baseline="30000" dirty="0">
                <a:solidFill>
                  <a:srgbClr val="FFFFFF"/>
                </a:solidFill>
                <a:latin typeface="Agency FB" panose="020B0503020202020204" pitchFamily="34" charset="0"/>
              </a:rPr>
              <a:t>00</a:t>
            </a:r>
            <a:endParaRPr lang="id-ID" sz="2665" b="1" baseline="300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TextBox 21"/>
          <p:cNvSpPr txBox="1"/>
          <p:nvPr/>
        </p:nvSpPr>
        <p:spPr>
          <a:xfrm>
            <a:off x="6477520" y="4274641"/>
            <a:ext cx="21705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2000" dirty="0">
                <a:latin typeface="TypeLand 康熙字典體試用版" charset="-120"/>
                <a:ea typeface="TypeLand 康熙字典體試用版" charset="-120"/>
                <a:sym typeface="+mn-ea"/>
              </a:rPr>
              <a:t>娱乐</a:t>
            </a:r>
            <a:endParaRPr lang="zh-CN" altLang="en-US" sz="2000" dirty="0">
              <a:latin typeface="TypeLand 康熙字典體試用版" charset="-120"/>
              <a:ea typeface="TypeLand 康熙字典體試用版" charset="-120"/>
              <a:sym typeface="+mn-ea"/>
            </a:endParaRPr>
          </a:p>
        </p:txBody>
      </p:sp>
      <p:sp>
        <p:nvSpPr>
          <p:cNvPr id="17" name="TextBox 22"/>
          <p:cNvSpPr txBox="1"/>
          <p:nvPr/>
        </p:nvSpPr>
        <p:spPr>
          <a:xfrm>
            <a:off x="6634545" y="3107775"/>
            <a:ext cx="18472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id-ID" sz="2665" b="1" dirty="0">
                <a:solidFill>
                  <a:srgbClr val="FFFFFF"/>
                </a:solidFill>
                <a:latin typeface="Agency FB" panose="020B0503020202020204" pitchFamily="34" charset="0"/>
              </a:rPr>
              <a:t>10</a:t>
            </a:r>
            <a:r>
              <a:rPr lang="id-ID" sz="2665" b="1" baseline="30000" dirty="0">
                <a:solidFill>
                  <a:srgbClr val="FFFFFF"/>
                </a:solidFill>
                <a:latin typeface="Agency FB" panose="020B0503020202020204" pitchFamily="34" charset="0"/>
              </a:rPr>
              <a:t>00</a:t>
            </a:r>
            <a:endParaRPr lang="id-ID" sz="2665" b="1" baseline="300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TextBox 23"/>
          <p:cNvSpPr txBox="1"/>
          <p:nvPr/>
        </p:nvSpPr>
        <p:spPr>
          <a:xfrm>
            <a:off x="9405697" y="4274640"/>
            <a:ext cx="21705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2000" dirty="0">
                <a:latin typeface="TypeLand 康熙字典體試用版" charset="-120"/>
                <a:ea typeface="TypeLand 康熙字典體試用版" charset="-120"/>
                <a:sym typeface="+mn-ea"/>
              </a:rPr>
              <a:t>文章</a:t>
            </a:r>
            <a:endParaRPr lang="zh-CN" altLang="en-US" sz="2000" dirty="0">
              <a:latin typeface="TypeLand 康熙字典體試用版" charset="-120"/>
              <a:ea typeface="TypeLand 康熙字典體試用版" charset="-120"/>
              <a:sym typeface="+mn-ea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615755" y="4274641"/>
            <a:ext cx="21705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2000" dirty="0">
                <a:latin typeface="TypeLand 康熙字典體試用版" charset="-120"/>
                <a:ea typeface="TypeLand 康熙字典體試用版" charset="-120"/>
                <a:sym typeface="+mn-ea"/>
              </a:rPr>
              <a:t>预约</a:t>
            </a:r>
            <a:endParaRPr lang="zh-CN" altLang="en-US" sz="2000" dirty="0">
              <a:latin typeface="TypeLand 康熙字典體試用版" charset="-120"/>
              <a:ea typeface="TypeLand 康熙字典體試用版" charset="-120"/>
              <a:sym typeface="+mn-ea"/>
            </a:endParaRPr>
          </a:p>
        </p:txBody>
      </p:sp>
      <p:sp>
        <p:nvSpPr>
          <p:cNvPr id="20" name="TextBox 25"/>
          <p:cNvSpPr txBox="1"/>
          <p:nvPr/>
        </p:nvSpPr>
        <p:spPr>
          <a:xfrm>
            <a:off x="3571392" y="4274641"/>
            <a:ext cx="21705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2000" dirty="0">
                <a:latin typeface="TypeLand 康熙字典體試用版" charset="-120"/>
                <a:ea typeface="TypeLand 康熙字典體試用版" charset="-120"/>
                <a:sym typeface="+mn-ea"/>
              </a:rPr>
              <a:t>投稿</a:t>
            </a:r>
            <a:endParaRPr lang="zh-CN" altLang="en-US" sz="2000" dirty="0">
              <a:latin typeface="TypeLand 康熙字典體試用版" charset="-120"/>
              <a:ea typeface="TypeLand 康熙字典體試用版" charset="-120"/>
              <a:sym typeface="+mn-ea"/>
            </a:endParaRPr>
          </a:p>
        </p:txBody>
      </p:sp>
      <p:sp>
        <p:nvSpPr>
          <p:cNvPr id="21" name="Freeform 1283"/>
          <p:cNvSpPr>
            <a:spLocks noEditPoints="1"/>
          </p:cNvSpPr>
          <p:nvPr/>
        </p:nvSpPr>
        <p:spPr bwMode="auto">
          <a:xfrm>
            <a:off x="7325721" y="2684376"/>
            <a:ext cx="461964" cy="391968"/>
          </a:xfrm>
          <a:custGeom>
            <a:avLst/>
            <a:gdLst>
              <a:gd name="T0" fmla="*/ 151346381 w 99"/>
              <a:gd name="T1" fmla="*/ 0 h 84"/>
              <a:gd name="T2" fmla="*/ 143780332 w 99"/>
              <a:gd name="T3" fmla="*/ 0 h 84"/>
              <a:gd name="T4" fmla="*/ 126122514 w 99"/>
              <a:gd name="T5" fmla="*/ 17657763 h 84"/>
              <a:gd name="T6" fmla="*/ 110987241 w 99"/>
              <a:gd name="T7" fmla="*/ 2522538 h 84"/>
              <a:gd name="T8" fmla="*/ 100898646 w 99"/>
              <a:gd name="T9" fmla="*/ 0 h 84"/>
              <a:gd name="T10" fmla="*/ 12612728 w 99"/>
              <a:gd name="T11" fmla="*/ 0 h 84"/>
              <a:gd name="T12" fmla="*/ 5045091 w 99"/>
              <a:gd name="T13" fmla="*/ 2522538 h 84"/>
              <a:gd name="T14" fmla="*/ 0 w 99"/>
              <a:gd name="T15" fmla="*/ 12612688 h 84"/>
              <a:gd name="T16" fmla="*/ 0 w 99"/>
              <a:gd name="T17" fmla="*/ 174047150 h 84"/>
              <a:gd name="T18" fmla="*/ 5045091 w 99"/>
              <a:gd name="T19" fmla="*/ 184137300 h 84"/>
              <a:gd name="T20" fmla="*/ 12612728 w 99"/>
              <a:gd name="T21" fmla="*/ 186659838 h 84"/>
              <a:gd name="T22" fmla="*/ 116032332 w 99"/>
              <a:gd name="T23" fmla="*/ 209361088 h 84"/>
              <a:gd name="T24" fmla="*/ 118554877 w 99"/>
              <a:gd name="T25" fmla="*/ 211883625 h 84"/>
              <a:gd name="T26" fmla="*/ 126122514 w 99"/>
              <a:gd name="T27" fmla="*/ 211883625 h 84"/>
              <a:gd name="T28" fmla="*/ 133690150 w 99"/>
              <a:gd name="T29" fmla="*/ 209361088 h 84"/>
              <a:gd name="T30" fmla="*/ 237109754 w 99"/>
              <a:gd name="T31" fmla="*/ 186659838 h 84"/>
              <a:gd name="T32" fmla="*/ 244677391 w 99"/>
              <a:gd name="T33" fmla="*/ 186659838 h 84"/>
              <a:gd name="T34" fmla="*/ 249722482 w 99"/>
              <a:gd name="T35" fmla="*/ 181614763 h 84"/>
              <a:gd name="T36" fmla="*/ 249722482 w 99"/>
              <a:gd name="T37" fmla="*/ 12612688 h 84"/>
              <a:gd name="T38" fmla="*/ 249722482 w 99"/>
              <a:gd name="T39" fmla="*/ 5045075 h 84"/>
              <a:gd name="T40" fmla="*/ 244677391 w 99"/>
              <a:gd name="T41" fmla="*/ 0 h 84"/>
              <a:gd name="T42" fmla="*/ 237109754 w 99"/>
              <a:gd name="T43" fmla="*/ 0 h 84"/>
              <a:gd name="T44" fmla="*/ 25223868 w 99"/>
              <a:gd name="T45" fmla="*/ 161434463 h 84"/>
              <a:gd name="T46" fmla="*/ 93331009 w 99"/>
              <a:gd name="T47" fmla="*/ 25223788 h 84"/>
              <a:gd name="T48" fmla="*/ 113509786 w 99"/>
              <a:gd name="T49" fmla="*/ 169002075 h 84"/>
              <a:gd name="T50" fmla="*/ 110987241 w 99"/>
              <a:gd name="T51" fmla="*/ 163957000 h 84"/>
              <a:gd name="T52" fmla="*/ 100898646 w 99"/>
              <a:gd name="T53" fmla="*/ 161434463 h 84"/>
              <a:gd name="T54" fmla="*/ 224498614 w 99"/>
              <a:gd name="T55" fmla="*/ 161434463 h 84"/>
              <a:gd name="T56" fmla="*/ 151346381 w 99"/>
              <a:gd name="T57" fmla="*/ 161434463 h 84"/>
              <a:gd name="T58" fmla="*/ 141257787 w 99"/>
              <a:gd name="T59" fmla="*/ 163957000 h 84"/>
              <a:gd name="T60" fmla="*/ 138735241 w 99"/>
              <a:gd name="T61" fmla="*/ 42881550 h 84"/>
              <a:gd name="T62" fmla="*/ 224498614 w 99"/>
              <a:gd name="T63" fmla="*/ 25223788 h 8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99" h="84">
                <a:moveTo>
                  <a:pt x="94" y="0"/>
                </a:moveTo>
                <a:lnTo>
                  <a:pt x="60" y="0"/>
                </a:lnTo>
                <a:lnTo>
                  <a:pt x="57" y="0"/>
                </a:lnTo>
                <a:lnTo>
                  <a:pt x="56" y="1"/>
                </a:lnTo>
                <a:lnTo>
                  <a:pt x="50" y="7"/>
                </a:lnTo>
                <a:lnTo>
                  <a:pt x="44" y="1"/>
                </a:lnTo>
                <a:lnTo>
                  <a:pt x="42" y="0"/>
                </a:lnTo>
                <a:lnTo>
                  <a:pt x="40" y="0"/>
                </a:lnTo>
                <a:lnTo>
                  <a:pt x="5" y="0"/>
                </a:lnTo>
                <a:lnTo>
                  <a:pt x="3" y="0"/>
                </a:lnTo>
                <a:lnTo>
                  <a:pt x="2" y="1"/>
                </a:lnTo>
                <a:lnTo>
                  <a:pt x="0" y="2"/>
                </a:lnTo>
                <a:lnTo>
                  <a:pt x="0" y="5"/>
                </a:lnTo>
                <a:lnTo>
                  <a:pt x="0" y="69"/>
                </a:lnTo>
                <a:lnTo>
                  <a:pt x="0" y="72"/>
                </a:lnTo>
                <a:lnTo>
                  <a:pt x="2" y="73"/>
                </a:lnTo>
                <a:lnTo>
                  <a:pt x="3" y="74"/>
                </a:lnTo>
                <a:lnTo>
                  <a:pt x="5" y="74"/>
                </a:lnTo>
                <a:lnTo>
                  <a:pt x="37" y="74"/>
                </a:lnTo>
                <a:lnTo>
                  <a:pt x="46" y="83"/>
                </a:lnTo>
                <a:lnTo>
                  <a:pt x="47" y="84"/>
                </a:lnTo>
                <a:lnTo>
                  <a:pt x="50" y="84"/>
                </a:lnTo>
                <a:lnTo>
                  <a:pt x="52" y="84"/>
                </a:lnTo>
                <a:lnTo>
                  <a:pt x="53" y="83"/>
                </a:lnTo>
                <a:lnTo>
                  <a:pt x="62" y="74"/>
                </a:lnTo>
                <a:lnTo>
                  <a:pt x="94" y="74"/>
                </a:lnTo>
                <a:lnTo>
                  <a:pt x="97" y="74"/>
                </a:lnTo>
                <a:lnTo>
                  <a:pt x="98" y="73"/>
                </a:lnTo>
                <a:lnTo>
                  <a:pt x="99" y="72"/>
                </a:lnTo>
                <a:lnTo>
                  <a:pt x="99" y="69"/>
                </a:lnTo>
                <a:lnTo>
                  <a:pt x="99" y="5"/>
                </a:lnTo>
                <a:lnTo>
                  <a:pt x="99" y="2"/>
                </a:lnTo>
                <a:lnTo>
                  <a:pt x="98" y="1"/>
                </a:lnTo>
                <a:lnTo>
                  <a:pt x="97" y="0"/>
                </a:lnTo>
                <a:lnTo>
                  <a:pt x="94" y="0"/>
                </a:lnTo>
                <a:close/>
                <a:moveTo>
                  <a:pt x="40" y="64"/>
                </a:moveTo>
                <a:lnTo>
                  <a:pt x="10" y="64"/>
                </a:lnTo>
                <a:lnTo>
                  <a:pt x="10" y="10"/>
                </a:lnTo>
                <a:lnTo>
                  <a:pt x="37" y="10"/>
                </a:lnTo>
                <a:lnTo>
                  <a:pt x="45" y="17"/>
                </a:lnTo>
                <a:lnTo>
                  <a:pt x="45" y="67"/>
                </a:lnTo>
                <a:lnTo>
                  <a:pt x="44" y="65"/>
                </a:lnTo>
                <a:lnTo>
                  <a:pt x="42" y="64"/>
                </a:lnTo>
                <a:lnTo>
                  <a:pt x="40" y="64"/>
                </a:lnTo>
                <a:close/>
                <a:moveTo>
                  <a:pt x="89" y="64"/>
                </a:moveTo>
                <a:lnTo>
                  <a:pt x="60" y="64"/>
                </a:lnTo>
                <a:lnTo>
                  <a:pt x="57" y="64"/>
                </a:lnTo>
                <a:lnTo>
                  <a:pt x="56" y="65"/>
                </a:lnTo>
                <a:lnTo>
                  <a:pt x="55" y="67"/>
                </a:lnTo>
                <a:lnTo>
                  <a:pt x="55" y="17"/>
                </a:lnTo>
                <a:lnTo>
                  <a:pt x="62" y="10"/>
                </a:lnTo>
                <a:lnTo>
                  <a:pt x="89" y="10"/>
                </a:lnTo>
                <a:lnTo>
                  <a:pt x="89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defTabSz="913765"/>
            <a:endParaRPr lang="id-ID">
              <a:solidFill>
                <a:prstClr val="black"/>
              </a:solidFill>
              <a:latin typeface="Agency FB" panose="020B0503020202020204" pitchFamily="34" charset="0"/>
            </a:endParaRPr>
          </a:p>
        </p:txBody>
      </p:sp>
      <p:grpSp>
        <p:nvGrpSpPr>
          <p:cNvPr id="22" name="Group 27"/>
          <p:cNvGrpSpPr/>
          <p:nvPr/>
        </p:nvGrpSpPr>
        <p:grpSpPr>
          <a:xfrm>
            <a:off x="10232885" y="2651759"/>
            <a:ext cx="501887" cy="447964"/>
            <a:chOff x="3898900" y="1203325"/>
            <a:chExt cx="192088" cy="171450"/>
          </a:xfrm>
          <a:solidFill>
            <a:srgbClr val="FFFFFF"/>
          </a:solidFill>
        </p:grpSpPr>
        <p:sp>
          <p:nvSpPr>
            <p:cNvPr id="23" name="Freeform 1120"/>
            <p:cNvSpPr/>
            <p:nvPr/>
          </p:nvSpPr>
          <p:spPr bwMode="auto">
            <a:xfrm>
              <a:off x="3981450" y="1203325"/>
              <a:ext cx="109538" cy="109538"/>
            </a:xfrm>
            <a:custGeom>
              <a:avLst/>
              <a:gdLst>
                <a:gd name="T0" fmla="*/ 61272428 w 70"/>
                <a:gd name="T1" fmla="*/ 174049532 h 69"/>
                <a:gd name="T2" fmla="*/ 61272428 w 70"/>
                <a:gd name="T3" fmla="*/ 174049532 h 69"/>
                <a:gd name="T4" fmla="*/ 56371384 w 70"/>
                <a:gd name="T5" fmla="*/ 174049532 h 69"/>
                <a:gd name="T6" fmla="*/ 56371384 w 70"/>
                <a:gd name="T7" fmla="*/ 174049532 h 69"/>
                <a:gd name="T8" fmla="*/ 51468777 w 70"/>
                <a:gd name="T9" fmla="*/ 166481885 h 69"/>
                <a:gd name="T10" fmla="*/ 49018255 w 70"/>
                <a:gd name="T11" fmla="*/ 161436787 h 69"/>
                <a:gd name="T12" fmla="*/ 49018255 w 70"/>
                <a:gd name="T13" fmla="*/ 136212884 h 69"/>
                <a:gd name="T14" fmla="*/ 36764082 w 70"/>
                <a:gd name="T15" fmla="*/ 136212884 h 69"/>
                <a:gd name="T16" fmla="*/ 36764082 w 70"/>
                <a:gd name="T17" fmla="*/ 110987394 h 69"/>
                <a:gd name="T18" fmla="*/ 61272428 w 70"/>
                <a:gd name="T19" fmla="*/ 110987394 h 69"/>
                <a:gd name="T20" fmla="*/ 61272428 w 70"/>
                <a:gd name="T21" fmla="*/ 110987394 h 69"/>
                <a:gd name="T22" fmla="*/ 68625557 w 70"/>
                <a:gd name="T23" fmla="*/ 110987394 h 69"/>
                <a:gd name="T24" fmla="*/ 71076079 w 70"/>
                <a:gd name="T25" fmla="*/ 113509943 h 69"/>
                <a:gd name="T26" fmla="*/ 73526600 w 70"/>
                <a:gd name="T27" fmla="*/ 118555041 h 69"/>
                <a:gd name="T28" fmla="*/ 73526600 w 70"/>
                <a:gd name="T29" fmla="*/ 123600139 h 69"/>
                <a:gd name="T30" fmla="*/ 73526600 w 70"/>
                <a:gd name="T31" fmla="*/ 136212884 h 69"/>
                <a:gd name="T32" fmla="*/ 102937553 w 70"/>
                <a:gd name="T33" fmla="*/ 113509943 h 69"/>
                <a:gd name="T34" fmla="*/ 102937553 w 70"/>
                <a:gd name="T35" fmla="*/ 113509943 h 69"/>
                <a:gd name="T36" fmla="*/ 110290683 w 70"/>
                <a:gd name="T37" fmla="*/ 110987394 h 69"/>
                <a:gd name="T38" fmla="*/ 147054765 w 70"/>
                <a:gd name="T39" fmla="*/ 110987394 h 69"/>
                <a:gd name="T40" fmla="*/ 147054765 w 70"/>
                <a:gd name="T41" fmla="*/ 25223903 h 69"/>
                <a:gd name="T42" fmla="*/ 24508345 w 70"/>
                <a:gd name="T43" fmla="*/ 25223903 h 69"/>
                <a:gd name="T44" fmla="*/ 24508345 w 70"/>
                <a:gd name="T45" fmla="*/ 60539589 h 69"/>
                <a:gd name="T46" fmla="*/ 0 w 70"/>
                <a:gd name="T47" fmla="*/ 60539589 h 69"/>
                <a:gd name="T48" fmla="*/ 0 w 70"/>
                <a:gd name="T49" fmla="*/ 25223903 h 69"/>
                <a:gd name="T50" fmla="*/ 0 w 70"/>
                <a:gd name="T51" fmla="*/ 25223903 h 69"/>
                <a:gd name="T52" fmla="*/ 4901043 w 70"/>
                <a:gd name="T53" fmla="*/ 15135294 h 69"/>
                <a:gd name="T54" fmla="*/ 7353129 w 70"/>
                <a:gd name="T55" fmla="*/ 5045098 h 69"/>
                <a:gd name="T56" fmla="*/ 17156780 w 70"/>
                <a:gd name="T57" fmla="*/ 2522549 h 69"/>
                <a:gd name="T58" fmla="*/ 24508345 w 70"/>
                <a:gd name="T59" fmla="*/ 0 h 69"/>
                <a:gd name="T60" fmla="*/ 147054765 w 70"/>
                <a:gd name="T61" fmla="*/ 0 h 69"/>
                <a:gd name="T62" fmla="*/ 147054765 w 70"/>
                <a:gd name="T63" fmla="*/ 0 h 69"/>
                <a:gd name="T64" fmla="*/ 154406330 w 70"/>
                <a:gd name="T65" fmla="*/ 2522549 h 69"/>
                <a:gd name="T66" fmla="*/ 164209981 w 70"/>
                <a:gd name="T67" fmla="*/ 5045098 h 69"/>
                <a:gd name="T68" fmla="*/ 166662067 w 70"/>
                <a:gd name="T69" fmla="*/ 15135294 h 69"/>
                <a:gd name="T70" fmla="*/ 171563110 w 70"/>
                <a:gd name="T71" fmla="*/ 25223903 h 69"/>
                <a:gd name="T72" fmla="*/ 171563110 w 70"/>
                <a:gd name="T73" fmla="*/ 110987394 h 69"/>
                <a:gd name="T74" fmla="*/ 171563110 w 70"/>
                <a:gd name="T75" fmla="*/ 110987394 h 69"/>
                <a:gd name="T76" fmla="*/ 166662067 w 70"/>
                <a:gd name="T77" fmla="*/ 121077590 h 69"/>
                <a:gd name="T78" fmla="*/ 164209981 w 70"/>
                <a:gd name="T79" fmla="*/ 131167786 h 69"/>
                <a:gd name="T80" fmla="*/ 154406330 w 70"/>
                <a:gd name="T81" fmla="*/ 133690335 h 69"/>
                <a:gd name="T82" fmla="*/ 147054765 w 70"/>
                <a:gd name="T83" fmla="*/ 136212884 h 69"/>
                <a:gd name="T84" fmla="*/ 112741204 w 70"/>
                <a:gd name="T85" fmla="*/ 136212884 h 69"/>
                <a:gd name="T86" fmla="*/ 68625557 w 70"/>
                <a:gd name="T87" fmla="*/ 171526983 h 69"/>
                <a:gd name="T88" fmla="*/ 68625557 w 70"/>
                <a:gd name="T89" fmla="*/ 171526983 h 69"/>
                <a:gd name="T90" fmla="*/ 61272428 w 70"/>
                <a:gd name="T91" fmla="*/ 174049532 h 69"/>
                <a:gd name="T92" fmla="*/ 61272428 w 70"/>
                <a:gd name="T93" fmla="*/ 174049532 h 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0" h="69">
                  <a:moveTo>
                    <a:pt x="25" y="69"/>
                  </a:moveTo>
                  <a:lnTo>
                    <a:pt x="25" y="69"/>
                  </a:lnTo>
                  <a:lnTo>
                    <a:pt x="23" y="69"/>
                  </a:lnTo>
                  <a:lnTo>
                    <a:pt x="21" y="66"/>
                  </a:lnTo>
                  <a:lnTo>
                    <a:pt x="20" y="64"/>
                  </a:lnTo>
                  <a:lnTo>
                    <a:pt x="20" y="54"/>
                  </a:lnTo>
                  <a:lnTo>
                    <a:pt x="15" y="54"/>
                  </a:lnTo>
                  <a:lnTo>
                    <a:pt x="15" y="44"/>
                  </a:lnTo>
                  <a:lnTo>
                    <a:pt x="25" y="44"/>
                  </a:lnTo>
                  <a:lnTo>
                    <a:pt x="28" y="44"/>
                  </a:lnTo>
                  <a:lnTo>
                    <a:pt x="29" y="45"/>
                  </a:lnTo>
                  <a:lnTo>
                    <a:pt x="30" y="47"/>
                  </a:lnTo>
                  <a:lnTo>
                    <a:pt x="30" y="49"/>
                  </a:lnTo>
                  <a:lnTo>
                    <a:pt x="30" y="54"/>
                  </a:lnTo>
                  <a:lnTo>
                    <a:pt x="42" y="45"/>
                  </a:lnTo>
                  <a:lnTo>
                    <a:pt x="45" y="44"/>
                  </a:lnTo>
                  <a:lnTo>
                    <a:pt x="60" y="44"/>
                  </a:lnTo>
                  <a:lnTo>
                    <a:pt x="60" y="10"/>
                  </a:lnTo>
                  <a:lnTo>
                    <a:pt x="10" y="10"/>
                  </a:lnTo>
                  <a:lnTo>
                    <a:pt x="10" y="24"/>
                  </a:lnTo>
                  <a:lnTo>
                    <a:pt x="0" y="2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3" y="2"/>
                  </a:lnTo>
                  <a:lnTo>
                    <a:pt x="7" y="1"/>
                  </a:lnTo>
                  <a:lnTo>
                    <a:pt x="10" y="0"/>
                  </a:lnTo>
                  <a:lnTo>
                    <a:pt x="60" y="0"/>
                  </a:lnTo>
                  <a:lnTo>
                    <a:pt x="63" y="1"/>
                  </a:lnTo>
                  <a:lnTo>
                    <a:pt x="67" y="2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0" y="44"/>
                  </a:lnTo>
                  <a:lnTo>
                    <a:pt x="68" y="48"/>
                  </a:lnTo>
                  <a:lnTo>
                    <a:pt x="67" y="52"/>
                  </a:lnTo>
                  <a:lnTo>
                    <a:pt x="63" y="53"/>
                  </a:lnTo>
                  <a:lnTo>
                    <a:pt x="60" y="54"/>
                  </a:lnTo>
                  <a:lnTo>
                    <a:pt x="46" y="54"/>
                  </a:lnTo>
                  <a:lnTo>
                    <a:pt x="28" y="68"/>
                  </a:lnTo>
                  <a:lnTo>
                    <a:pt x="2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id-ID">
                <a:solidFill>
                  <a:prstClr val="black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4" name="Freeform 1121"/>
            <p:cNvSpPr>
              <a:spLocks noEditPoints="1"/>
            </p:cNvSpPr>
            <p:nvPr/>
          </p:nvSpPr>
          <p:spPr bwMode="auto">
            <a:xfrm>
              <a:off x="3933825" y="1250950"/>
              <a:ext cx="61913" cy="61913"/>
            </a:xfrm>
            <a:custGeom>
              <a:avLst/>
              <a:gdLst>
                <a:gd name="T0" fmla="*/ 50449570 w 39"/>
                <a:gd name="T1" fmla="*/ 95918715 h 40"/>
                <a:gd name="T2" fmla="*/ 50449570 w 39"/>
                <a:gd name="T3" fmla="*/ 95918715 h 40"/>
                <a:gd name="T4" fmla="*/ 40360926 w 39"/>
                <a:gd name="T5" fmla="*/ 95918715 h 40"/>
                <a:gd name="T6" fmla="*/ 30270694 w 39"/>
                <a:gd name="T7" fmla="*/ 93521134 h 40"/>
                <a:gd name="T8" fmla="*/ 15135347 w 39"/>
                <a:gd name="T9" fmla="*/ 81531682 h 40"/>
                <a:gd name="T10" fmla="*/ 2522558 w 39"/>
                <a:gd name="T11" fmla="*/ 64745520 h 40"/>
                <a:gd name="T12" fmla="*/ 0 w 39"/>
                <a:gd name="T13" fmla="*/ 57551229 h 40"/>
                <a:gd name="T14" fmla="*/ 0 w 39"/>
                <a:gd name="T15" fmla="*/ 47959358 h 40"/>
                <a:gd name="T16" fmla="*/ 0 w 39"/>
                <a:gd name="T17" fmla="*/ 47959358 h 40"/>
                <a:gd name="T18" fmla="*/ 0 w 39"/>
                <a:gd name="T19" fmla="*/ 38367486 h 40"/>
                <a:gd name="T20" fmla="*/ 2522558 w 39"/>
                <a:gd name="T21" fmla="*/ 31173196 h 40"/>
                <a:gd name="T22" fmla="*/ 15135347 w 39"/>
                <a:gd name="T23" fmla="*/ 16786162 h 40"/>
                <a:gd name="T24" fmla="*/ 30270694 w 39"/>
                <a:gd name="T25" fmla="*/ 4796710 h 40"/>
                <a:gd name="T26" fmla="*/ 40360926 w 39"/>
                <a:gd name="T27" fmla="*/ 0 h 40"/>
                <a:gd name="T28" fmla="*/ 50449570 w 39"/>
                <a:gd name="T29" fmla="*/ 0 h 40"/>
                <a:gd name="T30" fmla="*/ 50449570 w 39"/>
                <a:gd name="T31" fmla="*/ 0 h 40"/>
                <a:gd name="T32" fmla="*/ 58017244 w 39"/>
                <a:gd name="T33" fmla="*/ 0 h 40"/>
                <a:gd name="T34" fmla="*/ 68107475 w 39"/>
                <a:gd name="T35" fmla="*/ 4796710 h 40"/>
                <a:gd name="T36" fmla="*/ 83242822 w 39"/>
                <a:gd name="T37" fmla="*/ 16786162 h 40"/>
                <a:gd name="T38" fmla="*/ 95855612 w 39"/>
                <a:gd name="T39" fmla="*/ 31173196 h 40"/>
                <a:gd name="T40" fmla="*/ 98378169 w 39"/>
                <a:gd name="T41" fmla="*/ 38367486 h 40"/>
                <a:gd name="T42" fmla="*/ 98378169 w 39"/>
                <a:gd name="T43" fmla="*/ 47959358 h 40"/>
                <a:gd name="T44" fmla="*/ 98378169 w 39"/>
                <a:gd name="T45" fmla="*/ 47959358 h 40"/>
                <a:gd name="T46" fmla="*/ 98378169 w 39"/>
                <a:gd name="T47" fmla="*/ 57551229 h 40"/>
                <a:gd name="T48" fmla="*/ 95855612 w 39"/>
                <a:gd name="T49" fmla="*/ 64745520 h 40"/>
                <a:gd name="T50" fmla="*/ 83242822 w 39"/>
                <a:gd name="T51" fmla="*/ 81531682 h 40"/>
                <a:gd name="T52" fmla="*/ 68107475 w 39"/>
                <a:gd name="T53" fmla="*/ 93521134 h 40"/>
                <a:gd name="T54" fmla="*/ 58017244 w 39"/>
                <a:gd name="T55" fmla="*/ 95918715 h 40"/>
                <a:gd name="T56" fmla="*/ 50449570 w 39"/>
                <a:gd name="T57" fmla="*/ 95918715 h 40"/>
                <a:gd name="T58" fmla="*/ 50449570 w 39"/>
                <a:gd name="T59" fmla="*/ 95918715 h 40"/>
                <a:gd name="T60" fmla="*/ 50449570 w 39"/>
                <a:gd name="T61" fmla="*/ 23980453 h 40"/>
                <a:gd name="T62" fmla="*/ 50449570 w 39"/>
                <a:gd name="T63" fmla="*/ 23980453 h 40"/>
                <a:gd name="T64" fmla="*/ 40360926 w 39"/>
                <a:gd name="T65" fmla="*/ 26378034 h 40"/>
                <a:gd name="T66" fmla="*/ 30270694 w 39"/>
                <a:gd name="T67" fmla="*/ 31173196 h 40"/>
                <a:gd name="T68" fmla="*/ 27748137 w 39"/>
                <a:gd name="T69" fmla="*/ 38367486 h 40"/>
                <a:gd name="T70" fmla="*/ 25225579 w 39"/>
                <a:gd name="T71" fmla="*/ 47959358 h 40"/>
                <a:gd name="T72" fmla="*/ 25225579 w 39"/>
                <a:gd name="T73" fmla="*/ 47959358 h 40"/>
                <a:gd name="T74" fmla="*/ 27748137 w 39"/>
                <a:gd name="T75" fmla="*/ 57551229 h 40"/>
                <a:gd name="T76" fmla="*/ 30270694 w 39"/>
                <a:gd name="T77" fmla="*/ 64745520 h 40"/>
                <a:gd name="T78" fmla="*/ 40360926 w 39"/>
                <a:gd name="T79" fmla="*/ 69540682 h 40"/>
                <a:gd name="T80" fmla="*/ 50449570 w 39"/>
                <a:gd name="T81" fmla="*/ 71939810 h 40"/>
                <a:gd name="T82" fmla="*/ 50449570 w 39"/>
                <a:gd name="T83" fmla="*/ 71939810 h 40"/>
                <a:gd name="T84" fmla="*/ 58017244 w 39"/>
                <a:gd name="T85" fmla="*/ 69540682 h 40"/>
                <a:gd name="T86" fmla="*/ 68107475 w 39"/>
                <a:gd name="T87" fmla="*/ 64745520 h 40"/>
                <a:gd name="T88" fmla="*/ 70630033 w 39"/>
                <a:gd name="T89" fmla="*/ 57551229 h 40"/>
                <a:gd name="T90" fmla="*/ 73152591 w 39"/>
                <a:gd name="T91" fmla="*/ 47959358 h 40"/>
                <a:gd name="T92" fmla="*/ 73152591 w 39"/>
                <a:gd name="T93" fmla="*/ 47959358 h 40"/>
                <a:gd name="T94" fmla="*/ 70630033 w 39"/>
                <a:gd name="T95" fmla="*/ 38367486 h 40"/>
                <a:gd name="T96" fmla="*/ 68107475 w 39"/>
                <a:gd name="T97" fmla="*/ 31173196 h 40"/>
                <a:gd name="T98" fmla="*/ 58017244 w 39"/>
                <a:gd name="T99" fmla="*/ 26378034 h 40"/>
                <a:gd name="T100" fmla="*/ 50449570 w 39"/>
                <a:gd name="T101" fmla="*/ 23980453 h 40"/>
                <a:gd name="T102" fmla="*/ 50449570 w 39"/>
                <a:gd name="T103" fmla="*/ 23980453 h 4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9" h="40">
                  <a:moveTo>
                    <a:pt x="20" y="40"/>
                  </a:moveTo>
                  <a:lnTo>
                    <a:pt x="20" y="40"/>
                  </a:lnTo>
                  <a:lnTo>
                    <a:pt x="16" y="40"/>
                  </a:lnTo>
                  <a:lnTo>
                    <a:pt x="12" y="39"/>
                  </a:lnTo>
                  <a:lnTo>
                    <a:pt x="6" y="34"/>
                  </a:lnTo>
                  <a:lnTo>
                    <a:pt x="1" y="27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2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33" y="7"/>
                  </a:lnTo>
                  <a:lnTo>
                    <a:pt x="38" y="13"/>
                  </a:lnTo>
                  <a:lnTo>
                    <a:pt x="39" y="16"/>
                  </a:lnTo>
                  <a:lnTo>
                    <a:pt x="39" y="20"/>
                  </a:lnTo>
                  <a:lnTo>
                    <a:pt x="39" y="24"/>
                  </a:lnTo>
                  <a:lnTo>
                    <a:pt x="38" y="27"/>
                  </a:lnTo>
                  <a:lnTo>
                    <a:pt x="33" y="34"/>
                  </a:lnTo>
                  <a:lnTo>
                    <a:pt x="27" y="39"/>
                  </a:lnTo>
                  <a:lnTo>
                    <a:pt x="23" y="40"/>
                  </a:lnTo>
                  <a:lnTo>
                    <a:pt x="20" y="40"/>
                  </a:lnTo>
                  <a:close/>
                  <a:moveTo>
                    <a:pt x="20" y="10"/>
                  </a:moveTo>
                  <a:lnTo>
                    <a:pt x="20" y="10"/>
                  </a:lnTo>
                  <a:lnTo>
                    <a:pt x="16" y="11"/>
                  </a:lnTo>
                  <a:lnTo>
                    <a:pt x="12" y="13"/>
                  </a:lnTo>
                  <a:lnTo>
                    <a:pt x="11" y="16"/>
                  </a:lnTo>
                  <a:lnTo>
                    <a:pt x="10" y="20"/>
                  </a:lnTo>
                  <a:lnTo>
                    <a:pt x="11" y="24"/>
                  </a:lnTo>
                  <a:lnTo>
                    <a:pt x="12" y="27"/>
                  </a:lnTo>
                  <a:lnTo>
                    <a:pt x="16" y="29"/>
                  </a:lnTo>
                  <a:lnTo>
                    <a:pt x="20" y="30"/>
                  </a:lnTo>
                  <a:lnTo>
                    <a:pt x="23" y="29"/>
                  </a:lnTo>
                  <a:lnTo>
                    <a:pt x="27" y="27"/>
                  </a:lnTo>
                  <a:lnTo>
                    <a:pt x="28" y="24"/>
                  </a:lnTo>
                  <a:lnTo>
                    <a:pt x="29" y="20"/>
                  </a:lnTo>
                  <a:lnTo>
                    <a:pt x="28" y="16"/>
                  </a:lnTo>
                  <a:lnTo>
                    <a:pt x="27" y="13"/>
                  </a:lnTo>
                  <a:lnTo>
                    <a:pt x="23" y="11"/>
                  </a:lnTo>
                  <a:lnTo>
                    <a:pt x="2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id-ID">
                <a:solidFill>
                  <a:prstClr val="black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5" name="Freeform 1122"/>
            <p:cNvSpPr>
              <a:spLocks noEditPoints="1"/>
            </p:cNvSpPr>
            <p:nvPr/>
          </p:nvSpPr>
          <p:spPr bwMode="auto">
            <a:xfrm>
              <a:off x="3898900" y="1322388"/>
              <a:ext cx="130175" cy="52387"/>
            </a:xfrm>
            <a:custGeom>
              <a:avLst/>
              <a:gdLst>
                <a:gd name="T0" fmla="*/ 212076496 w 79"/>
                <a:gd name="T1" fmla="*/ 80793080 h 34"/>
                <a:gd name="T2" fmla="*/ 0 w 79"/>
                <a:gd name="T3" fmla="*/ 80793080 h 34"/>
                <a:gd name="T4" fmla="*/ 0 w 79"/>
                <a:gd name="T5" fmla="*/ 68912017 h 34"/>
                <a:gd name="T6" fmla="*/ 0 w 79"/>
                <a:gd name="T7" fmla="*/ 68912017 h 34"/>
                <a:gd name="T8" fmla="*/ 2684241 w 79"/>
                <a:gd name="T9" fmla="*/ 54653508 h 34"/>
                <a:gd name="T10" fmla="*/ 8052724 w 79"/>
                <a:gd name="T11" fmla="*/ 40396540 h 34"/>
                <a:gd name="T12" fmla="*/ 16107097 w 79"/>
                <a:gd name="T13" fmla="*/ 28515477 h 34"/>
                <a:gd name="T14" fmla="*/ 29529952 w 79"/>
                <a:gd name="T15" fmla="*/ 19010318 h 34"/>
                <a:gd name="T16" fmla="*/ 45637048 w 79"/>
                <a:gd name="T17" fmla="*/ 11881063 h 34"/>
                <a:gd name="T18" fmla="*/ 64428386 w 79"/>
                <a:gd name="T19" fmla="*/ 4751809 h 34"/>
                <a:gd name="T20" fmla="*/ 83219724 w 79"/>
                <a:gd name="T21" fmla="*/ 0 h 34"/>
                <a:gd name="T22" fmla="*/ 107381193 w 79"/>
                <a:gd name="T23" fmla="*/ 0 h 34"/>
                <a:gd name="T24" fmla="*/ 107381193 w 79"/>
                <a:gd name="T25" fmla="*/ 0 h 34"/>
                <a:gd name="T26" fmla="*/ 128856772 w 79"/>
                <a:gd name="T27" fmla="*/ 0 h 34"/>
                <a:gd name="T28" fmla="*/ 150332352 w 79"/>
                <a:gd name="T29" fmla="*/ 4751809 h 34"/>
                <a:gd name="T30" fmla="*/ 166439448 w 79"/>
                <a:gd name="T31" fmla="*/ 11881063 h 34"/>
                <a:gd name="T32" fmla="*/ 182546545 w 79"/>
                <a:gd name="T33" fmla="*/ 19010318 h 34"/>
                <a:gd name="T34" fmla="*/ 195969400 w 79"/>
                <a:gd name="T35" fmla="*/ 28515477 h 34"/>
                <a:gd name="T36" fmla="*/ 206708013 w 79"/>
                <a:gd name="T37" fmla="*/ 40396540 h 34"/>
                <a:gd name="T38" fmla="*/ 209392255 w 79"/>
                <a:gd name="T39" fmla="*/ 54653508 h 34"/>
                <a:gd name="T40" fmla="*/ 212076496 w 79"/>
                <a:gd name="T41" fmla="*/ 68912017 h 34"/>
                <a:gd name="T42" fmla="*/ 212076496 w 79"/>
                <a:gd name="T43" fmla="*/ 80793080 h 34"/>
                <a:gd name="T44" fmla="*/ 29529952 w 79"/>
                <a:gd name="T45" fmla="*/ 57030953 h 34"/>
                <a:gd name="T46" fmla="*/ 182546545 w 79"/>
                <a:gd name="T47" fmla="*/ 57030953 h 34"/>
                <a:gd name="T48" fmla="*/ 182546545 w 79"/>
                <a:gd name="T49" fmla="*/ 57030953 h 34"/>
                <a:gd name="T50" fmla="*/ 179862303 w 79"/>
                <a:gd name="T51" fmla="*/ 49901699 h 34"/>
                <a:gd name="T52" fmla="*/ 171809579 w 79"/>
                <a:gd name="T53" fmla="*/ 42772445 h 34"/>
                <a:gd name="T54" fmla="*/ 155702482 w 79"/>
                <a:gd name="T55" fmla="*/ 30891381 h 34"/>
                <a:gd name="T56" fmla="*/ 131541014 w 79"/>
                <a:gd name="T57" fmla="*/ 26139572 h 34"/>
                <a:gd name="T58" fmla="*/ 107381193 w 79"/>
                <a:gd name="T59" fmla="*/ 23762127 h 34"/>
                <a:gd name="T60" fmla="*/ 107381193 w 79"/>
                <a:gd name="T61" fmla="*/ 23762127 h 34"/>
                <a:gd name="T62" fmla="*/ 80535483 w 79"/>
                <a:gd name="T63" fmla="*/ 26139572 h 34"/>
                <a:gd name="T64" fmla="*/ 56374014 w 79"/>
                <a:gd name="T65" fmla="*/ 30891381 h 34"/>
                <a:gd name="T66" fmla="*/ 40266917 w 79"/>
                <a:gd name="T67" fmla="*/ 42772445 h 34"/>
                <a:gd name="T68" fmla="*/ 32214193 w 79"/>
                <a:gd name="T69" fmla="*/ 49901699 h 34"/>
                <a:gd name="T70" fmla="*/ 29529952 w 79"/>
                <a:gd name="T71" fmla="*/ 57030953 h 34"/>
                <a:gd name="T72" fmla="*/ 29529952 w 79"/>
                <a:gd name="T73" fmla="*/ 57030953 h 3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9" h="34">
                  <a:moveTo>
                    <a:pt x="79" y="34"/>
                  </a:moveTo>
                  <a:lnTo>
                    <a:pt x="0" y="34"/>
                  </a:lnTo>
                  <a:lnTo>
                    <a:pt x="0" y="29"/>
                  </a:lnTo>
                  <a:lnTo>
                    <a:pt x="1" y="23"/>
                  </a:lnTo>
                  <a:lnTo>
                    <a:pt x="3" y="17"/>
                  </a:lnTo>
                  <a:lnTo>
                    <a:pt x="6" y="12"/>
                  </a:lnTo>
                  <a:lnTo>
                    <a:pt x="11" y="8"/>
                  </a:lnTo>
                  <a:lnTo>
                    <a:pt x="17" y="5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6" y="2"/>
                  </a:lnTo>
                  <a:lnTo>
                    <a:pt x="62" y="5"/>
                  </a:lnTo>
                  <a:lnTo>
                    <a:pt x="68" y="8"/>
                  </a:lnTo>
                  <a:lnTo>
                    <a:pt x="73" y="12"/>
                  </a:lnTo>
                  <a:lnTo>
                    <a:pt x="77" y="17"/>
                  </a:lnTo>
                  <a:lnTo>
                    <a:pt x="78" y="23"/>
                  </a:lnTo>
                  <a:lnTo>
                    <a:pt x="79" y="29"/>
                  </a:lnTo>
                  <a:lnTo>
                    <a:pt x="79" y="34"/>
                  </a:lnTo>
                  <a:close/>
                  <a:moveTo>
                    <a:pt x="11" y="24"/>
                  </a:moveTo>
                  <a:lnTo>
                    <a:pt x="68" y="24"/>
                  </a:lnTo>
                  <a:lnTo>
                    <a:pt x="67" y="21"/>
                  </a:lnTo>
                  <a:lnTo>
                    <a:pt x="64" y="18"/>
                  </a:lnTo>
                  <a:lnTo>
                    <a:pt x="58" y="13"/>
                  </a:lnTo>
                  <a:lnTo>
                    <a:pt x="49" y="11"/>
                  </a:lnTo>
                  <a:lnTo>
                    <a:pt x="40" y="10"/>
                  </a:lnTo>
                  <a:lnTo>
                    <a:pt x="30" y="11"/>
                  </a:lnTo>
                  <a:lnTo>
                    <a:pt x="21" y="13"/>
                  </a:lnTo>
                  <a:lnTo>
                    <a:pt x="15" y="18"/>
                  </a:lnTo>
                  <a:lnTo>
                    <a:pt x="12" y="21"/>
                  </a:ln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id-ID">
                <a:solidFill>
                  <a:prstClr val="black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26" name="Freeform 1388"/>
          <p:cNvSpPr>
            <a:spLocks noEditPoints="1"/>
          </p:cNvSpPr>
          <p:nvPr/>
        </p:nvSpPr>
        <p:spPr bwMode="auto">
          <a:xfrm>
            <a:off x="1547283" y="2585038"/>
            <a:ext cx="346171" cy="403076"/>
          </a:xfrm>
          <a:custGeom>
            <a:avLst/>
            <a:gdLst>
              <a:gd name="T0" fmla="*/ 0 w 74"/>
              <a:gd name="T1" fmla="*/ 0 h 86"/>
              <a:gd name="T2" fmla="*/ 0 w 74"/>
              <a:gd name="T3" fmla="*/ 210721385 h 86"/>
              <a:gd name="T4" fmla="*/ 181309910 w 74"/>
              <a:gd name="T5" fmla="*/ 105360692 h 86"/>
              <a:gd name="T6" fmla="*/ 0 w 74"/>
              <a:gd name="T7" fmla="*/ 0 h 86"/>
              <a:gd name="T8" fmla="*/ 24500704 w 74"/>
              <a:gd name="T9" fmla="*/ 41654738 h 86"/>
              <a:gd name="T10" fmla="*/ 134757789 w 74"/>
              <a:gd name="T11" fmla="*/ 105360692 h 86"/>
              <a:gd name="T12" fmla="*/ 24500704 w 74"/>
              <a:gd name="T13" fmla="*/ 169066647 h 86"/>
              <a:gd name="T14" fmla="*/ 24500704 w 74"/>
              <a:gd name="T15" fmla="*/ 41654738 h 8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4" h="86">
                <a:moveTo>
                  <a:pt x="0" y="0"/>
                </a:moveTo>
                <a:lnTo>
                  <a:pt x="0" y="86"/>
                </a:lnTo>
                <a:lnTo>
                  <a:pt x="74" y="43"/>
                </a:lnTo>
                <a:lnTo>
                  <a:pt x="0" y="0"/>
                </a:lnTo>
                <a:close/>
                <a:moveTo>
                  <a:pt x="10" y="17"/>
                </a:moveTo>
                <a:lnTo>
                  <a:pt x="55" y="43"/>
                </a:lnTo>
                <a:lnTo>
                  <a:pt x="10" y="69"/>
                </a:lnTo>
                <a:lnTo>
                  <a:pt x="10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defTabSz="913765"/>
            <a:endParaRPr lang="id-ID">
              <a:solidFill>
                <a:prstClr val="black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TextBox 37"/>
          <p:cNvSpPr txBox="1"/>
          <p:nvPr/>
        </p:nvSpPr>
        <p:spPr>
          <a:xfrm>
            <a:off x="607993" y="4886769"/>
            <a:ext cx="2132129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1400" dirty="0">
                <a:latin typeface="方正喵呜体" panose="02010600010101010101" pitchFamily="2" charset="-122"/>
                <a:ea typeface="方正喵呜体" panose="02010600010101010101" pitchFamily="2" charset="-122"/>
                <a:sym typeface="+mn-ea"/>
              </a:rPr>
              <a:t>在线预约心理咨询时间</a:t>
            </a:r>
            <a:endParaRPr lang="zh-CN" altLang="en-US" sz="1400" dirty="0">
              <a:latin typeface="方正喵呜体" panose="02010600010101010101" pitchFamily="2" charset="-122"/>
              <a:ea typeface="方正喵呜体" panose="02010600010101010101" pitchFamily="2" charset="-122"/>
              <a:sym typeface="+mn-ea"/>
            </a:endParaRPr>
          </a:p>
        </p:txBody>
      </p:sp>
      <p:sp>
        <p:nvSpPr>
          <p:cNvPr id="28" name="TextBox 38"/>
          <p:cNvSpPr txBox="1"/>
          <p:nvPr/>
        </p:nvSpPr>
        <p:spPr>
          <a:xfrm>
            <a:off x="3579024" y="4886769"/>
            <a:ext cx="2132129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1400" dirty="0">
                <a:latin typeface="方正喵呜体" panose="02010600010101010101" pitchFamily="2" charset="-122"/>
                <a:ea typeface="方正喵呜体" panose="02010600010101010101" pitchFamily="2" charset="-122"/>
                <a:sym typeface="+mn-ea"/>
              </a:rPr>
              <a:t>为使用者提供最大的隐私保护，使用者可以写日志，也可以匿名投稿</a:t>
            </a:r>
            <a:endParaRPr lang="zh-CN" altLang="en-US" sz="1400" dirty="0">
              <a:latin typeface="方正喵呜体" panose="02010600010101010101" pitchFamily="2" charset="-122"/>
              <a:ea typeface="方正喵呜体" panose="02010600010101010101" pitchFamily="2" charset="-122"/>
              <a:sym typeface="+mn-ea"/>
            </a:endParaRPr>
          </a:p>
        </p:txBody>
      </p:sp>
      <p:sp>
        <p:nvSpPr>
          <p:cNvPr id="29" name="TextBox 39"/>
          <p:cNvSpPr txBox="1"/>
          <p:nvPr/>
        </p:nvSpPr>
        <p:spPr>
          <a:xfrm>
            <a:off x="6500544" y="4886769"/>
            <a:ext cx="2132129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1400" dirty="0">
                <a:latin typeface="方正喵呜体" panose="02010600010101010101" pitchFamily="2" charset="-122"/>
                <a:ea typeface="方正喵呜体" panose="02010600010101010101" pitchFamily="2" charset="-122"/>
                <a:sym typeface="+mn-ea"/>
              </a:rPr>
              <a:t>包括网页小游戏与轻音乐</a:t>
            </a:r>
            <a:endParaRPr lang="zh-CN" altLang="en-US" sz="1400" dirty="0">
              <a:latin typeface="方正喵呜体" panose="02010600010101010101" pitchFamily="2" charset="-122"/>
              <a:ea typeface="方正喵呜体" panose="02010600010101010101" pitchFamily="2" charset="-122"/>
              <a:sym typeface="+mn-ea"/>
            </a:endParaRPr>
          </a:p>
        </p:txBody>
      </p:sp>
      <p:sp>
        <p:nvSpPr>
          <p:cNvPr id="30" name="TextBox 40"/>
          <p:cNvSpPr txBox="1"/>
          <p:nvPr/>
        </p:nvSpPr>
        <p:spPr>
          <a:xfrm>
            <a:off x="9444114" y="4886769"/>
            <a:ext cx="2132129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1400" dirty="0">
                <a:latin typeface="方正喵呜体" panose="02010600010101010101" pitchFamily="2" charset="-122"/>
                <a:ea typeface="方正喵呜体" panose="02010600010101010101" pitchFamily="2" charset="-122"/>
                <a:sym typeface="+mn-ea"/>
              </a:rPr>
              <a:t>由心理站的老师整理发布文章</a:t>
            </a:r>
            <a:r>
              <a:rPr lang="zh-CN" altLang="en-US" sz="1400" dirty="0">
                <a:latin typeface="方正喵呜体" panose="02010600010101010101" pitchFamily="2" charset="-122"/>
                <a:ea typeface="方正喵呜体" panose="02010600010101010101" pitchFamily="2" charset="-122"/>
                <a:sym typeface="+mn-ea"/>
              </a:rPr>
              <a:t>，或发布心理讲座通知</a:t>
            </a:r>
            <a:endParaRPr lang="zh-CN" altLang="en-US" sz="1400" dirty="0">
              <a:latin typeface="方正喵呜体" panose="02010600010101010101" pitchFamily="2" charset="-122"/>
              <a:ea typeface="方正喵呜体" panose="02010600010101010101" pitchFamily="2" charset="-122"/>
              <a:sym typeface="+mn-ea"/>
            </a:endParaRPr>
          </a:p>
        </p:txBody>
      </p:sp>
      <p:cxnSp>
        <p:nvCxnSpPr>
          <p:cNvPr id="31" name="Straight Connector 45"/>
          <p:cNvCxnSpPr/>
          <p:nvPr/>
        </p:nvCxnSpPr>
        <p:spPr>
          <a:xfrm>
            <a:off x="2700180" y="3099723"/>
            <a:ext cx="951928" cy="0"/>
          </a:xfrm>
          <a:prstGeom prst="line">
            <a:avLst/>
          </a:prstGeom>
          <a:ln>
            <a:solidFill>
              <a:srgbClr val="6CA7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47"/>
          <p:cNvCxnSpPr/>
          <p:nvPr/>
        </p:nvCxnSpPr>
        <p:spPr>
          <a:xfrm>
            <a:off x="5620036" y="3099723"/>
            <a:ext cx="951928" cy="0"/>
          </a:xfrm>
          <a:prstGeom prst="line">
            <a:avLst/>
          </a:prstGeom>
          <a:ln>
            <a:solidFill>
              <a:srgbClr val="6CA7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48"/>
          <p:cNvCxnSpPr/>
          <p:nvPr/>
        </p:nvCxnSpPr>
        <p:spPr>
          <a:xfrm>
            <a:off x="8539892" y="3099723"/>
            <a:ext cx="951928" cy="0"/>
          </a:xfrm>
          <a:prstGeom prst="line">
            <a:avLst/>
          </a:prstGeom>
          <a:ln>
            <a:solidFill>
              <a:srgbClr val="6CA7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459125" y="526378"/>
            <a:ext cx="5273749" cy="77617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贰 </a:t>
            </a:r>
            <a:r>
              <a:rPr lang="zh-CN" altLang="en-US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  关于内容</a:t>
            </a:r>
            <a:endParaRPr lang="zh-CN" altLang="en-US" dirty="0" smtClean="0">
              <a:solidFill>
                <a:srgbClr val="6CA79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4175304" y="652305"/>
            <a:ext cx="0" cy="552893"/>
          </a:xfrm>
          <a:prstGeom prst="line">
            <a:avLst/>
          </a:prstGeom>
          <a:ln>
            <a:solidFill>
              <a:srgbClr val="6CA7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956618" y="348188"/>
            <a:ext cx="6278764" cy="6161624"/>
          </a:xfrm>
          <a:prstGeom prst="rect">
            <a:avLst/>
          </a:prstGeom>
        </p:spPr>
      </p:pic>
      <p:sp>
        <p:nvSpPr>
          <p:cNvPr id="39" name="PA_库_矩形 38"/>
          <p:cNvSpPr/>
          <p:nvPr>
            <p:custDataLst>
              <p:tags r:id="rId2"/>
            </p:custDataLst>
          </p:nvPr>
        </p:nvSpPr>
        <p:spPr>
          <a:xfrm>
            <a:off x="4459590" y="1679943"/>
            <a:ext cx="3264196" cy="3264196"/>
          </a:xfrm>
          <a:prstGeom prst="rect">
            <a:avLst/>
          </a:prstGeom>
          <a:blipFill>
            <a:blip r:embed="rId3" cstate="screen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库_文本框 39"/>
          <p:cNvSpPr txBox="1"/>
          <p:nvPr>
            <p:custDataLst>
              <p:tags r:id="rId4"/>
            </p:custDataLst>
          </p:nvPr>
        </p:nvSpPr>
        <p:spPr>
          <a:xfrm>
            <a:off x="5279761" y="1870275"/>
            <a:ext cx="1661993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9600" dirty="0" smtClean="0">
                <a:blipFill>
                  <a:blip r:embed="rId5"/>
                  <a:stretch>
                    <a:fillRect/>
                  </a:stretch>
                </a:blip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叁</a:t>
            </a:r>
            <a:endParaRPr lang="zh-CN" altLang="en-US" sz="9600" dirty="0">
              <a:blipFill>
                <a:blip r:embed="rId5"/>
                <a:stretch>
                  <a:fillRect/>
                </a:stretch>
              </a:blip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41" name="PA_库_图片 4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screen"/>
          <a:stretch>
            <a:fillRect/>
          </a:stretch>
        </p:blipFill>
        <p:spPr>
          <a:xfrm>
            <a:off x="5601754" y="2817572"/>
            <a:ext cx="756515" cy="988938"/>
          </a:xfrm>
          <a:prstGeom prst="rect">
            <a:avLst/>
          </a:prstGeom>
        </p:spPr>
      </p:pic>
      <p:sp>
        <p:nvSpPr>
          <p:cNvPr id="42" name="PA_库_矩形 41"/>
          <p:cNvSpPr/>
          <p:nvPr>
            <p:custDataLst>
              <p:tags r:id="rId8"/>
            </p:custDataLst>
          </p:nvPr>
        </p:nvSpPr>
        <p:spPr>
          <a:xfrm>
            <a:off x="4845193" y="4005992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6CA793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关于界面</a:t>
            </a:r>
            <a:endParaRPr lang="zh-CN" altLang="en-US" dirty="0" smtClean="0">
              <a:solidFill>
                <a:srgbClr val="6CA793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5405" y="6509385"/>
            <a:ext cx="11297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//</a:t>
            </a:r>
            <a:r>
              <a:rPr lang="zh-CN" altLang="en-US"/>
              <a:t>地址：https://www.xiaopiu.com/web/byId?type=project&amp;id=5ba9dc3204887e3c3a067622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  <p:bldP spid="40" grpId="0" autoUpdateAnimBg="0"/>
      <p:bldP spid="42" grpId="0" autoUpdateAnimBg="0"/>
    </p:bldLst>
  </p:timing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PA" val="v4.0.0"/>
</p:tagLst>
</file>

<file path=ppt/tags/tag14.xml><?xml version="1.0" encoding="utf-8"?>
<p:tagLst xmlns:p="http://schemas.openxmlformats.org/presentationml/2006/main">
  <p:tag name="PA" val="v4.0.0"/>
</p:tagLst>
</file>

<file path=ppt/tags/tag15.xml><?xml version="1.0" encoding="utf-8"?>
<p:tagLst xmlns:p="http://schemas.openxmlformats.org/presentationml/2006/main">
  <p:tag name="PA" val="v4.0.0"/>
</p:tagLst>
</file>

<file path=ppt/tags/tag16.xml><?xml version="1.0" encoding="utf-8"?>
<p:tagLst xmlns:p="http://schemas.openxmlformats.org/presentationml/2006/main">
  <p:tag name="PA" val="v4.0.0"/>
</p:tagLst>
</file>

<file path=ppt/tags/tag17.xml><?xml version="1.0" encoding="utf-8"?>
<p:tagLst xmlns:p="http://schemas.openxmlformats.org/presentationml/2006/main">
  <p:tag name="PA" val="v4.0.0"/>
</p:tagLst>
</file>

<file path=ppt/tags/tag18.xml><?xml version="1.0" encoding="utf-8"?>
<p:tagLst xmlns:p="http://schemas.openxmlformats.org/presentationml/2006/main">
  <p:tag name="PA" val="v4.0.0"/>
</p:tagLst>
</file>

<file path=ppt/tags/tag19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20.xml><?xml version="1.0" encoding="utf-8"?>
<p:tagLst xmlns:p="http://schemas.openxmlformats.org/presentationml/2006/main">
  <p:tag name="PA" val="v4.0.0"/>
</p:tagLst>
</file>

<file path=ppt/tags/tag21.xml><?xml version="1.0" encoding="utf-8"?>
<p:tagLst xmlns:p="http://schemas.openxmlformats.org/presentationml/2006/main">
  <p:tag name="PA" val="v4.0.0"/>
</p:tagLst>
</file>

<file path=ppt/tags/tag22.xml><?xml version="1.0" encoding="utf-8"?>
<p:tagLst xmlns:p="http://schemas.openxmlformats.org/presentationml/2006/main">
  <p:tag name="MH_TYPE" val="#NeiR#"/>
  <p:tag name="MH" val="20170812143230"/>
  <p:tag name="MH_LIBRARY" val="GRAPHIC"/>
</p:tagLst>
</file>

<file path=ppt/tags/tag23.xml><?xml version="1.0" encoding="utf-8"?>
<p:tagLst xmlns:p="http://schemas.openxmlformats.org/presentationml/2006/main">
  <p:tag name="PA" val="v4.0.0"/>
</p:tagLst>
</file>

<file path=ppt/tags/tag24.xml><?xml version="1.0" encoding="utf-8"?>
<p:tagLst xmlns:p="http://schemas.openxmlformats.org/presentationml/2006/main">
  <p:tag name="PA" val="v4.0.0"/>
</p:tagLst>
</file>

<file path=ppt/tags/tag25.xml><?xml version="1.0" encoding="utf-8"?>
<p:tagLst xmlns:p="http://schemas.openxmlformats.org/presentationml/2006/main">
  <p:tag name="PA" val="v4.0.0"/>
</p:tagLst>
</file>

<file path=ppt/tags/tag26.xml><?xml version="1.0" encoding="utf-8"?>
<p:tagLst xmlns:p="http://schemas.openxmlformats.org/presentationml/2006/main">
  <p:tag name="PA" val="v4.0.0"/>
</p:tagLst>
</file>

<file path=ppt/tags/tag27.xml><?xml version="1.0" encoding="utf-8"?>
<p:tagLst xmlns:p="http://schemas.openxmlformats.org/presentationml/2006/main">
  <p:tag name="PA" val="v4.0.0"/>
</p:tagLst>
</file>

<file path=ppt/tags/tag28.xml><?xml version="1.0" encoding="utf-8"?>
<p:tagLst xmlns:p="http://schemas.openxmlformats.org/presentationml/2006/main">
  <p:tag name="PA" val="v4.0.0"/>
</p:tagLst>
</file>

<file path=ppt/tags/tag29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30.xml><?xml version="1.0" encoding="utf-8"?>
<p:tagLst xmlns:p="http://schemas.openxmlformats.org/presentationml/2006/main">
  <p:tag name="PA" val="v4.0.0"/>
</p:tagLst>
</file>

<file path=ppt/tags/tag31.xml><?xml version="1.0" encoding="utf-8"?>
<p:tagLst xmlns:p="http://schemas.openxmlformats.org/presentationml/2006/main">
  <p:tag name="PA" val="v4.0.0"/>
</p:tagLst>
</file>

<file path=ppt/tags/tag32.xml><?xml version="1.0" encoding="utf-8"?>
<p:tagLst xmlns:p="http://schemas.openxmlformats.org/presentationml/2006/main">
  <p:tag name="PA" val="v4.0.0"/>
</p:tagLst>
</file>

<file path=ppt/tags/tag33.xml><?xml version="1.0" encoding="utf-8"?>
<p:tagLst xmlns:p="http://schemas.openxmlformats.org/presentationml/2006/main">
  <p:tag name="PA" val="v4.0.0"/>
</p:tagLst>
</file>

<file path=ppt/tags/tag34.xml><?xml version="1.0" encoding="utf-8"?>
<p:tagLst xmlns:p="http://schemas.openxmlformats.org/presentationml/2006/main">
  <p:tag name="PA" val="v4.0.0"/>
</p:tagLst>
</file>

<file path=ppt/tags/tag35.xml><?xml version="1.0" encoding="utf-8"?>
<p:tagLst xmlns:p="http://schemas.openxmlformats.org/presentationml/2006/main">
  <p:tag name="PA" val="v4.0.0"/>
</p:tagLst>
</file>

<file path=ppt/tags/tag36.xml><?xml version="1.0" encoding="utf-8"?>
<p:tagLst xmlns:p="http://schemas.openxmlformats.org/presentationml/2006/main">
  <p:tag name="PA" val="v4.0.0"/>
</p:tagLst>
</file>

<file path=ppt/tags/tag37.xml><?xml version="1.0" encoding="utf-8"?>
<p:tagLst xmlns:p="http://schemas.openxmlformats.org/presentationml/2006/main">
  <p:tag name="PA" val="v4.0.0"/>
</p:tagLst>
</file>

<file path=ppt/tags/tag38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WPS 演示</Application>
  <PresentationFormat>自定义</PresentationFormat>
  <Paragraphs>117</Paragraphs>
  <Slides>16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方正清刻本悦宋简体</vt:lpstr>
      <vt:lpstr>方正喵呜体</vt:lpstr>
      <vt:lpstr>TypeLand 康熙字典體試用版</vt:lpstr>
      <vt:lpstr>Kozuka Gothic Pr6N B</vt:lpstr>
      <vt:lpstr>华文隶书</vt:lpstr>
      <vt:lpstr>Agency FB</vt:lpstr>
      <vt:lpstr>Tw Cen MT</vt:lpstr>
      <vt:lpstr>MS PGothic</vt:lpstr>
      <vt:lpstr>张海山草泥马体</vt:lpstr>
      <vt:lpstr>微软雅黑</vt:lpstr>
      <vt:lpstr>Arial Unicode MS</vt:lpstr>
      <vt:lpstr>等线 Light</vt:lpstr>
      <vt:lpstr>等线</vt:lpstr>
      <vt:lpstr>Lato Light</vt:lpstr>
      <vt:lpstr>Arial</vt:lpstr>
      <vt:lpstr>Adobe 明體 Std L</vt:lpstr>
      <vt:lpstr>Yu Gothic UI</vt:lpstr>
      <vt:lpstr>Segoe Print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清新绿色</dc:title>
  <dc:creator>第一PPT</dc:creator>
  <cp:keywords>www.1ppt.com</cp:keywords>
  <dc:description>www.1ppt.com</dc:description>
  <cp:lastModifiedBy>寒鸦</cp:lastModifiedBy>
  <cp:revision>73</cp:revision>
  <dcterms:created xsi:type="dcterms:W3CDTF">2017-10-24T12:33:00Z</dcterms:created>
  <dcterms:modified xsi:type="dcterms:W3CDTF">2018-09-25T11:30:44Z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