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58" r:id="rId3"/>
    <p:sldId id="259" r:id="rId4"/>
    <p:sldId id="261" r:id="rId5"/>
    <p:sldId id="260" r:id="rId6"/>
    <p:sldId id="288" r:id="rId7"/>
    <p:sldId id="289" r:id="rId8"/>
    <p:sldId id="262" r:id="rId9"/>
    <p:sldId id="264" r:id="rId10"/>
    <p:sldId id="267" r:id="rId11"/>
    <p:sldId id="263" r:id="rId12"/>
  </p:sldIdLst>
  <p:sldSz cx="9144000" cy="5143500" type="screen16x9"/>
  <p:notesSz cx="6858000" cy="9144000"/>
  <p:embeddedFontLst>
    <p:embeddedFont>
      <p:font typeface="Archivo Black" panose="020B0604020202020204" charset="0"/>
      <p:regular r:id="rId14"/>
    </p:embeddedFont>
    <p:embeddedFont>
      <p:font typeface="Barlow Condensed" panose="020B0604020202020204" charset="0"/>
      <p:regular r:id="rId15"/>
      <p:bold r:id="rId16"/>
      <p:italic r:id="rId17"/>
      <p:boldItalic r:id="rId18"/>
    </p:embeddedFont>
    <p:embeddedFont>
      <p:font typeface="Fira Sans Extra Condensed" panose="020B0604020202020204" charset="0"/>
      <p:regular r:id="rId19"/>
      <p:bold r:id="rId20"/>
      <p:italic r:id="rId21"/>
      <p:boldItalic r:id="rId22"/>
    </p:embeddedFont>
    <p:embeddedFont>
      <p:font typeface="Fira Sans Extra Condensed Medium" panose="020B0604020202020204" charset="0"/>
      <p:regular r:id="rId23"/>
      <p:bold r:id="rId24"/>
      <p:italic r:id="rId25"/>
      <p:boldItalic r:id="rId26"/>
    </p:embeddedFont>
    <p:embeddedFont>
      <p:font typeface="Roboto Condensed" panose="020B0604020202020204" charset="0"/>
      <p:regular r:id="rId27"/>
      <p:bold r:id="rId28"/>
      <p:italic r:id="rId29"/>
      <p:boldItalic r:id="rId30"/>
    </p:embeddedFont>
    <p:embeddedFont>
      <p:font typeface="Roboto Condensed Light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9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55e1ed11e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55e1ed11e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55e1ed11e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55e1ed11e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293ee771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293ee771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293ee7719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293ee7719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609b31bea2_3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609b31bea2_3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5d2cabac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5d2cabac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5d2cabac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5d2cabac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3803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5d2cabac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5d2cabac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4241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6293ee771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6293ee771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55e1ed11e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280347" y="335825"/>
            <a:ext cx="3894900" cy="12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400" b="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584775" y="4092525"/>
            <a:ext cx="27210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1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2049228" y="1185825"/>
            <a:ext cx="272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1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061975" y="5298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5365653" y="1185825"/>
            <a:ext cx="2419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1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331427" y="5298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 idx="5"/>
          </p:nvPr>
        </p:nvSpPr>
        <p:spPr>
          <a:xfrm>
            <a:off x="2049228" y="2933949"/>
            <a:ext cx="272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1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2061975" y="2277961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 idx="7"/>
          </p:nvPr>
        </p:nvSpPr>
        <p:spPr>
          <a:xfrm>
            <a:off x="5365649" y="2933950"/>
            <a:ext cx="3290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1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331427" y="2277961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052450" y="1537150"/>
            <a:ext cx="27210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9"/>
          </p:nvPr>
        </p:nvSpPr>
        <p:spPr>
          <a:xfrm>
            <a:off x="5365650" y="1537150"/>
            <a:ext cx="27210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3"/>
          </p:nvPr>
        </p:nvSpPr>
        <p:spPr>
          <a:xfrm>
            <a:off x="2052450" y="3324621"/>
            <a:ext cx="27210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4"/>
          </p:nvPr>
        </p:nvSpPr>
        <p:spPr>
          <a:xfrm>
            <a:off x="5365650" y="3324621"/>
            <a:ext cx="27210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5"/>
          </p:nvPr>
        </p:nvSpPr>
        <p:spPr>
          <a:xfrm rot="-5400000">
            <a:off x="-556617" y="1283175"/>
            <a:ext cx="2277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1800" b="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085850" y="3829050"/>
            <a:ext cx="3057600" cy="9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 rot="-5400000">
            <a:off x="-556617" y="1283175"/>
            <a:ext cx="2277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1800" b="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CUSTOM_2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ctrTitle"/>
          </p:nvPr>
        </p:nvSpPr>
        <p:spPr>
          <a:xfrm rot="-5400000">
            <a:off x="-556617" y="1283175"/>
            <a:ext cx="2277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1800" b="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2_2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ctrTitle"/>
          </p:nvPr>
        </p:nvSpPr>
        <p:spPr>
          <a:xfrm>
            <a:off x="1621844" y="1212173"/>
            <a:ext cx="2790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Fira Sans Extra Condensed"/>
              <a:buNone/>
              <a:defRPr sz="1600" b="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rlow Condensed"/>
              <a:buNone/>
              <a:defRPr sz="20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rlow Condensed"/>
              <a:buNone/>
              <a:defRPr sz="20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rlow Condensed"/>
              <a:buNone/>
              <a:defRPr sz="20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rlow Condensed"/>
              <a:buNone/>
              <a:defRPr sz="20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rlow Condensed"/>
              <a:buNone/>
              <a:defRPr sz="20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rlow Condensed"/>
              <a:buNone/>
              <a:defRPr sz="20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rlow Condensed"/>
              <a:buNone/>
              <a:defRPr sz="20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rlow Condensed"/>
              <a:buNone/>
              <a:defRPr sz="20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ctrTitle" idx="2"/>
          </p:nvPr>
        </p:nvSpPr>
        <p:spPr>
          <a:xfrm>
            <a:off x="4407350" y="1219248"/>
            <a:ext cx="2039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ira Sans Extra Condensed"/>
              <a:buNone/>
              <a:defRPr sz="2000" b="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rlow Condensed"/>
              <a:buNone/>
              <a:defRPr sz="20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rlow Condensed"/>
              <a:buNone/>
              <a:defRPr sz="20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rlow Condensed"/>
              <a:buNone/>
              <a:defRPr sz="20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rlow Condensed"/>
              <a:buNone/>
              <a:defRPr sz="20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rlow Condensed"/>
              <a:buNone/>
              <a:defRPr sz="20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rlow Condensed"/>
              <a:buNone/>
              <a:defRPr sz="20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rlow Condensed"/>
              <a:buNone/>
              <a:defRPr sz="20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rlow Condensed"/>
              <a:buNone/>
              <a:defRPr sz="20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ubTitle" idx="1"/>
          </p:nvPr>
        </p:nvSpPr>
        <p:spPr>
          <a:xfrm>
            <a:off x="1456374" y="2097174"/>
            <a:ext cx="27210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chivo Black"/>
              <a:buChar char="■"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 Black"/>
              <a:buChar char="○"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 Black"/>
              <a:buChar char="■"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 Black"/>
              <a:buChar char="●"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 Black"/>
              <a:buChar char="○"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 Black"/>
              <a:buChar char="■"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 Black"/>
              <a:buChar char="●"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 Black"/>
              <a:buChar char="○"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 Black"/>
              <a:buChar char="■"/>
              <a:defRPr sz="11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ctrTitle" idx="3"/>
          </p:nvPr>
        </p:nvSpPr>
        <p:spPr>
          <a:xfrm rot="-5400000">
            <a:off x="-556617" y="1283175"/>
            <a:ext cx="2277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1800" b="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4">
          <p15:clr>
            <a:srgbClr val="FA7B17"/>
          </p15:clr>
        </p15:guide>
        <p15:guide id="2" orient="horz" pos="1038">
          <p15:clr>
            <a:srgbClr val="FA7B17"/>
          </p15:clr>
        </p15:guide>
        <p15:guide id="3" pos="1361">
          <p15:clr>
            <a:srgbClr val="FA7B17"/>
          </p15:clr>
        </p15:guide>
        <p15:guide id="4" pos="3993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2_2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ctrTitle"/>
          </p:nvPr>
        </p:nvSpPr>
        <p:spPr>
          <a:xfrm>
            <a:off x="6490075" y="831164"/>
            <a:ext cx="2039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Fira Sans Extra Condensed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5950732" y="2094713"/>
            <a:ext cx="27210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chivo Black"/>
              <a:buChar char="■"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 Black"/>
              <a:buChar char="○"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 Black"/>
              <a:buChar char="■"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 Black"/>
              <a:buChar char="●"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 Black"/>
              <a:buChar char="○"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 Black"/>
              <a:buChar char="■"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 Black"/>
              <a:buChar char="●"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 Black"/>
              <a:buChar char="○"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 Black"/>
              <a:buChar char="■"/>
              <a:defRPr sz="11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ctrTitle" idx="2"/>
          </p:nvPr>
        </p:nvSpPr>
        <p:spPr>
          <a:xfrm>
            <a:off x="5739475" y="1219737"/>
            <a:ext cx="2790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Fira Sans Extra Condensed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rlow Condensed"/>
              <a:buNone/>
              <a:defRPr sz="20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rlow Condensed"/>
              <a:buNone/>
              <a:defRPr sz="20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rlow Condensed"/>
              <a:buNone/>
              <a:defRPr sz="20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rlow Condensed"/>
              <a:buNone/>
              <a:defRPr sz="20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rlow Condensed"/>
              <a:buNone/>
              <a:defRPr sz="20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rlow Condensed"/>
              <a:buNone/>
              <a:defRPr sz="20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rlow Condensed"/>
              <a:buNone/>
              <a:defRPr sz="20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rlow Condensed"/>
              <a:buNone/>
              <a:defRPr sz="20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ctrTitle" idx="3"/>
          </p:nvPr>
        </p:nvSpPr>
        <p:spPr>
          <a:xfrm rot="-5400000">
            <a:off x="-556617" y="1283175"/>
            <a:ext cx="2277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1800" b="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4">
          <p15:clr>
            <a:srgbClr val="FA7B17"/>
          </p15:clr>
        </p15:guide>
        <p15:guide id="2" orient="horz" pos="1038">
          <p15:clr>
            <a:srgbClr val="FA7B17"/>
          </p15:clr>
        </p15:guide>
        <p15:guide id="3" pos="1361">
          <p15:clr>
            <a:srgbClr val="FA7B17"/>
          </p15:clr>
        </p15:guide>
        <p15:guide id="4" pos="3993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2_2_1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ctrTitle"/>
          </p:nvPr>
        </p:nvSpPr>
        <p:spPr>
          <a:xfrm>
            <a:off x="6480037" y="831164"/>
            <a:ext cx="2039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Fira Sans Extra Condensed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ubTitle" idx="1"/>
          </p:nvPr>
        </p:nvSpPr>
        <p:spPr>
          <a:xfrm>
            <a:off x="5885008" y="2669775"/>
            <a:ext cx="27210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chivo Black"/>
              <a:buChar char="■"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Char char="○"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Char char="■"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Char char="●"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Char char="○"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Char char="■"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Char char="●"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Char char="○"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chivo Black"/>
              <a:buChar char="■"/>
              <a:defRPr sz="11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ctrTitle" idx="2"/>
          </p:nvPr>
        </p:nvSpPr>
        <p:spPr>
          <a:xfrm>
            <a:off x="5729437" y="1219737"/>
            <a:ext cx="2790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Fira Sans Extra Condensed"/>
              <a:buNone/>
              <a:defRPr sz="16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rlow Condensed"/>
              <a:buNone/>
              <a:defRPr sz="20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rlow Condensed"/>
              <a:buNone/>
              <a:defRPr sz="20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rlow Condensed"/>
              <a:buNone/>
              <a:defRPr sz="20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rlow Condensed"/>
              <a:buNone/>
              <a:defRPr sz="20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rlow Condensed"/>
              <a:buNone/>
              <a:defRPr sz="20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rlow Condensed"/>
              <a:buNone/>
              <a:defRPr sz="20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rlow Condensed"/>
              <a:buNone/>
              <a:defRPr sz="20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rlow Condensed"/>
              <a:buNone/>
              <a:defRPr sz="20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ubTitle" idx="3"/>
          </p:nvPr>
        </p:nvSpPr>
        <p:spPr>
          <a:xfrm>
            <a:off x="5806128" y="1933732"/>
            <a:ext cx="2721000" cy="7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4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ctrTitle" idx="4"/>
          </p:nvPr>
        </p:nvSpPr>
        <p:spPr>
          <a:xfrm rot="-5400000">
            <a:off x="-556617" y="1283175"/>
            <a:ext cx="2277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1800" b="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4">
          <p15:clr>
            <a:srgbClr val="FA7B17"/>
          </p15:clr>
        </p15:guide>
        <p15:guide id="2" orient="horz" pos="1038">
          <p15:clr>
            <a:srgbClr val="FA7B17"/>
          </p15:clr>
        </p15:guide>
        <p15:guide id="3" pos="1361">
          <p15:clr>
            <a:srgbClr val="FA7B17"/>
          </p15:clr>
        </p15:guide>
        <p15:guide id="4" pos="3993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 Light"/>
              <a:buChar char="●"/>
              <a:def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Condensed Light"/>
              <a:buChar char="■"/>
              <a:defRPr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pos="5306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0" y="1075794"/>
            <a:ext cx="8429700" cy="40677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" name="Google Shape;106;p17"/>
          <p:cNvGrpSpPr/>
          <p:nvPr/>
        </p:nvGrpSpPr>
        <p:grpSpPr>
          <a:xfrm>
            <a:off x="-326663" y="542177"/>
            <a:ext cx="6115827" cy="6151374"/>
            <a:chOff x="5175250" y="4539725"/>
            <a:chExt cx="877450" cy="882550"/>
          </a:xfrm>
        </p:grpSpPr>
        <p:sp>
          <p:nvSpPr>
            <p:cNvPr id="107" name="Google Shape;107;p17"/>
            <p:cNvSpPr/>
            <p:nvPr/>
          </p:nvSpPr>
          <p:spPr>
            <a:xfrm>
              <a:off x="5890850" y="4950200"/>
              <a:ext cx="70300" cy="407650"/>
            </a:xfrm>
            <a:custGeom>
              <a:avLst/>
              <a:gdLst/>
              <a:ahLst/>
              <a:cxnLst/>
              <a:rect l="l" t="t" r="r" b="b"/>
              <a:pathLst>
                <a:path w="2812" h="16306" extrusionOk="0">
                  <a:moveTo>
                    <a:pt x="1" y="0"/>
                  </a:moveTo>
                  <a:lnTo>
                    <a:pt x="2491" y="16306"/>
                  </a:lnTo>
                  <a:lnTo>
                    <a:pt x="2812" y="16306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rgbClr val="CF7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5419250" y="4950200"/>
              <a:ext cx="26200" cy="407650"/>
            </a:xfrm>
            <a:custGeom>
              <a:avLst/>
              <a:gdLst/>
              <a:ahLst/>
              <a:cxnLst/>
              <a:rect l="l" t="t" r="r" b="b"/>
              <a:pathLst>
                <a:path w="1048" h="16306" extrusionOk="0">
                  <a:moveTo>
                    <a:pt x="0" y="0"/>
                  </a:moveTo>
                  <a:lnTo>
                    <a:pt x="444" y="16306"/>
                  </a:lnTo>
                  <a:lnTo>
                    <a:pt x="764" y="16306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CF7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5763075" y="4950200"/>
              <a:ext cx="26250" cy="407650"/>
            </a:xfrm>
            <a:custGeom>
              <a:avLst/>
              <a:gdLst/>
              <a:ahLst/>
              <a:cxnLst/>
              <a:rect l="l" t="t" r="r" b="b"/>
              <a:pathLst>
                <a:path w="1050" h="16306" extrusionOk="0">
                  <a:moveTo>
                    <a:pt x="1" y="0"/>
                  </a:moveTo>
                  <a:lnTo>
                    <a:pt x="285" y="16306"/>
                  </a:lnTo>
                  <a:lnTo>
                    <a:pt x="605" y="16306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rgbClr val="CF7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5819200" y="5346000"/>
              <a:ext cx="48950" cy="19275"/>
            </a:xfrm>
            <a:custGeom>
              <a:avLst/>
              <a:gdLst/>
              <a:ahLst/>
              <a:cxnLst/>
              <a:rect l="l" t="t" r="r" b="b"/>
              <a:pathLst>
                <a:path w="1958" h="771" extrusionOk="0">
                  <a:moveTo>
                    <a:pt x="902" y="1"/>
                  </a:moveTo>
                  <a:lnTo>
                    <a:pt x="214" y="594"/>
                  </a:lnTo>
                  <a:lnTo>
                    <a:pt x="1" y="673"/>
                  </a:lnTo>
                  <a:lnTo>
                    <a:pt x="1" y="770"/>
                  </a:lnTo>
                  <a:lnTo>
                    <a:pt x="1958" y="770"/>
                  </a:lnTo>
                  <a:lnTo>
                    <a:pt x="1958" y="204"/>
                  </a:lnTo>
                  <a:lnTo>
                    <a:pt x="1890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5815475" y="4947300"/>
              <a:ext cx="101775" cy="398725"/>
            </a:xfrm>
            <a:custGeom>
              <a:avLst/>
              <a:gdLst/>
              <a:ahLst/>
              <a:cxnLst/>
              <a:rect l="l" t="t" r="r" b="b"/>
              <a:pathLst>
                <a:path w="4071" h="15949" extrusionOk="0">
                  <a:moveTo>
                    <a:pt x="4071" y="1"/>
                  </a:moveTo>
                  <a:lnTo>
                    <a:pt x="384" y="1142"/>
                  </a:lnTo>
                  <a:cubicBezTo>
                    <a:pt x="384" y="1142"/>
                    <a:pt x="0" y="7744"/>
                    <a:pt x="961" y="15949"/>
                  </a:cubicBezTo>
                  <a:lnTo>
                    <a:pt x="2179" y="15949"/>
                  </a:lnTo>
                  <a:cubicBezTo>
                    <a:pt x="2179" y="15949"/>
                    <a:pt x="2809" y="3836"/>
                    <a:pt x="4071" y="1"/>
                  </a:cubicBezTo>
                  <a:close/>
                </a:path>
              </a:pathLst>
            </a:custGeom>
            <a:solidFill>
              <a:srgbClr val="5DA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5773175" y="5009850"/>
              <a:ext cx="57725" cy="355425"/>
            </a:xfrm>
            <a:custGeom>
              <a:avLst/>
              <a:gdLst/>
              <a:ahLst/>
              <a:cxnLst/>
              <a:rect l="l" t="t" r="r" b="b"/>
              <a:pathLst>
                <a:path w="2309" h="14217" extrusionOk="0">
                  <a:moveTo>
                    <a:pt x="1389" y="1"/>
                  </a:moveTo>
                  <a:lnTo>
                    <a:pt x="0" y="14216"/>
                  </a:lnTo>
                  <a:lnTo>
                    <a:pt x="470" y="14216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rgbClr val="7DA1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5697275" y="5314975"/>
              <a:ext cx="53850" cy="29050"/>
            </a:xfrm>
            <a:custGeom>
              <a:avLst/>
              <a:gdLst/>
              <a:ahLst/>
              <a:cxnLst/>
              <a:rect l="l" t="t" r="r" b="b"/>
              <a:pathLst>
                <a:path w="2154" h="1162" extrusionOk="0">
                  <a:moveTo>
                    <a:pt x="830" y="0"/>
                  </a:moveTo>
                  <a:lnTo>
                    <a:pt x="157" y="883"/>
                  </a:lnTo>
                  <a:lnTo>
                    <a:pt x="1" y="883"/>
                  </a:lnTo>
                  <a:lnTo>
                    <a:pt x="1" y="1162"/>
                  </a:lnTo>
                  <a:lnTo>
                    <a:pt x="1098" y="1162"/>
                  </a:lnTo>
                  <a:lnTo>
                    <a:pt x="1831" y="994"/>
                  </a:lnTo>
                  <a:lnTo>
                    <a:pt x="2153" y="320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5542775" y="4807150"/>
              <a:ext cx="129475" cy="507850"/>
            </a:xfrm>
            <a:custGeom>
              <a:avLst/>
              <a:gdLst/>
              <a:ahLst/>
              <a:cxnLst/>
              <a:rect l="l" t="t" r="r" b="b"/>
              <a:pathLst>
                <a:path w="5179" h="20314" extrusionOk="0">
                  <a:moveTo>
                    <a:pt x="5178" y="1"/>
                  </a:moveTo>
                  <a:lnTo>
                    <a:pt x="1268" y="456"/>
                  </a:lnTo>
                  <a:cubicBezTo>
                    <a:pt x="1268" y="456"/>
                    <a:pt x="0" y="9072"/>
                    <a:pt x="3072" y="20313"/>
                  </a:cubicBezTo>
                  <a:lnTo>
                    <a:pt x="4610" y="20313"/>
                  </a:lnTo>
                  <a:lnTo>
                    <a:pt x="5178" y="1"/>
                  </a:lnTo>
                  <a:close/>
                </a:path>
              </a:pathLst>
            </a:custGeom>
            <a:solidFill>
              <a:srgbClr val="6B2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5603400" y="4825475"/>
              <a:ext cx="149325" cy="489525"/>
            </a:xfrm>
            <a:custGeom>
              <a:avLst/>
              <a:gdLst/>
              <a:ahLst/>
              <a:cxnLst/>
              <a:rect l="l" t="t" r="r" b="b"/>
              <a:pathLst>
                <a:path w="5973" h="19581" extrusionOk="0">
                  <a:moveTo>
                    <a:pt x="5494" y="0"/>
                  </a:moveTo>
                  <a:lnTo>
                    <a:pt x="1" y="369"/>
                  </a:lnTo>
                  <a:cubicBezTo>
                    <a:pt x="497" y="6046"/>
                    <a:pt x="4370" y="19580"/>
                    <a:pt x="4370" y="19580"/>
                  </a:cubicBezTo>
                  <a:lnTo>
                    <a:pt x="5972" y="19580"/>
                  </a:lnTo>
                  <a:lnTo>
                    <a:pt x="5494" y="0"/>
                  </a:lnTo>
                  <a:close/>
                </a:path>
              </a:pathLst>
            </a:custGeom>
            <a:solidFill>
              <a:srgbClr val="6B2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5568225" y="4818525"/>
              <a:ext cx="176875" cy="185975"/>
            </a:xfrm>
            <a:custGeom>
              <a:avLst/>
              <a:gdLst/>
              <a:ahLst/>
              <a:cxnLst/>
              <a:rect l="l" t="t" r="r" b="b"/>
              <a:pathLst>
                <a:path w="7075" h="7439" extrusionOk="0">
                  <a:moveTo>
                    <a:pt x="250" y="1"/>
                  </a:moveTo>
                  <a:cubicBezTo>
                    <a:pt x="250" y="1"/>
                    <a:pt x="34" y="1421"/>
                    <a:pt x="0" y="3717"/>
                  </a:cubicBezTo>
                  <a:cubicBezTo>
                    <a:pt x="0" y="3717"/>
                    <a:pt x="1643" y="6546"/>
                    <a:pt x="7075" y="7438"/>
                  </a:cubicBezTo>
                  <a:lnTo>
                    <a:pt x="6833" y="517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B93C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5262075" y="4902500"/>
              <a:ext cx="569125" cy="47725"/>
            </a:xfrm>
            <a:custGeom>
              <a:avLst/>
              <a:gdLst/>
              <a:ahLst/>
              <a:cxnLst/>
              <a:rect l="l" t="t" r="r" b="b"/>
              <a:pathLst>
                <a:path w="22765" h="1909" extrusionOk="0">
                  <a:moveTo>
                    <a:pt x="0" y="1"/>
                  </a:moveTo>
                  <a:lnTo>
                    <a:pt x="0" y="1908"/>
                  </a:lnTo>
                  <a:lnTo>
                    <a:pt x="22764" y="1908"/>
                  </a:lnTo>
                  <a:lnTo>
                    <a:pt x="22764" y="1"/>
                  </a:lnTo>
                  <a:close/>
                </a:path>
              </a:pathLst>
            </a:custGeom>
            <a:solidFill>
              <a:srgbClr val="CF7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5622500" y="4954075"/>
              <a:ext cx="40700" cy="210375"/>
            </a:xfrm>
            <a:custGeom>
              <a:avLst/>
              <a:gdLst/>
              <a:ahLst/>
              <a:cxnLst/>
              <a:rect l="l" t="t" r="r" b="b"/>
              <a:pathLst>
                <a:path w="1628" h="8415" extrusionOk="0">
                  <a:moveTo>
                    <a:pt x="1" y="0"/>
                  </a:moveTo>
                  <a:cubicBezTo>
                    <a:pt x="1" y="3"/>
                    <a:pt x="460" y="5604"/>
                    <a:pt x="1589" y="8414"/>
                  </a:cubicBezTo>
                  <a:lnTo>
                    <a:pt x="1628" y="7040"/>
                  </a:lnTo>
                  <a:cubicBezTo>
                    <a:pt x="1628" y="7040"/>
                    <a:pt x="136" y="1267"/>
                    <a:pt x="1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5262075" y="4902500"/>
              <a:ext cx="560600" cy="24625"/>
            </a:xfrm>
            <a:custGeom>
              <a:avLst/>
              <a:gdLst/>
              <a:ahLst/>
              <a:cxnLst/>
              <a:rect l="l" t="t" r="r" b="b"/>
              <a:pathLst>
                <a:path w="22424" h="985" extrusionOk="0">
                  <a:moveTo>
                    <a:pt x="0" y="1"/>
                  </a:moveTo>
                  <a:lnTo>
                    <a:pt x="0" y="360"/>
                  </a:lnTo>
                  <a:lnTo>
                    <a:pt x="22424" y="985"/>
                  </a:lnTo>
                  <a:lnTo>
                    <a:pt x="22424" y="1"/>
                  </a:lnTo>
                  <a:close/>
                </a:path>
              </a:pathLst>
            </a:custGeom>
            <a:solidFill>
              <a:srgbClr val="E061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5175250" y="4863175"/>
              <a:ext cx="868400" cy="31250"/>
            </a:xfrm>
            <a:custGeom>
              <a:avLst/>
              <a:gdLst/>
              <a:ahLst/>
              <a:cxnLst/>
              <a:rect l="l" t="t" r="r" b="b"/>
              <a:pathLst>
                <a:path w="34736" h="1250" extrusionOk="0">
                  <a:moveTo>
                    <a:pt x="6196" y="1"/>
                  </a:moveTo>
                  <a:lnTo>
                    <a:pt x="0" y="1249"/>
                  </a:lnTo>
                  <a:lnTo>
                    <a:pt x="29108" y="1249"/>
                  </a:lnTo>
                  <a:lnTo>
                    <a:pt x="34735" y="1"/>
                  </a:lnTo>
                  <a:close/>
                </a:path>
              </a:pathLst>
            </a:custGeom>
            <a:solidFill>
              <a:srgbClr val="CF7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5175250" y="4894400"/>
              <a:ext cx="728025" cy="8125"/>
            </a:xfrm>
            <a:custGeom>
              <a:avLst/>
              <a:gdLst/>
              <a:ahLst/>
              <a:cxnLst/>
              <a:rect l="l" t="t" r="r" b="b"/>
              <a:pathLst>
                <a:path w="29121" h="325" extrusionOk="0">
                  <a:moveTo>
                    <a:pt x="0" y="0"/>
                  </a:moveTo>
                  <a:lnTo>
                    <a:pt x="0" y="325"/>
                  </a:lnTo>
                  <a:lnTo>
                    <a:pt x="29120" y="325"/>
                  </a:lnTo>
                  <a:lnTo>
                    <a:pt x="29120" y="0"/>
                  </a:lnTo>
                  <a:close/>
                </a:path>
              </a:pathLst>
            </a:custGeom>
            <a:solidFill>
              <a:srgbClr val="2628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5739275" y="4633325"/>
              <a:ext cx="33925" cy="16875"/>
            </a:xfrm>
            <a:custGeom>
              <a:avLst/>
              <a:gdLst/>
              <a:ahLst/>
              <a:cxnLst/>
              <a:rect l="l" t="t" r="r" b="b"/>
              <a:pathLst>
                <a:path w="1357" h="675" extrusionOk="0">
                  <a:moveTo>
                    <a:pt x="1127" y="1"/>
                  </a:moveTo>
                  <a:cubicBezTo>
                    <a:pt x="1098" y="1"/>
                    <a:pt x="1070" y="3"/>
                    <a:pt x="1042" y="7"/>
                  </a:cubicBezTo>
                  <a:cubicBezTo>
                    <a:pt x="1022" y="6"/>
                    <a:pt x="1001" y="5"/>
                    <a:pt x="981" y="5"/>
                  </a:cubicBezTo>
                  <a:cubicBezTo>
                    <a:pt x="791" y="5"/>
                    <a:pt x="580" y="58"/>
                    <a:pt x="448" y="190"/>
                  </a:cubicBezTo>
                  <a:cubicBezTo>
                    <a:pt x="316" y="197"/>
                    <a:pt x="178" y="231"/>
                    <a:pt x="89" y="337"/>
                  </a:cubicBezTo>
                  <a:cubicBezTo>
                    <a:pt x="13" y="429"/>
                    <a:pt x="0" y="556"/>
                    <a:pt x="69" y="656"/>
                  </a:cubicBezTo>
                  <a:cubicBezTo>
                    <a:pt x="78" y="673"/>
                    <a:pt x="101" y="675"/>
                    <a:pt x="112" y="675"/>
                  </a:cubicBezTo>
                  <a:cubicBezTo>
                    <a:pt x="115" y="675"/>
                    <a:pt x="117" y="674"/>
                    <a:pt x="117" y="674"/>
                  </a:cubicBezTo>
                  <a:cubicBezTo>
                    <a:pt x="287" y="651"/>
                    <a:pt x="460" y="628"/>
                    <a:pt x="624" y="575"/>
                  </a:cubicBezTo>
                  <a:cubicBezTo>
                    <a:pt x="824" y="511"/>
                    <a:pt x="1021" y="331"/>
                    <a:pt x="1233" y="331"/>
                  </a:cubicBezTo>
                  <a:cubicBezTo>
                    <a:pt x="1254" y="331"/>
                    <a:pt x="1274" y="333"/>
                    <a:pt x="1294" y="336"/>
                  </a:cubicBezTo>
                  <a:cubicBezTo>
                    <a:pt x="1296" y="336"/>
                    <a:pt x="1297" y="336"/>
                    <a:pt x="1298" y="336"/>
                  </a:cubicBezTo>
                  <a:cubicBezTo>
                    <a:pt x="1317" y="336"/>
                    <a:pt x="1327" y="313"/>
                    <a:pt x="1312" y="300"/>
                  </a:cubicBezTo>
                  <a:cubicBezTo>
                    <a:pt x="1271" y="260"/>
                    <a:pt x="1221" y="228"/>
                    <a:pt x="1166" y="208"/>
                  </a:cubicBezTo>
                  <a:cubicBezTo>
                    <a:pt x="1217" y="190"/>
                    <a:pt x="1267" y="175"/>
                    <a:pt x="1319" y="164"/>
                  </a:cubicBezTo>
                  <a:cubicBezTo>
                    <a:pt x="1320" y="164"/>
                    <a:pt x="1320" y="163"/>
                    <a:pt x="1321" y="162"/>
                  </a:cubicBezTo>
                  <a:cubicBezTo>
                    <a:pt x="1326" y="161"/>
                    <a:pt x="1329" y="159"/>
                    <a:pt x="1332" y="155"/>
                  </a:cubicBezTo>
                  <a:lnTo>
                    <a:pt x="1332" y="154"/>
                  </a:lnTo>
                  <a:cubicBezTo>
                    <a:pt x="1339" y="143"/>
                    <a:pt x="1333" y="127"/>
                    <a:pt x="1319" y="123"/>
                  </a:cubicBezTo>
                  <a:cubicBezTo>
                    <a:pt x="1279" y="113"/>
                    <a:pt x="1238" y="107"/>
                    <a:pt x="1197" y="105"/>
                  </a:cubicBezTo>
                  <a:cubicBezTo>
                    <a:pt x="1239" y="93"/>
                    <a:pt x="1283" y="86"/>
                    <a:pt x="1328" y="81"/>
                  </a:cubicBezTo>
                  <a:cubicBezTo>
                    <a:pt x="1348" y="79"/>
                    <a:pt x="1356" y="49"/>
                    <a:pt x="1336" y="41"/>
                  </a:cubicBezTo>
                  <a:cubicBezTo>
                    <a:pt x="1269" y="14"/>
                    <a:pt x="1198" y="1"/>
                    <a:pt x="1127" y="1"/>
                  </a:cubicBezTo>
                  <a:close/>
                </a:path>
              </a:pathLst>
            </a:custGeom>
            <a:solidFill>
              <a:srgbClr val="FBC8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5486150" y="4608550"/>
              <a:ext cx="29200" cy="29075"/>
            </a:xfrm>
            <a:custGeom>
              <a:avLst/>
              <a:gdLst/>
              <a:ahLst/>
              <a:cxnLst/>
              <a:rect l="l" t="t" r="r" b="b"/>
              <a:pathLst>
                <a:path w="1168" h="1163" extrusionOk="0">
                  <a:moveTo>
                    <a:pt x="339" y="1"/>
                  </a:moveTo>
                  <a:cubicBezTo>
                    <a:pt x="316" y="1"/>
                    <a:pt x="309" y="36"/>
                    <a:pt x="333" y="44"/>
                  </a:cubicBezTo>
                  <a:cubicBezTo>
                    <a:pt x="473" y="94"/>
                    <a:pt x="553" y="207"/>
                    <a:pt x="613" y="334"/>
                  </a:cubicBezTo>
                  <a:cubicBezTo>
                    <a:pt x="476" y="203"/>
                    <a:pt x="294" y="131"/>
                    <a:pt x="106" y="131"/>
                  </a:cubicBezTo>
                  <a:cubicBezTo>
                    <a:pt x="81" y="131"/>
                    <a:pt x="56" y="133"/>
                    <a:pt x="32" y="135"/>
                  </a:cubicBezTo>
                  <a:cubicBezTo>
                    <a:pt x="9" y="137"/>
                    <a:pt x="0" y="173"/>
                    <a:pt x="26" y="179"/>
                  </a:cubicBezTo>
                  <a:cubicBezTo>
                    <a:pt x="173" y="207"/>
                    <a:pt x="335" y="246"/>
                    <a:pt x="426" y="364"/>
                  </a:cubicBezTo>
                  <a:cubicBezTo>
                    <a:pt x="343" y="315"/>
                    <a:pt x="248" y="289"/>
                    <a:pt x="152" y="289"/>
                  </a:cubicBezTo>
                  <a:cubicBezTo>
                    <a:pt x="113" y="289"/>
                    <a:pt x="74" y="294"/>
                    <a:pt x="35" y="303"/>
                  </a:cubicBezTo>
                  <a:cubicBezTo>
                    <a:pt x="10" y="308"/>
                    <a:pt x="16" y="345"/>
                    <a:pt x="41" y="346"/>
                  </a:cubicBezTo>
                  <a:cubicBezTo>
                    <a:pt x="148" y="346"/>
                    <a:pt x="248" y="396"/>
                    <a:pt x="312" y="481"/>
                  </a:cubicBezTo>
                  <a:cubicBezTo>
                    <a:pt x="276" y="468"/>
                    <a:pt x="239" y="461"/>
                    <a:pt x="201" y="461"/>
                  </a:cubicBezTo>
                  <a:cubicBezTo>
                    <a:pt x="181" y="461"/>
                    <a:pt x="161" y="463"/>
                    <a:pt x="142" y="467"/>
                  </a:cubicBezTo>
                  <a:cubicBezTo>
                    <a:pt x="119" y="471"/>
                    <a:pt x="123" y="504"/>
                    <a:pt x="142" y="509"/>
                  </a:cubicBezTo>
                  <a:cubicBezTo>
                    <a:pt x="417" y="587"/>
                    <a:pt x="349" y="941"/>
                    <a:pt x="552" y="1090"/>
                  </a:cubicBezTo>
                  <a:cubicBezTo>
                    <a:pt x="628" y="1146"/>
                    <a:pt x="722" y="1162"/>
                    <a:pt x="818" y="1162"/>
                  </a:cubicBezTo>
                  <a:cubicBezTo>
                    <a:pt x="916" y="1162"/>
                    <a:pt x="1017" y="1145"/>
                    <a:pt x="1106" y="1137"/>
                  </a:cubicBezTo>
                  <a:cubicBezTo>
                    <a:pt x="1108" y="1137"/>
                    <a:pt x="1108" y="1136"/>
                    <a:pt x="1110" y="1135"/>
                  </a:cubicBezTo>
                  <a:cubicBezTo>
                    <a:pt x="1112" y="1135"/>
                    <a:pt x="1113" y="1136"/>
                    <a:pt x="1114" y="1136"/>
                  </a:cubicBezTo>
                  <a:cubicBezTo>
                    <a:pt x="1122" y="1136"/>
                    <a:pt x="1130" y="1130"/>
                    <a:pt x="1131" y="1122"/>
                  </a:cubicBezTo>
                  <a:cubicBezTo>
                    <a:pt x="1168" y="936"/>
                    <a:pt x="1115" y="744"/>
                    <a:pt x="988" y="605"/>
                  </a:cubicBezTo>
                  <a:cubicBezTo>
                    <a:pt x="988" y="601"/>
                    <a:pt x="990" y="600"/>
                    <a:pt x="988" y="597"/>
                  </a:cubicBezTo>
                  <a:cubicBezTo>
                    <a:pt x="885" y="305"/>
                    <a:pt x="644" y="82"/>
                    <a:pt x="345" y="1"/>
                  </a:cubicBezTo>
                  <a:cubicBezTo>
                    <a:pt x="343" y="1"/>
                    <a:pt x="341" y="1"/>
                    <a:pt x="339" y="1"/>
                  </a:cubicBezTo>
                  <a:close/>
                </a:path>
              </a:pathLst>
            </a:custGeom>
            <a:solidFill>
              <a:srgbClr val="FBC8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5535350" y="4585650"/>
              <a:ext cx="22050" cy="31875"/>
            </a:xfrm>
            <a:custGeom>
              <a:avLst/>
              <a:gdLst/>
              <a:ahLst/>
              <a:cxnLst/>
              <a:rect l="l" t="t" r="r" b="b"/>
              <a:pathLst>
                <a:path w="882" h="1275" extrusionOk="0">
                  <a:moveTo>
                    <a:pt x="591" y="1"/>
                  </a:moveTo>
                  <a:cubicBezTo>
                    <a:pt x="588" y="1"/>
                    <a:pt x="585" y="1"/>
                    <a:pt x="582" y="3"/>
                  </a:cubicBezTo>
                  <a:cubicBezTo>
                    <a:pt x="357" y="109"/>
                    <a:pt x="200" y="321"/>
                    <a:pt x="165" y="567"/>
                  </a:cubicBezTo>
                  <a:cubicBezTo>
                    <a:pt x="163" y="566"/>
                    <a:pt x="162" y="566"/>
                    <a:pt x="160" y="566"/>
                  </a:cubicBezTo>
                  <a:cubicBezTo>
                    <a:pt x="156" y="566"/>
                    <a:pt x="151" y="568"/>
                    <a:pt x="149" y="573"/>
                  </a:cubicBezTo>
                  <a:cubicBezTo>
                    <a:pt x="76" y="662"/>
                    <a:pt x="1" y="760"/>
                    <a:pt x="15" y="883"/>
                  </a:cubicBezTo>
                  <a:cubicBezTo>
                    <a:pt x="32" y="1026"/>
                    <a:pt x="153" y="1149"/>
                    <a:pt x="237" y="1261"/>
                  </a:cubicBezTo>
                  <a:cubicBezTo>
                    <a:pt x="238" y="1269"/>
                    <a:pt x="244" y="1275"/>
                    <a:pt x="252" y="1275"/>
                  </a:cubicBezTo>
                  <a:lnTo>
                    <a:pt x="643" y="1275"/>
                  </a:lnTo>
                  <a:cubicBezTo>
                    <a:pt x="733" y="1275"/>
                    <a:pt x="770" y="1162"/>
                    <a:pt x="784" y="1055"/>
                  </a:cubicBezTo>
                  <a:cubicBezTo>
                    <a:pt x="804" y="978"/>
                    <a:pt x="812" y="899"/>
                    <a:pt x="807" y="822"/>
                  </a:cubicBezTo>
                  <a:cubicBezTo>
                    <a:pt x="803" y="719"/>
                    <a:pt x="881" y="549"/>
                    <a:pt x="731" y="526"/>
                  </a:cubicBezTo>
                  <a:cubicBezTo>
                    <a:pt x="713" y="481"/>
                    <a:pt x="670" y="455"/>
                    <a:pt x="625" y="455"/>
                  </a:cubicBezTo>
                  <a:cubicBezTo>
                    <a:pt x="606" y="455"/>
                    <a:pt x="587" y="459"/>
                    <a:pt x="569" y="469"/>
                  </a:cubicBezTo>
                  <a:cubicBezTo>
                    <a:pt x="553" y="433"/>
                    <a:pt x="517" y="412"/>
                    <a:pt x="481" y="412"/>
                  </a:cubicBezTo>
                  <a:cubicBezTo>
                    <a:pt x="460" y="412"/>
                    <a:pt x="439" y="419"/>
                    <a:pt x="421" y="433"/>
                  </a:cubicBezTo>
                  <a:cubicBezTo>
                    <a:pt x="441" y="285"/>
                    <a:pt x="505" y="146"/>
                    <a:pt x="605" y="33"/>
                  </a:cubicBezTo>
                  <a:cubicBezTo>
                    <a:pt x="617" y="20"/>
                    <a:pt x="606" y="1"/>
                    <a:pt x="591" y="1"/>
                  </a:cubicBezTo>
                  <a:close/>
                </a:path>
              </a:pathLst>
            </a:custGeom>
            <a:solidFill>
              <a:srgbClr val="FBC8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5635575" y="4569375"/>
              <a:ext cx="23175" cy="44525"/>
            </a:xfrm>
            <a:custGeom>
              <a:avLst/>
              <a:gdLst/>
              <a:ahLst/>
              <a:cxnLst/>
              <a:rect l="l" t="t" r="r" b="b"/>
              <a:pathLst>
                <a:path w="927" h="1781" extrusionOk="0">
                  <a:moveTo>
                    <a:pt x="396" y="0"/>
                  </a:moveTo>
                  <a:cubicBezTo>
                    <a:pt x="396" y="0"/>
                    <a:pt x="265" y="198"/>
                    <a:pt x="337" y="436"/>
                  </a:cubicBezTo>
                  <a:cubicBezTo>
                    <a:pt x="409" y="673"/>
                    <a:pt x="395" y="888"/>
                    <a:pt x="290" y="976"/>
                  </a:cubicBezTo>
                  <a:cubicBezTo>
                    <a:pt x="185" y="1066"/>
                    <a:pt x="49" y="1235"/>
                    <a:pt x="113" y="1435"/>
                  </a:cubicBezTo>
                  <a:cubicBezTo>
                    <a:pt x="177" y="1635"/>
                    <a:pt x="16" y="1703"/>
                    <a:pt x="0" y="1781"/>
                  </a:cubicBezTo>
                  <a:lnTo>
                    <a:pt x="706" y="1780"/>
                  </a:lnTo>
                  <a:lnTo>
                    <a:pt x="926" y="777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5498675" y="4632625"/>
              <a:ext cx="111975" cy="179950"/>
            </a:xfrm>
            <a:custGeom>
              <a:avLst/>
              <a:gdLst/>
              <a:ahLst/>
              <a:cxnLst/>
              <a:rect l="l" t="t" r="r" b="b"/>
              <a:pathLst>
                <a:path w="4479" h="7198" extrusionOk="0">
                  <a:moveTo>
                    <a:pt x="4181" y="0"/>
                  </a:moveTo>
                  <a:cubicBezTo>
                    <a:pt x="4181" y="0"/>
                    <a:pt x="3082" y="3776"/>
                    <a:pt x="2444" y="4459"/>
                  </a:cubicBezTo>
                  <a:cubicBezTo>
                    <a:pt x="2403" y="4503"/>
                    <a:pt x="2360" y="4524"/>
                    <a:pt x="2316" y="4524"/>
                  </a:cubicBezTo>
                  <a:cubicBezTo>
                    <a:pt x="1668" y="4524"/>
                    <a:pt x="688" y="155"/>
                    <a:pt x="688" y="155"/>
                  </a:cubicBezTo>
                  <a:lnTo>
                    <a:pt x="4" y="144"/>
                  </a:lnTo>
                  <a:lnTo>
                    <a:pt x="4" y="144"/>
                  </a:lnTo>
                  <a:cubicBezTo>
                    <a:pt x="4" y="144"/>
                    <a:pt x="0" y="4424"/>
                    <a:pt x="1026" y="6134"/>
                  </a:cubicBezTo>
                  <a:cubicBezTo>
                    <a:pt x="1466" y="6867"/>
                    <a:pt x="2050" y="7197"/>
                    <a:pt x="2598" y="7197"/>
                  </a:cubicBezTo>
                  <a:cubicBezTo>
                    <a:pt x="3328" y="7197"/>
                    <a:pt x="3996" y="6612"/>
                    <a:pt x="4181" y="5615"/>
                  </a:cubicBezTo>
                  <a:cubicBezTo>
                    <a:pt x="4479" y="4003"/>
                    <a:pt x="4181" y="0"/>
                    <a:pt x="4181" y="0"/>
                  </a:cubicBezTo>
                  <a:close/>
                </a:path>
              </a:pathLst>
            </a:custGeom>
            <a:solidFill>
              <a:srgbClr val="F05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5518275" y="4771450"/>
              <a:ext cx="79225" cy="41100"/>
            </a:xfrm>
            <a:custGeom>
              <a:avLst/>
              <a:gdLst/>
              <a:ahLst/>
              <a:cxnLst/>
              <a:rect l="l" t="t" r="r" b="b"/>
              <a:pathLst>
                <a:path w="3169" h="1644" extrusionOk="0">
                  <a:moveTo>
                    <a:pt x="2665" y="1"/>
                  </a:moveTo>
                  <a:cubicBezTo>
                    <a:pt x="2572" y="1"/>
                    <a:pt x="2464" y="23"/>
                    <a:pt x="2336" y="75"/>
                  </a:cubicBezTo>
                  <a:cubicBezTo>
                    <a:pt x="2336" y="75"/>
                    <a:pt x="2086" y="697"/>
                    <a:pt x="1504" y="708"/>
                  </a:cubicBezTo>
                  <a:cubicBezTo>
                    <a:pt x="1487" y="709"/>
                    <a:pt x="1469" y="709"/>
                    <a:pt x="1451" y="709"/>
                  </a:cubicBezTo>
                  <a:cubicBezTo>
                    <a:pt x="999" y="709"/>
                    <a:pt x="426" y="606"/>
                    <a:pt x="1" y="75"/>
                  </a:cubicBezTo>
                  <a:lnTo>
                    <a:pt x="1" y="75"/>
                  </a:lnTo>
                  <a:cubicBezTo>
                    <a:pt x="67" y="250"/>
                    <a:pt x="148" y="420"/>
                    <a:pt x="242" y="580"/>
                  </a:cubicBezTo>
                  <a:cubicBezTo>
                    <a:pt x="682" y="1313"/>
                    <a:pt x="1265" y="1643"/>
                    <a:pt x="1814" y="1643"/>
                  </a:cubicBezTo>
                  <a:cubicBezTo>
                    <a:pt x="2358" y="1643"/>
                    <a:pt x="2869" y="1317"/>
                    <a:pt x="3169" y="738"/>
                  </a:cubicBezTo>
                  <a:cubicBezTo>
                    <a:pt x="3157" y="435"/>
                    <a:pt x="3070" y="1"/>
                    <a:pt x="2665" y="1"/>
                  </a:cubicBezTo>
                  <a:close/>
                </a:path>
              </a:pathLst>
            </a:custGeom>
            <a:solidFill>
              <a:srgbClr val="A32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5690200" y="4627700"/>
              <a:ext cx="88025" cy="197325"/>
            </a:xfrm>
            <a:custGeom>
              <a:avLst/>
              <a:gdLst/>
              <a:ahLst/>
              <a:cxnLst/>
              <a:rect l="l" t="t" r="r" b="b"/>
              <a:pathLst>
                <a:path w="3521" h="7893" extrusionOk="0">
                  <a:moveTo>
                    <a:pt x="1608" y="1"/>
                  </a:moveTo>
                  <a:cubicBezTo>
                    <a:pt x="1608" y="1"/>
                    <a:pt x="0" y="7174"/>
                    <a:pt x="1432" y="7772"/>
                  </a:cubicBezTo>
                  <a:cubicBezTo>
                    <a:pt x="1629" y="7854"/>
                    <a:pt x="1812" y="7893"/>
                    <a:pt x="1981" y="7893"/>
                  </a:cubicBezTo>
                  <a:cubicBezTo>
                    <a:pt x="3036" y="7893"/>
                    <a:pt x="3521" y="6389"/>
                    <a:pt x="3319" y="4779"/>
                  </a:cubicBezTo>
                  <a:cubicBezTo>
                    <a:pt x="3074" y="2837"/>
                    <a:pt x="2586" y="816"/>
                    <a:pt x="2586" y="816"/>
                  </a:cubicBezTo>
                  <a:lnTo>
                    <a:pt x="1988" y="851"/>
                  </a:lnTo>
                  <a:cubicBezTo>
                    <a:pt x="1934" y="1658"/>
                    <a:pt x="1908" y="2327"/>
                    <a:pt x="1903" y="2880"/>
                  </a:cubicBezTo>
                  <a:lnTo>
                    <a:pt x="1903" y="2880"/>
                  </a:lnTo>
                  <a:cubicBezTo>
                    <a:pt x="1753" y="1483"/>
                    <a:pt x="1608" y="1"/>
                    <a:pt x="1608" y="1"/>
                  </a:cubicBezTo>
                  <a:close/>
                </a:path>
              </a:pathLst>
            </a:custGeom>
            <a:solidFill>
              <a:srgbClr val="F05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5572075" y="4613900"/>
              <a:ext cx="173475" cy="229425"/>
            </a:xfrm>
            <a:custGeom>
              <a:avLst/>
              <a:gdLst/>
              <a:ahLst/>
              <a:cxnLst/>
              <a:rect l="l" t="t" r="r" b="b"/>
              <a:pathLst>
                <a:path w="6939" h="9177" extrusionOk="0">
                  <a:moveTo>
                    <a:pt x="2192" y="1"/>
                  </a:moveTo>
                  <a:cubicBezTo>
                    <a:pt x="2192" y="1"/>
                    <a:pt x="1582" y="1"/>
                    <a:pt x="1245" y="749"/>
                  </a:cubicBezTo>
                  <a:cubicBezTo>
                    <a:pt x="911" y="1490"/>
                    <a:pt x="0" y="7364"/>
                    <a:pt x="0" y="7822"/>
                  </a:cubicBezTo>
                  <a:cubicBezTo>
                    <a:pt x="0" y="8056"/>
                    <a:pt x="101" y="8311"/>
                    <a:pt x="323" y="8505"/>
                  </a:cubicBezTo>
                  <a:cubicBezTo>
                    <a:pt x="342" y="8524"/>
                    <a:pt x="363" y="8541"/>
                    <a:pt x="385" y="8556"/>
                  </a:cubicBezTo>
                  <a:lnTo>
                    <a:pt x="390" y="8560"/>
                  </a:lnTo>
                  <a:cubicBezTo>
                    <a:pt x="599" y="8714"/>
                    <a:pt x="1330" y="9133"/>
                    <a:pt x="3109" y="9172"/>
                  </a:cubicBezTo>
                  <a:cubicBezTo>
                    <a:pt x="3254" y="9175"/>
                    <a:pt x="3394" y="9177"/>
                    <a:pt x="3529" y="9177"/>
                  </a:cubicBezTo>
                  <a:cubicBezTo>
                    <a:pt x="5098" y="9177"/>
                    <a:pt x="6031" y="8967"/>
                    <a:pt x="6504" y="8689"/>
                  </a:cubicBezTo>
                  <a:cubicBezTo>
                    <a:pt x="6592" y="8644"/>
                    <a:pt x="6670" y="8584"/>
                    <a:pt x="6737" y="8514"/>
                  </a:cubicBezTo>
                  <a:cubicBezTo>
                    <a:pt x="6740" y="8510"/>
                    <a:pt x="6743" y="8508"/>
                    <a:pt x="6745" y="8505"/>
                  </a:cubicBezTo>
                  <a:cubicBezTo>
                    <a:pt x="6860" y="8377"/>
                    <a:pt x="6939" y="8198"/>
                    <a:pt x="6919" y="7946"/>
                  </a:cubicBezTo>
                  <a:cubicBezTo>
                    <a:pt x="6854" y="7177"/>
                    <a:pt x="6404" y="886"/>
                    <a:pt x="6404" y="886"/>
                  </a:cubicBezTo>
                  <a:cubicBezTo>
                    <a:pt x="6404" y="886"/>
                    <a:pt x="6370" y="1"/>
                    <a:pt x="5568" y="1"/>
                  </a:cubicBezTo>
                  <a:close/>
                </a:path>
              </a:pathLst>
            </a:custGeom>
            <a:solidFill>
              <a:srgbClr val="F05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5720014" y="4693009"/>
              <a:ext cx="17650" cy="78750"/>
            </a:xfrm>
            <a:custGeom>
              <a:avLst/>
              <a:gdLst/>
              <a:ahLst/>
              <a:cxnLst/>
              <a:rect l="l" t="t" r="r" b="b"/>
              <a:pathLst>
                <a:path w="706" h="3150" extrusionOk="0">
                  <a:moveTo>
                    <a:pt x="677" y="0"/>
                  </a:moveTo>
                  <a:cubicBezTo>
                    <a:pt x="0" y="2886"/>
                    <a:pt x="300" y="3149"/>
                    <a:pt x="300" y="3149"/>
                  </a:cubicBezTo>
                  <a:cubicBezTo>
                    <a:pt x="624" y="2639"/>
                    <a:pt x="706" y="304"/>
                    <a:pt x="706" y="304"/>
                  </a:cubicBezTo>
                  <a:lnTo>
                    <a:pt x="677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5590300" y="4863250"/>
              <a:ext cx="64450" cy="23525"/>
            </a:xfrm>
            <a:custGeom>
              <a:avLst/>
              <a:gdLst/>
              <a:ahLst/>
              <a:cxnLst/>
              <a:rect l="l" t="t" r="r" b="b"/>
              <a:pathLst>
                <a:path w="2578" h="941" extrusionOk="0">
                  <a:moveTo>
                    <a:pt x="1947" y="0"/>
                  </a:moveTo>
                  <a:lnTo>
                    <a:pt x="0" y="6"/>
                  </a:lnTo>
                  <a:lnTo>
                    <a:pt x="1491" y="835"/>
                  </a:lnTo>
                  <a:lnTo>
                    <a:pt x="2577" y="940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rgbClr val="E061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5857925" y="4663025"/>
              <a:ext cx="36650" cy="45050"/>
            </a:xfrm>
            <a:custGeom>
              <a:avLst/>
              <a:gdLst/>
              <a:ahLst/>
              <a:cxnLst/>
              <a:rect l="l" t="t" r="r" b="b"/>
              <a:pathLst>
                <a:path w="1466" h="1802" extrusionOk="0">
                  <a:moveTo>
                    <a:pt x="84" y="1"/>
                  </a:moveTo>
                  <a:cubicBezTo>
                    <a:pt x="131" y="727"/>
                    <a:pt x="1" y="1767"/>
                    <a:pt x="1" y="1767"/>
                  </a:cubicBezTo>
                  <a:cubicBezTo>
                    <a:pt x="59" y="1791"/>
                    <a:pt x="131" y="1801"/>
                    <a:pt x="211" y="1801"/>
                  </a:cubicBezTo>
                  <a:cubicBezTo>
                    <a:pt x="689" y="1801"/>
                    <a:pt x="1466" y="1431"/>
                    <a:pt x="1466" y="1431"/>
                  </a:cubicBezTo>
                  <a:cubicBezTo>
                    <a:pt x="1295" y="905"/>
                    <a:pt x="1173" y="218"/>
                    <a:pt x="1173" y="218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BC8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5854200" y="4637425"/>
              <a:ext cx="32950" cy="37675"/>
            </a:xfrm>
            <a:custGeom>
              <a:avLst/>
              <a:gdLst/>
              <a:ahLst/>
              <a:cxnLst/>
              <a:rect l="l" t="t" r="r" b="b"/>
              <a:pathLst>
                <a:path w="1318" h="1507" extrusionOk="0">
                  <a:moveTo>
                    <a:pt x="994" y="0"/>
                  </a:moveTo>
                  <a:lnTo>
                    <a:pt x="0" y="258"/>
                  </a:lnTo>
                  <a:lnTo>
                    <a:pt x="324" y="1507"/>
                  </a:lnTo>
                  <a:lnTo>
                    <a:pt x="1317" y="1250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BC8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5849575" y="4642425"/>
              <a:ext cx="32600" cy="41425"/>
            </a:xfrm>
            <a:custGeom>
              <a:avLst/>
              <a:gdLst/>
              <a:ahLst/>
              <a:cxnLst/>
              <a:rect l="l" t="t" r="r" b="b"/>
              <a:pathLst>
                <a:path w="1304" h="1657" extrusionOk="0">
                  <a:moveTo>
                    <a:pt x="498" y="1"/>
                  </a:moveTo>
                  <a:cubicBezTo>
                    <a:pt x="408" y="1"/>
                    <a:pt x="309" y="16"/>
                    <a:pt x="200" y="49"/>
                  </a:cubicBezTo>
                  <a:cubicBezTo>
                    <a:pt x="200" y="49"/>
                    <a:pt x="0" y="1071"/>
                    <a:pt x="218" y="1517"/>
                  </a:cubicBezTo>
                  <a:cubicBezTo>
                    <a:pt x="266" y="1614"/>
                    <a:pt x="365" y="1656"/>
                    <a:pt x="483" y="1656"/>
                  </a:cubicBezTo>
                  <a:cubicBezTo>
                    <a:pt x="758" y="1656"/>
                    <a:pt x="1138" y="1425"/>
                    <a:pt x="1210" y="1129"/>
                  </a:cubicBezTo>
                  <a:cubicBezTo>
                    <a:pt x="1304" y="746"/>
                    <a:pt x="1132" y="1"/>
                    <a:pt x="498" y="1"/>
                  </a:cubicBezTo>
                  <a:close/>
                </a:path>
              </a:pathLst>
            </a:custGeom>
            <a:solidFill>
              <a:srgbClr val="FBC8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5632900" y="4748900"/>
              <a:ext cx="173750" cy="121675"/>
            </a:xfrm>
            <a:custGeom>
              <a:avLst/>
              <a:gdLst/>
              <a:ahLst/>
              <a:cxnLst/>
              <a:rect l="l" t="t" r="r" b="b"/>
              <a:pathLst>
                <a:path w="6950" h="4867" extrusionOk="0">
                  <a:moveTo>
                    <a:pt x="1" y="0"/>
                  </a:moveTo>
                  <a:lnTo>
                    <a:pt x="1" y="4866"/>
                  </a:lnTo>
                  <a:lnTo>
                    <a:pt x="6949" y="4866"/>
                  </a:lnTo>
                  <a:lnTo>
                    <a:pt x="6949" y="0"/>
                  </a:lnTo>
                  <a:close/>
                </a:path>
              </a:pathLst>
            </a:custGeom>
            <a:solidFill>
              <a:srgbClr val="7475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5638975" y="4755350"/>
              <a:ext cx="161600" cy="108000"/>
            </a:xfrm>
            <a:custGeom>
              <a:avLst/>
              <a:gdLst/>
              <a:ahLst/>
              <a:cxnLst/>
              <a:rect l="l" t="t" r="r" b="b"/>
              <a:pathLst>
                <a:path w="6464" h="4320" extrusionOk="0">
                  <a:moveTo>
                    <a:pt x="0" y="1"/>
                  </a:moveTo>
                  <a:lnTo>
                    <a:pt x="0" y="4319"/>
                  </a:lnTo>
                  <a:lnTo>
                    <a:pt x="6464" y="4319"/>
                  </a:lnTo>
                  <a:lnTo>
                    <a:pt x="6464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5632900" y="4870350"/>
              <a:ext cx="198300" cy="11175"/>
            </a:xfrm>
            <a:custGeom>
              <a:avLst/>
              <a:gdLst/>
              <a:ahLst/>
              <a:cxnLst/>
              <a:rect l="l" t="t" r="r" b="b"/>
              <a:pathLst>
                <a:path w="7932" h="447" extrusionOk="0">
                  <a:moveTo>
                    <a:pt x="1" y="0"/>
                  </a:moveTo>
                  <a:lnTo>
                    <a:pt x="873" y="446"/>
                  </a:lnTo>
                  <a:lnTo>
                    <a:pt x="7931" y="446"/>
                  </a:lnTo>
                  <a:lnTo>
                    <a:pt x="6949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475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5632900" y="4870350"/>
              <a:ext cx="198300" cy="16425"/>
            </a:xfrm>
            <a:custGeom>
              <a:avLst/>
              <a:gdLst/>
              <a:ahLst/>
              <a:cxnLst/>
              <a:rect l="l" t="t" r="r" b="b"/>
              <a:pathLst>
                <a:path w="7932" h="657" extrusionOk="0">
                  <a:moveTo>
                    <a:pt x="1" y="0"/>
                  </a:moveTo>
                  <a:lnTo>
                    <a:pt x="1" y="224"/>
                  </a:lnTo>
                  <a:lnTo>
                    <a:pt x="873" y="656"/>
                  </a:lnTo>
                  <a:lnTo>
                    <a:pt x="7931" y="656"/>
                  </a:lnTo>
                  <a:lnTo>
                    <a:pt x="7931" y="446"/>
                  </a:lnTo>
                  <a:lnTo>
                    <a:pt x="873" y="4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5638975" y="4870350"/>
              <a:ext cx="162650" cy="1150"/>
            </a:xfrm>
            <a:custGeom>
              <a:avLst/>
              <a:gdLst/>
              <a:ahLst/>
              <a:cxnLst/>
              <a:rect l="l" t="t" r="r" b="b"/>
              <a:pathLst>
                <a:path w="6506" h="46" extrusionOk="0">
                  <a:moveTo>
                    <a:pt x="0" y="0"/>
                  </a:moveTo>
                  <a:lnTo>
                    <a:pt x="79" y="45"/>
                  </a:lnTo>
                  <a:lnTo>
                    <a:pt x="6505" y="45"/>
                  </a:lnTo>
                  <a:lnTo>
                    <a:pt x="6464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5718825" y="4751400"/>
              <a:ext cx="1900" cy="1900"/>
            </a:xfrm>
            <a:custGeom>
              <a:avLst/>
              <a:gdLst/>
              <a:ahLst/>
              <a:cxnLst/>
              <a:rect l="l" t="t" r="r" b="b"/>
              <a:pathLst>
                <a:path w="76" h="76" extrusionOk="0">
                  <a:moveTo>
                    <a:pt x="37" y="0"/>
                  </a:moveTo>
                  <a:cubicBezTo>
                    <a:pt x="17" y="0"/>
                    <a:pt x="0" y="17"/>
                    <a:pt x="0" y="37"/>
                  </a:cubicBezTo>
                  <a:cubicBezTo>
                    <a:pt x="0" y="59"/>
                    <a:pt x="17" y="76"/>
                    <a:pt x="37" y="76"/>
                  </a:cubicBezTo>
                  <a:cubicBezTo>
                    <a:pt x="59" y="76"/>
                    <a:pt x="76" y="59"/>
                    <a:pt x="76" y="37"/>
                  </a:cubicBezTo>
                  <a:cubicBezTo>
                    <a:pt x="76" y="17"/>
                    <a:pt x="59" y="0"/>
                    <a:pt x="3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5634500" y="4873175"/>
              <a:ext cx="3500" cy="3150"/>
            </a:xfrm>
            <a:custGeom>
              <a:avLst/>
              <a:gdLst/>
              <a:ahLst/>
              <a:cxnLst/>
              <a:rect l="l" t="t" r="r" b="b"/>
              <a:pathLst>
                <a:path w="140" h="126" extrusionOk="0">
                  <a:moveTo>
                    <a:pt x="1" y="1"/>
                  </a:moveTo>
                  <a:lnTo>
                    <a:pt x="1" y="58"/>
                  </a:lnTo>
                  <a:lnTo>
                    <a:pt x="140" y="126"/>
                  </a:lnTo>
                  <a:lnTo>
                    <a:pt x="140" y="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5639475" y="4875600"/>
              <a:ext cx="3500" cy="3150"/>
            </a:xfrm>
            <a:custGeom>
              <a:avLst/>
              <a:gdLst/>
              <a:ahLst/>
              <a:cxnLst/>
              <a:rect l="l" t="t" r="r" b="b"/>
              <a:pathLst>
                <a:path w="140" h="126" extrusionOk="0">
                  <a:moveTo>
                    <a:pt x="0" y="0"/>
                  </a:moveTo>
                  <a:lnTo>
                    <a:pt x="0" y="58"/>
                  </a:lnTo>
                  <a:lnTo>
                    <a:pt x="140" y="125"/>
                  </a:lnTo>
                  <a:lnTo>
                    <a:pt x="14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5647200" y="4881500"/>
              <a:ext cx="7550" cy="5275"/>
            </a:xfrm>
            <a:custGeom>
              <a:avLst/>
              <a:gdLst/>
              <a:ahLst/>
              <a:cxnLst/>
              <a:rect l="l" t="t" r="r" b="b"/>
              <a:pathLst>
                <a:path w="302" h="211" extrusionOk="0">
                  <a:moveTo>
                    <a:pt x="301" y="0"/>
                  </a:moveTo>
                  <a:lnTo>
                    <a:pt x="0" y="69"/>
                  </a:lnTo>
                  <a:lnTo>
                    <a:pt x="301" y="21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5717500" y="4871475"/>
              <a:ext cx="99150" cy="7275"/>
            </a:xfrm>
            <a:custGeom>
              <a:avLst/>
              <a:gdLst/>
              <a:ahLst/>
              <a:cxnLst/>
              <a:rect l="l" t="t" r="r" b="b"/>
              <a:pathLst>
                <a:path w="3966" h="291" extrusionOk="0">
                  <a:moveTo>
                    <a:pt x="3364" y="0"/>
                  </a:moveTo>
                  <a:lnTo>
                    <a:pt x="0" y="283"/>
                  </a:lnTo>
                  <a:lnTo>
                    <a:pt x="3965" y="290"/>
                  </a:lnTo>
                  <a:lnTo>
                    <a:pt x="3364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5963400" y="5009850"/>
              <a:ext cx="57750" cy="355425"/>
            </a:xfrm>
            <a:custGeom>
              <a:avLst/>
              <a:gdLst/>
              <a:ahLst/>
              <a:cxnLst/>
              <a:rect l="l" t="t" r="r" b="b"/>
              <a:pathLst>
                <a:path w="2310" h="14217" extrusionOk="0">
                  <a:moveTo>
                    <a:pt x="1" y="1"/>
                  </a:moveTo>
                  <a:lnTo>
                    <a:pt x="1839" y="14216"/>
                  </a:lnTo>
                  <a:lnTo>
                    <a:pt x="2309" y="14216"/>
                  </a:lnTo>
                  <a:lnTo>
                    <a:pt x="921" y="1"/>
                  </a:lnTo>
                  <a:close/>
                </a:path>
              </a:pathLst>
            </a:custGeom>
            <a:solidFill>
              <a:srgbClr val="467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5830900" y="5009850"/>
              <a:ext cx="57725" cy="355425"/>
            </a:xfrm>
            <a:custGeom>
              <a:avLst/>
              <a:gdLst/>
              <a:ahLst/>
              <a:cxnLst/>
              <a:rect l="l" t="t" r="r" b="b"/>
              <a:pathLst>
                <a:path w="2309" h="14217" extrusionOk="0">
                  <a:moveTo>
                    <a:pt x="1389" y="1"/>
                  </a:moveTo>
                  <a:lnTo>
                    <a:pt x="0" y="14216"/>
                  </a:lnTo>
                  <a:lnTo>
                    <a:pt x="470" y="14216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rgbClr val="467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5610125" y="4891000"/>
              <a:ext cx="283075" cy="455025"/>
            </a:xfrm>
            <a:custGeom>
              <a:avLst/>
              <a:gdLst/>
              <a:ahLst/>
              <a:cxnLst/>
              <a:rect l="l" t="t" r="r" b="b"/>
              <a:pathLst>
                <a:path w="11323" h="18201" extrusionOk="0">
                  <a:moveTo>
                    <a:pt x="4905" y="0"/>
                  </a:moveTo>
                  <a:cubicBezTo>
                    <a:pt x="1978" y="0"/>
                    <a:pt x="0" y="1225"/>
                    <a:pt x="575" y="4553"/>
                  </a:cubicBezTo>
                  <a:cubicBezTo>
                    <a:pt x="1201" y="8187"/>
                    <a:pt x="6002" y="18201"/>
                    <a:pt x="6002" y="18201"/>
                  </a:cubicBezTo>
                  <a:lnTo>
                    <a:pt x="7605" y="18201"/>
                  </a:lnTo>
                  <a:cubicBezTo>
                    <a:pt x="4912" y="9201"/>
                    <a:pt x="4511" y="3958"/>
                    <a:pt x="4511" y="3958"/>
                  </a:cubicBezTo>
                  <a:lnTo>
                    <a:pt x="4511" y="3958"/>
                  </a:lnTo>
                  <a:cubicBezTo>
                    <a:pt x="6049" y="4385"/>
                    <a:pt x="10072" y="4431"/>
                    <a:pt x="10072" y="4431"/>
                  </a:cubicBezTo>
                  <a:lnTo>
                    <a:pt x="11323" y="1215"/>
                  </a:lnTo>
                  <a:lnTo>
                    <a:pt x="6660" y="126"/>
                  </a:lnTo>
                  <a:cubicBezTo>
                    <a:pt x="6049" y="44"/>
                    <a:pt x="5460" y="0"/>
                    <a:pt x="4905" y="0"/>
                  </a:cubicBezTo>
                  <a:close/>
                </a:path>
              </a:pathLst>
            </a:custGeom>
            <a:solidFill>
              <a:srgbClr val="A9C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5361900" y="4575675"/>
              <a:ext cx="38650" cy="46075"/>
            </a:xfrm>
            <a:custGeom>
              <a:avLst/>
              <a:gdLst/>
              <a:ahLst/>
              <a:cxnLst/>
              <a:rect l="l" t="t" r="r" b="b"/>
              <a:pathLst>
                <a:path w="1546" h="1843" extrusionOk="0">
                  <a:moveTo>
                    <a:pt x="151" y="1"/>
                  </a:moveTo>
                  <a:cubicBezTo>
                    <a:pt x="151" y="1"/>
                    <a:pt x="96" y="1111"/>
                    <a:pt x="0" y="1656"/>
                  </a:cubicBezTo>
                  <a:cubicBezTo>
                    <a:pt x="0" y="1656"/>
                    <a:pt x="656" y="1842"/>
                    <a:pt x="1143" y="1842"/>
                  </a:cubicBezTo>
                  <a:cubicBezTo>
                    <a:pt x="1307" y="1842"/>
                    <a:pt x="1451" y="1822"/>
                    <a:pt x="1546" y="1766"/>
                  </a:cubicBezTo>
                  <a:cubicBezTo>
                    <a:pt x="1546" y="1766"/>
                    <a:pt x="1119" y="852"/>
                    <a:pt x="1171" y="48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FBC8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5359550" y="4553300"/>
              <a:ext cx="30425" cy="35925"/>
            </a:xfrm>
            <a:custGeom>
              <a:avLst/>
              <a:gdLst/>
              <a:ahLst/>
              <a:cxnLst/>
              <a:rect l="l" t="t" r="r" b="b"/>
              <a:pathLst>
                <a:path w="1217" h="1437" extrusionOk="0">
                  <a:moveTo>
                    <a:pt x="1014" y="0"/>
                  </a:moveTo>
                  <a:lnTo>
                    <a:pt x="1" y="162"/>
                  </a:lnTo>
                  <a:lnTo>
                    <a:pt x="203" y="1436"/>
                  </a:lnTo>
                  <a:lnTo>
                    <a:pt x="1216" y="1274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FBC8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5362075" y="4553100"/>
              <a:ext cx="37350" cy="41025"/>
            </a:xfrm>
            <a:custGeom>
              <a:avLst/>
              <a:gdLst/>
              <a:ahLst/>
              <a:cxnLst/>
              <a:rect l="l" t="t" r="r" b="b"/>
              <a:pathLst>
                <a:path w="1494" h="1641" extrusionOk="0">
                  <a:moveTo>
                    <a:pt x="912" y="1"/>
                  </a:moveTo>
                  <a:cubicBezTo>
                    <a:pt x="1" y="107"/>
                    <a:pt x="145" y="1035"/>
                    <a:pt x="418" y="1395"/>
                  </a:cubicBezTo>
                  <a:cubicBezTo>
                    <a:pt x="543" y="1560"/>
                    <a:pt x="789" y="1641"/>
                    <a:pt x="1012" y="1641"/>
                  </a:cubicBezTo>
                  <a:cubicBezTo>
                    <a:pt x="1259" y="1641"/>
                    <a:pt x="1478" y="1543"/>
                    <a:pt x="1482" y="1354"/>
                  </a:cubicBezTo>
                  <a:cubicBezTo>
                    <a:pt x="1494" y="751"/>
                    <a:pt x="912" y="1"/>
                    <a:pt x="912" y="1"/>
                  </a:cubicBezTo>
                  <a:close/>
                </a:path>
              </a:pathLst>
            </a:custGeom>
            <a:solidFill>
              <a:srgbClr val="FBC8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5372850" y="4560125"/>
              <a:ext cx="10550" cy="9275"/>
            </a:xfrm>
            <a:custGeom>
              <a:avLst/>
              <a:gdLst/>
              <a:ahLst/>
              <a:cxnLst/>
              <a:rect l="l" t="t" r="r" b="b"/>
              <a:pathLst>
                <a:path w="422" h="371" extrusionOk="0">
                  <a:moveTo>
                    <a:pt x="187" y="0"/>
                  </a:moveTo>
                  <a:cubicBezTo>
                    <a:pt x="139" y="0"/>
                    <a:pt x="83" y="19"/>
                    <a:pt x="50" y="90"/>
                  </a:cubicBezTo>
                  <a:cubicBezTo>
                    <a:pt x="1" y="192"/>
                    <a:pt x="88" y="370"/>
                    <a:pt x="285" y="370"/>
                  </a:cubicBezTo>
                  <a:cubicBezTo>
                    <a:pt x="324" y="370"/>
                    <a:pt x="367" y="364"/>
                    <a:pt x="415" y="348"/>
                  </a:cubicBezTo>
                  <a:cubicBezTo>
                    <a:pt x="422" y="225"/>
                    <a:pt x="373" y="106"/>
                    <a:pt x="283" y="22"/>
                  </a:cubicBezTo>
                  <a:cubicBezTo>
                    <a:pt x="283" y="22"/>
                    <a:pt x="239" y="0"/>
                    <a:pt x="187" y="0"/>
                  </a:cubicBezTo>
                  <a:close/>
                </a:path>
              </a:pathLst>
            </a:custGeom>
            <a:solidFill>
              <a:srgbClr val="FBC8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5200100" y="4625025"/>
              <a:ext cx="123975" cy="238175"/>
            </a:xfrm>
            <a:custGeom>
              <a:avLst/>
              <a:gdLst/>
              <a:ahLst/>
              <a:cxnLst/>
              <a:rect l="l" t="t" r="r" b="b"/>
              <a:pathLst>
                <a:path w="4959" h="9527" extrusionOk="0">
                  <a:moveTo>
                    <a:pt x="4855" y="1"/>
                  </a:moveTo>
                  <a:cubicBezTo>
                    <a:pt x="4855" y="1"/>
                    <a:pt x="1953" y="1454"/>
                    <a:pt x="946" y="3761"/>
                  </a:cubicBezTo>
                  <a:cubicBezTo>
                    <a:pt x="1" y="5924"/>
                    <a:pt x="1422" y="8998"/>
                    <a:pt x="4563" y="9527"/>
                  </a:cubicBezTo>
                  <a:lnTo>
                    <a:pt x="4959" y="8920"/>
                  </a:lnTo>
                  <a:cubicBezTo>
                    <a:pt x="4959" y="8920"/>
                    <a:pt x="2324" y="7527"/>
                    <a:pt x="2467" y="5746"/>
                  </a:cubicBezTo>
                  <a:cubicBezTo>
                    <a:pt x="2592" y="4209"/>
                    <a:pt x="4854" y="3648"/>
                    <a:pt x="4854" y="3648"/>
                  </a:cubicBezTo>
                  <a:lnTo>
                    <a:pt x="4855" y="1"/>
                  </a:lnTo>
                  <a:close/>
                </a:path>
              </a:pathLst>
            </a:custGeom>
            <a:solidFill>
              <a:srgbClr val="D8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5270600" y="4826000"/>
              <a:ext cx="191050" cy="569725"/>
            </a:xfrm>
            <a:custGeom>
              <a:avLst/>
              <a:gdLst/>
              <a:ahLst/>
              <a:cxnLst/>
              <a:rect l="l" t="t" r="r" b="b"/>
              <a:pathLst>
                <a:path w="7642" h="22789" extrusionOk="0">
                  <a:moveTo>
                    <a:pt x="7642" y="0"/>
                  </a:moveTo>
                  <a:lnTo>
                    <a:pt x="1396" y="94"/>
                  </a:lnTo>
                  <a:cubicBezTo>
                    <a:pt x="1396" y="94"/>
                    <a:pt x="193" y="1971"/>
                    <a:pt x="1305" y="4968"/>
                  </a:cubicBezTo>
                  <a:cubicBezTo>
                    <a:pt x="1271" y="9816"/>
                    <a:pt x="1539" y="16069"/>
                    <a:pt x="1" y="22788"/>
                  </a:cubicBezTo>
                  <a:lnTo>
                    <a:pt x="1249" y="22788"/>
                  </a:lnTo>
                  <a:cubicBezTo>
                    <a:pt x="1249" y="22788"/>
                    <a:pt x="7019" y="6763"/>
                    <a:pt x="7642" y="0"/>
                  </a:cubicBezTo>
                  <a:close/>
                </a:path>
              </a:pathLst>
            </a:custGeom>
            <a:solidFill>
              <a:srgbClr val="4A6C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5312250" y="4801225"/>
              <a:ext cx="229050" cy="594500"/>
            </a:xfrm>
            <a:custGeom>
              <a:avLst/>
              <a:gdLst/>
              <a:ahLst/>
              <a:cxnLst/>
              <a:rect l="l" t="t" r="r" b="b"/>
              <a:pathLst>
                <a:path w="9162" h="23780" extrusionOk="0">
                  <a:moveTo>
                    <a:pt x="6509" y="0"/>
                  </a:moveTo>
                  <a:lnTo>
                    <a:pt x="881" y="1412"/>
                  </a:lnTo>
                  <a:cubicBezTo>
                    <a:pt x="881" y="1412"/>
                    <a:pt x="1" y="4549"/>
                    <a:pt x="2234" y="5865"/>
                  </a:cubicBezTo>
                  <a:cubicBezTo>
                    <a:pt x="5976" y="14046"/>
                    <a:pt x="7806" y="23779"/>
                    <a:pt x="7806" y="23779"/>
                  </a:cubicBezTo>
                  <a:lnTo>
                    <a:pt x="9055" y="23779"/>
                  </a:lnTo>
                  <a:cubicBezTo>
                    <a:pt x="9162" y="9485"/>
                    <a:pt x="6509" y="0"/>
                    <a:pt x="6509" y="0"/>
                  </a:cubicBezTo>
                  <a:close/>
                </a:path>
              </a:pathLst>
            </a:custGeom>
            <a:solidFill>
              <a:srgbClr val="4A6C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5648750" y="4575925"/>
              <a:ext cx="36250" cy="40150"/>
            </a:xfrm>
            <a:custGeom>
              <a:avLst/>
              <a:gdLst/>
              <a:ahLst/>
              <a:cxnLst/>
              <a:rect l="l" t="t" r="r" b="b"/>
              <a:pathLst>
                <a:path w="1450" h="1606" extrusionOk="0">
                  <a:moveTo>
                    <a:pt x="164" y="1"/>
                  </a:moveTo>
                  <a:cubicBezTo>
                    <a:pt x="164" y="728"/>
                    <a:pt x="0" y="1520"/>
                    <a:pt x="0" y="1520"/>
                  </a:cubicBezTo>
                  <a:cubicBezTo>
                    <a:pt x="131" y="1584"/>
                    <a:pt x="335" y="1606"/>
                    <a:pt x="549" y="1606"/>
                  </a:cubicBezTo>
                  <a:cubicBezTo>
                    <a:pt x="979" y="1606"/>
                    <a:pt x="1449" y="1519"/>
                    <a:pt x="1449" y="1519"/>
                  </a:cubicBezTo>
                  <a:cubicBezTo>
                    <a:pt x="1315" y="983"/>
                    <a:pt x="1211" y="108"/>
                    <a:pt x="1211" y="108"/>
                  </a:cubicBezTo>
                  <a:lnTo>
                    <a:pt x="164" y="1"/>
                  </a:lnTo>
                  <a:close/>
                </a:path>
              </a:pathLst>
            </a:custGeom>
            <a:solidFill>
              <a:srgbClr val="FBC8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5645900" y="4547775"/>
              <a:ext cx="32900" cy="37625"/>
            </a:xfrm>
            <a:custGeom>
              <a:avLst/>
              <a:gdLst/>
              <a:ahLst/>
              <a:cxnLst/>
              <a:rect l="l" t="t" r="r" b="b"/>
              <a:pathLst>
                <a:path w="1316" h="1505" extrusionOk="0">
                  <a:moveTo>
                    <a:pt x="995" y="0"/>
                  </a:moveTo>
                  <a:lnTo>
                    <a:pt x="1" y="255"/>
                  </a:lnTo>
                  <a:lnTo>
                    <a:pt x="321" y="1504"/>
                  </a:lnTo>
                  <a:lnTo>
                    <a:pt x="1315" y="1249"/>
                  </a:lnTo>
                  <a:lnTo>
                    <a:pt x="995" y="0"/>
                  </a:lnTo>
                  <a:close/>
                </a:path>
              </a:pathLst>
            </a:custGeom>
            <a:solidFill>
              <a:srgbClr val="FBC8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5643150" y="4552475"/>
              <a:ext cx="30275" cy="41350"/>
            </a:xfrm>
            <a:custGeom>
              <a:avLst/>
              <a:gdLst/>
              <a:ahLst/>
              <a:cxnLst/>
              <a:rect l="l" t="t" r="r" b="b"/>
              <a:pathLst>
                <a:path w="1211" h="1654" extrusionOk="0">
                  <a:moveTo>
                    <a:pt x="426" y="1"/>
                  </a:moveTo>
                  <a:cubicBezTo>
                    <a:pt x="337" y="1"/>
                    <a:pt x="239" y="16"/>
                    <a:pt x="131" y="48"/>
                  </a:cubicBezTo>
                  <a:cubicBezTo>
                    <a:pt x="131" y="48"/>
                    <a:pt x="1" y="1024"/>
                    <a:pt x="221" y="1470"/>
                  </a:cubicBezTo>
                  <a:cubicBezTo>
                    <a:pt x="284" y="1598"/>
                    <a:pt x="397" y="1653"/>
                    <a:pt x="522" y="1653"/>
                  </a:cubicBezTo>
                  <a:cubicBezTo>
                    <a:pt x="776" y="1653"/>
                    <a:pt x="1083" y="1428"/>
                    <a:pt x="1139" y="1132"/>
                  </a:cubicBezTo>
                  <a:cubicBezTo>
                    <a:pt x="1211" y="743"/>
                    <a:pt x="1056" y="1"/>
                    <a:pt x="426" y="1"/>
                  </a:cubicBezTo>
                  <a:close/>
                </a:path>
              </a:pathLst>
            </a:custGeom>
            <a:solidFill>
              <a:srgbClr val="FBC8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5776625" y="4698625"/>
              <a:ext cx="173500" cy="229450"/>
            </a:xfrm>
            <a:custGeom>
              <a:avLst/>
              <a:gdLst/>
              <a:ahLst/>
              <a:cxnLst/>
              <a:rect l="l" t="t" r="r" b="b"/>
              <a:pathLst>
                <a:path w="6940" h="9178" extrusionOk="0">
                  <a:moveTo>
                    <a:pt x="2191" y="0"/>
                  </a:moveTo>
                  <a:cubicBezTo>
                    <a:pt x="2191" y="0"/>
                    <a:pt x="1582" y="0"/>
                    <a:pt x="1244" y="750"/>
                  </a:cubicBezTo>
                  <a:cubicBezTo>
                    <a:pt x="912" y="1489"/>
                    <a:pt x="0" y="7364"/>
                    <a:pt x="0" y="7821"/>
                  </a:cubicBezTo>
                  <a:cubicBezTo>
                    <a:pt x="0" y="8056"/>
                    <a:pt x="102" y="8311"/>
                    <a:pt x="322" y="8504"/>
                  </a:cubicBezTo>
                  <a:cubicBezTo>
                    <a:pt x="342" y="8523"/>
                    <a:pt x="363" y="8541"/>
                    <a:pt x="386" y="8557"/>
                  </a:cubicBezTo>
                  <a:lnTo>
                    <a:pt x="390" y="8560"/>
                  </a:lnTo>
                  <a:cubicBezTo>
                    <a:pt x="599" y="8713"/>
                    <a:pt x="1331" y="9133"/>
                    <a:pt x="3109" y="9173"/>
                  </a:cubicBezTo>
                  <a:cubicBezTo>
                    <a:pt x="3251" y="9176"/>
                    <a:pt x="3387" y="9177"/>
                    <a:pt x="3520" y="9177"/>
                  </a:cubicBezTo>
                  <a:cubicBezTo>
                    <a:pt x="5094" y="9177"/>
                    <a:pt x="6031" y="8967"/>
                    <a:pt x="6504" y="8688"/>
                  </a:cubicBezTo>
                  <a:cubicBezTo>
                    <a:pt x="6592" y="8643"/>
                    <a:pt x="6671" y="8584"/>
                    <a:pt x="6737" y="8513"/>
                  </a:cubicBezTo>
                  <a:cubicBezTo>
                    <a:pt x="6740" y="8510"/>
                    <a:pt x="6744" y="8507"/>
                    <a:pt x="6746" y="8504"/>
                  </a:cubicBezTo>
                  <a:cubicBezTo>
                    <a:pt x="6860" y="8376"/>
                    <a:pt x="6939" y="8197"/>
                    <a:pt x="6918" y="7946"/>
                  </a:cubicBezTo>
                  <a:cubicBezTo>
                    <a:pt x="6855" y="7176"/>
                    <a:pt x="6404" y="886"/>
                    <a:pt x="6404" y="886"/>
                  </a:cubicBezTo>
                  <a:cubicBezTo>
                    <a:pt x="6404" y="886"/>
                    <a:pt x="6369" y="0"/>
                    <a:pt x="5568" y="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5596100" y="5314975"/>
              <a:ext cx="61925" cy="29050"/>
            </a:xfrm>
            <a:custGeom>
              <a:avLst/>
              <a:gdLst/>
              <a:ahLst/>
              <a:cxnLst/>
              <a:rect l="l" t="t" r="r" b="b"/>
              <a:pathLst>
                <a:path w="2477" h="1162" extrusionOk="0">
                  <a:moveTo>
                    <a:pt x="1152" y="0"/>
                  </a:moveTo>
                  <a:lnTo>
                    <a:pt x="157" y="883"/>
                  </a:lnTo>
                  <a:lnTo>
                    <a:pt x="1" y="883"/>
                  </a:lnTo>
                  <a:lnTo>
                    <a:pt x="1" y="1162"/>
                  </a:lnTo>
                  <a:lnTo>
                    <a:pt x="1098" y="1162"/>
                  </a:lnTo>
                  <a:lnTo>
                    <a:pt x="1831" y="994"/>
                  </a:lnTo>
                  <a:lnTo>
                    <a:pt x="2477" y="320"/>
                  </a:lnTo>
                  <a:lnTo>
                    <a:pt x="2393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5259650" y="4950200"/>
              <a:ext cx="149750" cy="404400"/>
            </a:xfrm>
            <a:custGeom>
              <a:avLst/>
              <a:gdLst/>
              <a:ahLst/>
              <a:cxnLst/>
              <a:rect l="l" t="t" r="r" b="b"/>
              <a:pathLst>
                <a:path w="5990" h="16176" extrusionOk="0">
                  <a:moveTo>
                    <a:pt x="1743" y="0"/>
                  </a:moveTo>
                  <a:cubicBezTo>
                    <a:pt x="1743" y="0"/>
                    <a:pt x="1240" y="7606"/>
                    <a:pt x="1304" y="9018"/>
                  </a:cubicBezTo>
                  <a:cubicBezTo>
                    <a:pt x="1368" y="10428"/>
                    <a:pt x="1048" y="13610"/>
                    <a:pt x="663" y="14273"/>
                  </a:cubicBezTo>
                  <a:cubicBezTo>
                    <a:pt x="278" y="14936"/>
                    <a:pt x="1" y="15641"/>
                    <a:pt x="130" y="16026"/>
                  </a:cubicBezTo>
                  <a:lnTo>
                    <a:pt x="3268" y="16175"/>
                  </a:lnTo>
                  <a:cubicBezTo>
                    <a:pt x="3268" y="16175"/>
                    <a:pt x="3591" y="15683"/>
                    <a:pt x="3591" y="15043"/>
                  </a:cubicBezTo>
                  <a:cubicBezTo>
                    <a:pt x="3591" y="14401"/>
                    <a:pt x="4182" y="12329"/>
                    <a:pt x="4496" y="11260"/>
                  </a:cubicBezTo>
                  <a:cubicBezTo>
                    <a:pt x="4809" y="10192"/>
                    <a:pt x="5990" y="5712"/>
                    <a:pt x="5870" y="5364"/>
                  </a:cubicBezTo>
                  <a:lnTo>
                    <a:pt x="1743" y="0"/>
                  </a:lnTo>
                  <a:close/>
                </a:path>
              </a:pathLst>
            </a:custGeom>
            <a:solidFill>
              <a:srgbClr val="4A6C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5403875" y="4830900"/>
              <a:ext cx="159425" cy="515125"/>
            </a:xfrm>
            <a:custGeom>
              <a:avLst/>
              <a:gdLst/>
              <a:ahLst/>
              <a:cxnLst/>
              <a:rect l="l" t="t" r="r" b="b"/>
              <a:pathLst>
                <a:path w="6377" h="20605" extrusionOk="0">
                  <a:moveTo>
                    <a:pt x="3146" y="1"/>
                  </a:moveTo>
                  <a:lnTo>
                    <a:pt x="1" y="8490"/>
                  </a:lnTo>
                  <a:cubicBezTo>
                    <a:pt x="1" y="8490"/>
                    <a:pt x="1048" y="12892"/>
                    <a:pt x="1689" y="14921"/>
                  </a:cubicBezTo>
                  <a:cubicBezTo>
                    <a:pt x="2331" y="16951"/>
                    <a:pt x="2828" y="18237"/>
                    <a:pt x="2758" y="18832"/>
                  </a:cubicBezTo>
                  <a:cubicBezTo>
                    <a:pt x="2667" y="19587"/>
                    <a:pt x="2672" y="20092"/>
                    <a:pt x="2886" y="20605"/>
                  </a:cubicBezTo>
                  <a:lnTo>
                    <a:pt x="6184" y="20605"/>
                  </a:lnTo>
                  <a:cubicBezTo>
                    <a:pt x="6184" y="20605"/>
                    <a:pt x="6376" y="19707"/>
                    <a:pt x="6027" y="18746"/>
                  </a:cubicBezTo>
                  <a:cubicBezTo>
                    <a:pt x="5721" y="17907"/>
                    <a:pt x="5364" y="15177"/>
                    <a:pt x="5343" y="12859"/>
                  </a:cubicBezTo>
                  <a:cubicBezTo>
                    <a:pt x="5321" y="10542"/>
                    <a:pt x="4411" y="3658"/>
                    <a:pt x="3146" y="1"/>
                  </a:cubicBezTo>
                  <a:close/>
                </a:path>
              </a:pathLst>
            </a:custGeom>
            <a:solidFill>
              <a:srgbClr val="4A6C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328264" y="4896411"/>
              <a:ext cx="82400" cy="198225"/>
            </a:xfrm>
            <a:custGeom>
              <a:avLst/>
              <a:gdLst/>
              <a:ahLst/>
              <a:cxnLst/>
              <a:rect l="l" t="t" r="r" b="b"/>
              <a:pathLst>
                <a:path w="3296" h="7929" extrusionOk="0">
                  <a:moveTo>
                    <a:pt x="194" y="0"/>
                  </a:moveTo>
                  <a:lnTo>
                    <a:pt x="194" y="0"/>
                  </a:lnTo>
                  <a:cubicBezTo>
                    <a:pt x="1" y="1206"/>
                    <a:pt x="1395" y="2199"/>
                    <a:pt x="1395" y="2199"/>
                  </a:cubicBezTo>
                  <a:lnTo>
                    <a:pt x="3104" y="7929"/>
                  </a:lnTo>
                  <a:lnTo>
                    <a:pt x="3296" y="6884"/>
                  </a:lnTo>
                  <a:cubicBezTo>
                    <a:pt x="2777" y="5282"/>
                    <a:pt x="1608" y="2009"/>
                    <a:pt x="1608" y="2009"/>
                  </a:cubicBezTo>
                  <a:cubicBezTo>
                    <a:pt x="396" y="1274"/>
                    <a:pt x="194" y="1"/>
                    <a:pt x="194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5888600" y="5009850"/>
              <a:ext cx="57750" cy="355425"/>
            </a:xfrm>
            <a:custGeom>
              <a:avLst/>
              <a:gdLst/>
              <a:ahLst/>
              <a:cxnLst/>
              <a:rect l="l" t="t" r="r" b="b"/>
              <a:pathLst>
                <a:path w="2310" h="14217" extrusionOk="0">
                  <a:moveTo>
                    <a:pt x="1" y="1"/>
                  </a:moveTo>
                  <a:lnTo>
                    <a:pt x="1839" y="14216"/>
                  </a:lnTo>
                  <a:lnTo>
                    <a:pt x="2310" y="14216"/>
                  </a:lnTo>
                  <a:lnTo>
                    <a:pt x="920" y="1"/>
                  </a:lnTo>
                  <a:close/>
                </a:path>
              </a:pathLst>
            </a:custGeom>
            <a:solidFill>
              <a:srgbClr val="7DA1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5805350" y="5015850"/>
              <a:ext cx="24625" cy="39700"/>
            </a:xfrm>
            <a:custGeom>
              <a:avLst/>
              <a:gdLst/>
              <a:ahLst/>
              <a:cxnLst/>
              <a:rect l="l" t="t" r="r" b="b"/>
              <a:pathLst>
                <a:path w="985" h="1588" extrusionOk="0">
                  <a:moveTo>
                    <a:pt x="78" y="0"/>
                  </a:moveTo>
                  <a:lnTo>
                    <a:pt x="1" y="794"/>
                  </a:lnTo>
                  <a:lnTo>
                    <a:pt x="785" y="1588"/>
                  </a:lnTo>
                  <a:lnTo>
                    <a:pt x="985" y="4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467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5277000" y="4714900"/>
              <a:ext cx="12525" cy="24625"/>
            </a:xfrm>
            <a:custGeom>
              <a:avLst/>
              <a:gdLst/>
              <a:ahLst/>
              <a:cxnLst/>
              <a:rect l="l" t="t" r="r" b="b"/>
              <a:pathLst>
                <a:path w="501" h="985" extrusionOk="0">
                  <a:moveTo>
                    <a:pt x="501" y="1"/>
                  </a:moveTo>
                  <a:lnTo>
                    <a:pt x="501" y="1"/>
                  </a:lnTo>
                  <a:cubicBezTo>
                    <a:pt x="232" y="301"/>
                    <a:pt x="1" y="984"/>
                    <a:pt x="1" y="984"/>
                  </a:cubicBezTo>
                  <a:cubicBezTo>
                    <a:pt x="128" y="855"/>
                    <a:pt x="446" y="639"/>
                    <a:pt x="446" y="639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5777325" y="4842825"/>
              <a:ext cx="47775" cy="67400"/>
            </a:xfrm>
            <a:custGeom>
              <a:avLst/>
              <a:gdLst/>
              <a:ahLst/>
              <a:cxnLst/>
              <a:rect l="l" t="t" r="r" b="b"/>
              <a:pathLst>
                <a:path w="1911" h="2696" extrusionOk="0">
                  <a:moveTo>
                    <a:pt x="1910" y="0"/>
                  </a:moveTo>
                  <a:cubicBezTo>
                    <a:pt x="1558" y="1123"/>
                    <a:pt x="1" y="2265"/>
                    <a:pt x="1" y="2265"/>
                  </a:cubicBezTo>
                  <a:cubicBezTo>
                    <a:pt x="35" y="2506"/>
                    <a:pt x="241" y="2696"/>
                    <a:pt x="241" y="2696"/>
                  </a:cubicBezTo>
                  <a:cubicBezTo>
                    <a:pt x="1681" y="1513"/>
                    <a:pt x="1910" y="1"/>
                    <a:pt x="1910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5693575" y="4894550"/>
              <a:ext cx="96975" cy="25725"/>
            </a:xfrm>
            <a:custGeom>
              <a:avLst/>
              <a:gdLst/>
              <a:ahLst/>
              <a:cxnLst/>
              <a:rect l="l" t="t" r="r" b="b"/>
              <a:pathLst>
                <a:path w="3879" h="1029" extrusionOk="0">
                  <a:moveTo>
                    <a:pt x="0" y="1"/>
                  </a:moveTo>
                  <a:cubicBezTo>
                    <a:pt x="1" y="1"/>
                    <a:pt x="870" y="800"/>
                    <a:pt x="2071" y="976"/>
                  </a:cubicBezTo>
                  <a:cubicBezTo>
                    <a:pt x="2327" y="1014"/>
                    <a:pt x="2556" y="1028"/>
                    <a:pt x="2758" y="1028"/>
                  </a:cubicBezTo>
                  <a:cubicBezTo>
                    <a:pt x="3504" y="1028"/>
                    <a:pt x="3879" y="827"/>
                    <a:pt x="3879" y="827"/>
                  </a:cubicBezTo>
                  <a:cubicBezTo>
                    <a:pt x="3879" y="827"/>
                    <a:pt x="3461" y="633"/>
                    <a:pt x="3351" y="195"/>
                  </a:cubicBezTo>
                  <a:cubicBezTo>
                    <a:pt x="3351" y="196"/>
                    <a:pt x="2784" y="586"/>
                    <a:pt x="1893" y="586"/>
                  </a:cubicBezTo>
                  <a:cubicBezTo>
                    <a:pt x="1361" y="586"/>
                    <a:pt x="712" y="447"/>
                    <a:pt x="0" y="1"/>
                  </a:cubicBezTo>
                  <a:close/>
                </a:path>
              </a:pathLst>
            </a:custGeom>
            <a:solidFill>
              <a:srgbClr val="5DA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5760900" y="4927100"/>
              <a:ext cx="130050" cy="74700"/>
            </a:xfrm>
            <a:custGeom>
              <a:avLst/>
              <a:gdLst/>
              <a:ahLst/>
              <a:cxnLst/>
              <a:rect l="l" t="t" r="r" b="b"/>
              <a:pathLst>
                <a:path w="5202" h="2988" extrusionOk="0">
                  <a:moveTo>
                    <a:pt x="5202" y="1"/>
                  </a:moveTo>
                  <a:cubicBezTo>
                    <a:pt x="5071" y="11"/>
                    <a:pt x="4931" y="19"/>
                    <a:pt x="4787" y="25"/>
                  </a:cubicBezTo>
                  <a:cubicBezTo>
                    <a:pt x="4777" y="29"/>
                    <a:pt x="4768" y="32"/>
                    <a:pt x="4757" y="38"/>
                  </a:cubicBezTo>
                  <a:cubicBezTo>
                    <a:pt x="4757" y="38"/>
                    <a:pt x="4170" y="2629"/>
                    <a:pt x="19" y="2722"/>
                  </a:cubicBezTo>
                  <a:lnTo>
                    <a:pt x="0" y="2768"/>
                  </a:lnTo>
                  <a:cubicBezTo>
                    <a:pt x="1780" y="2961"/>
                    <a:pt x="4041" y="2987"/>
                    <a:pt x="4041" y="2987"/>
                  </a:cubicBezTo>
                  <a:lnTo>
                    <a:pt x="5202" y="1"/>
                  </a:lnTo>
                  <a:close/>
                </a:path>
              </a:pathLst>
            </a:custGeom>
            <a:solidFill>
              <a:srgbClr val="5DA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5847675" y="4801225"/>
              <a:ext cx="205025" cy="220350"/>
            </a:xfrm>
            <a:custGeom>
              <a:avLst/>
              <a:gdLst/>
              <a:ahLst/>
              <a:cxnLst/>
              <a:rect l="l" t="t" r="r" b="b"/>
              <a:pathLst>
                <a:path w="8201" h="8814" extrusionOk="0">
                  <a:moveTo>
                    <a:pt x="4555" y="0"/>
                  </a:moveTo>
                  <a:cubicBezTo>
                    <a:pt x="2794" y="0"/>
                    <a:pt x="1509" y="698"/>
                    <a:pt x="1509" y="698"/>
                  </a:cubicBezTo>
                  <a:cubicBezTo>
                    <a:pt x="1145" y="5330"/>
                    <a:pt x="2" y="8022"/>
                    <a:pt x="1" y="8022"/>
                  </a:cubicBezTo>
                  <a:cubicBezTo>
                    <a:pt x="728" y="8462"/>
                    <a:pt x="2196" y="8814"/>
                    <a:pt x="3635" y="8814"/>
                  </a:cubicBezTo>
                  <a:cubicBezTo>
                    <a:pt x="4957" y="8814"/>
                    <a:pt x="6254" y="8516"/>
                    <a:pt x="6925" y="7718"/>
                  </a:cubicBezTo>
                  <a:cubicBezTo>
                    <a:pt x="8200" y="6198"/>
                    <a:pt x="7772" y="875"/>
                    <a:pt x="7772" y="875"/>
                  </a:cubicBezTo>
                  <a:cubicBezTo>
                    <a:pt x="6645" y="213"/>
                    <a:pt x="5527" y="0"/>
                    <a:pt x="4555" y="0"/>
                  </a:cubicBezTo>
                  <a:close/>
                </a:path>
              </a:pathLst>
            </a:custGeom>
            <a:solidFill>
              <a:srgbClr val="7DA1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5761950" y="4988100"/>
              <a:ext cx="173925" cy="33475"/>
            </a:xfrm>
            <a:custGeom>
              <a:avLst/>
              <a:gdLst/>
              <a:ahLst/>
              <a:cxnLst/>
              <a:rect l="l" t="t" r="r" b="b"/>
              <a:pathLst>
                <a:path w="6957" h="1339" extrusionOk="0">
                  <a:moveTo>
                    <a:pt x="5493" y="0"/>
                  </a:moveTo>
                  <a:cubicBezTo>
                    <a:pt x="5344" y="0"/>
                    <a:pt x="5180" y="21"/>
                    <a:pt x="5000" y="66"/>
                  </a:cubicBezTo>
                  <a:cubicBezTo>
                    <a:pt x="4078" y="302"/>
                    <a:pt x="2603" y="353"/>
                    <a:pt x="1494" y="353"/>
                  </a:cubicBezTo>
                  <a:cubicBezTo>
                    <a:pt x="639" y="353"/>
                    <a:pt x="1" y="322"/>
                    <a:pt x="1" y="322"/>
                  </a:cubicBezTo>
                  <a:lnTo>
                    <a:pt x="1" y="1030"/>
                  </a:lnTo>
                  <a:lnTo>
                    <a:pt x="6956" y="1338"/>
                  </a:lnTo>
                  <a:cubicBezTo>
                    <a:pt x="6956" y="1338"/>
                    <a:pt x="6702" y="0"/>
                    <a:pt x="5493" y="0"/>
                  </a:cubicBezTo>
                  <a:close/>
                </a:path>
              </a:pathLst>
            </a:custGeom>
            <a:solidFill>
              <a:srgbClr val="7DA1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5928125" y="4711775"/>
              <a:ext cx="20975" cy="70825"/>
            </a:xfrm>
            <a:custGeom>
              <a:avLst/>
              <a:gdLst/>
              <a:ahLst/>
              <a:cxnLst/>
              <a:rect l="l" t="t" r="r" b="b"/>
              <a:pathLst>
                <a:path w="839" h="2833" extrusionOk="0">
                  <a:moveTo>
                    <a:pt x="263" y="0"/>
                  </a:moveTo>
                  <a:cubicBezTo>
                    <a:pt x="1" y="1328"/>
                    <a:pt x="522" y="2832"/>
                    <a:pt x="522" y="2832"/>
                  </a:cubicBezTo>
                  <a:cubicBezTo>
                    <a:pt x="839" y="1223"/>
                    <a:pt x="264" y="0"/>
                    <a:pt x="263" y="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5589375" y="4648100"/>
              <a:ext cx="9375" cy="47225"/>
            </a:xfrm>
            <a:custGeom>
              <a:avLst/>
              <a:gdLst/>
              <a:ahLst/>
              <a:cxnLst/>
              <a:rect l="l" t="t" r="r" b="b"/>
              <a:pathLst>
                <a:path w="375" h="1889" extrusionOk="0">
                  <a:moveTo>
                    <a:pt x="374" y="0"/>
                  </a:moveTo>
                  <a:lnTo>
                    <a:pt x="118" y="775"/>
                  </a:lnTo>
                  <a:lnTo>
                    <a:pt x="0" y="188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5637600" y="4611400"/>
              <a:ext cx="47400" cy="24975"/>
            </a:xfrm>
            <a:custGeom>
              <a:avLst/>
              <a:gdLst/>
              <a:ahLst/>
              <a:cxnLst/>
              <a:rect l="l" t="t" r="r" b="b"/>
              <a:pathLst>
                <a:path w="1896" h="999" extrusionOk="0">
                  <a:moveTo>
                    <a:pt x="1108" y="0"/>
                  </a:moveTo>
                  <a:cubicBezTo>
                    <a:pt x="893" y="0"/>
                    <a:pt x="660" y="25"/>
                    <a:pt x="446" y="101"/>
                  </a:cubicBezTo>
                  <a:cubicBezTo>
                    <a:pt x="446" y="101"/>
                    <a:pt x="0" y="505"/>
                    <a:pt x="172" y="824"/>
                  </a:cubicBezTo>
                  <a:cubicBezTo>
                    <a:pt x="226" y="924"/>
                    <a:pt x="408" y="998"/>
                    <a:pt x="640" y="998"/>
                  </a:cubicBezTo>
                  <a:cubicBezTo>
                    <a:pt x="1040" y="998"/>
                    <a:pt x="1588" y="780"/>
                    <a:pt x="1895" y="100"/>
                  </a:cubicBezTo>
                  <a:cubicBezTo>
                    <a:pt x="1895" y="100"/>
                    <a:pt x="1537" y="0"/>
                    <a:pt x="1108" y="0"/>
                  </a:cubicBezTo>
                  <a:close/>
                </a:path>
              </a:pathLst>
            </a:custGeom>
            <a:solidFill>
              <a:srgbClr val="FBC8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5509750" y="4859825"/>
              <a:ext cx="102000" cy="27175"/>
            </a:xfrm>
            <a:custGeom>
              <a:avLst/>
              <a:gdLst/>
              <a:ahLst/>
              <a:cxnLst/>
              <a:rect l="l" t="t" r="r" b="b"/>
              <a:pathLst>
                <a:path w="4080" h="1087" extrusionOk="0">
                  <a:moveTo>
                    <a:pt x="0" y="0"/>
                  </a:moveTo>
                  <a:lnTo>
                    <a:pt x="1483" y="1086"/>
                  </a:lnTo>
                  <a:lnTo>
                    <a:pt x="4079" y="1086"/>
                  </a:lnTo>
                  <a:lnTo>
                    <a:pt x="2504" y="0"/>
                  </a:lnTo>
                  <a:close/>
                </a:path>
              </a:pathLst>
            </a:custGeom>
            <a:solidFill>
              <a:srgbClr val="B63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5509750" y="4859825"/>
              <a:ext cx="37100" cy="33100"/>
            </a:xfrm>
            <a:custGeom>
              <a:avLst/>
              <a:gdLst/>
              <a:ahLst/>
              <a:cxnLst/>
              <a:rect l="l" t="t" r="r" b="b"/>
              <a:pathLst>
                <a:path w="1484" h="1324" extrusionOk="0">
                  <a:moveTo>
                    <a:pt x="0" y="0"/>
                  </a:moveTo>
                  <a:lnTo>
                    <a:pt x="0" y="151"/>
                  </a:lnTo>
                  <a:lnTo>
                    <a:pt x="1483" y="1324"/>
                  </a:lnTo>
                  <a:lnTo>
                    <a:pt x="1483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2D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5546825" y="4886975"/>
              <a:ext cx="64925" cy="5950"/>
            </a:xfrm>
            <a:custGeom>
              <a:avLst/>
              <a:gdLst/>
              <a:ahLst/>
              <a:cxnLst/>
              <a:rect l="l" t="t" r="r" b="b"/>
              <a:pathLst>
                <a:path w="2597" h="238" extrusionOk="0">
                  <a:moveTo>
                    <a:pt x="0" y="0"/>
                  </a:moveTo>
                  <a:lnTo>
                    <a:pt x="0" y="238"/>
                  </a:lnTo>
                  <a:lnTo>
                    <a:pt x="2596" y="238"/>
                  </a:lnTo>
                  <a:lnTo>
                    <a:pt x="2596" y="0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5517950" y="4856550"/>
              <a:ext cx="102000" cy="27225"/>
            </a:xfrm>
            <a:custGeom>
              <a:avLst/>
              <a:gdLst/>
              <a:ahLst/>
              <a:cxnLst/>
              <a:rect l="l" t="t" r="r" b="b"/>
              <a:pathLst>
                <a:path w="4080" h="1089" extrusionOk="0">
                  <a:moveTo>
                    <a:pt x="0" y="1"/>
                  </a:moveTo>
                  <a:lnTo>
                    <a:pt x="1483" y="1088"/>
                  </a:lnTo>
                  <a:lnTo>
                    <a:pt x="4079" y="1088"/>
                  </a:lnTo>
                  <a:lnTo>
                    <a:pt x="2504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5517950" y="4856550"/>
              <a:ext cx="37100" cy="33150"/>
            </a:xfrm>
            <a:custGeom>
              <a:avLst/>
              <a:gdLst/>
              <a:ahLst/>
              <a:cxnLst/>
              <a:rect l="l" t="t" r="r" b="b"/>
              <a:pathLst>
                <a:path w="1484" h="1326" extrusionOk="0">
                  <a:moveTo>
                    <a:pt x="0" y="1"/>
                  </a:moveTo>
                  <a:lnTo>
                    <a:pt x="0" y="152"/>
                  </a:lnTo>
                  <a:lnTo>
                    <a:pt x="1483" y="1325"/>
                  </a:lnTo>
                  <a:lnTo>
                    <a:pt x="1483" y="10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3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5555025" y="4883750"/>
              <a:ext cx="64925" cy="5950"/>
            </a:xfrm>
            <a:custGeom>
              <a:avLst/>
              <a:gdLst/>
              <a:ahLst/>
              <a:cxnLst/>
              <a:rect l="l" t="t" r="r" b="b"/>
              <a:pathLst>
                <a:path w="2597" h="238" extrusionOk="0">
                  <a:moveTo>
                    <a:pt x="0" y="0"/>
                  </a:moveTo>
                  <a:lnTo>
                    <a:pt x="0" y="237"/>
                  </a:lnTo>
                  <a:lnTo>
                    <a:pt x="2596" y="237"/>
                  </a:lnTo>
                  <a:lnTo>
                    <a:pt x="2596" y="0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5552000" y="4889675"/>
              <a:ext cx="59750" cy="3250"/>
            </a:xfrm>
            <a:custGeom>
              <a:avLst/>
              <a:gdLst/>
              <a:ahLst/>
              <a:cxnLst/>
              <a:rect l="l" t="t" r="r" b="b"/>
              <a:pathLst>
                <a:path w="2390" h="130" extrusionOk="0">
                  <a:moveTo>
                    <a:pt x="121" y="0"/>
                  </a:moveTo>
                  <a:lnTo>
                    <a:pt x="1" y="130"/>
                  </a:lnTo>
                  <a:lnTo>
                    <a:pt x="2389" y="130"/>
                  </a:lnTo>
                  <a:lnTo>
                    <a:pt x="2389" y="0"/>
                  </a:lnTo>
                  <a:close/>
                </a:path>
              </a:pathLst>
            </a:custGeom>
            <a:solidFill>
              <a:srgbClr val="05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5322250" y="4577200"/>
              <a:ext cx="35475" cy="45425"/>
            </a:xfrm>
            <a:custGeom>
              <a:avLst/>
              <a:gdLst/>
              <a:ahLst/>
              <a:cxnLst/>
              <a:rect l="l" t="t" r="r" b="b"/>
              <a:pathLst>
                <a:path w="1419" h="1817" extrusionOk="0">
                  <a:moveTo>
                    <a:pt x="1170" y="0"/>
                  </a:moveTo>
                  <a:lnTo>
                    <a:pt x="1170" y="0"/>
                  </a:lnTo>
                  <a:cubicBezTo>
                    <a:pt x="1170" y="1"/>
                    <a:pt x="1267" y="469"/>
                    <a:pt x="634" y="917"/>
                  </a:cubicBezTo>
                  <a:cubicBezTo>
                    <a:pt x="1" y="1366"/>
                    <a:pt x="215" y="1816"/>
                    <a:pt x="215" y="1816"/>
                  </a:cubicBezTo>
                  <a:cubicBezTo>
                    <a:pt x="215" y="1816"/>
                    <a:pt x="537" y="1705"/>
                    <a:pt x="785" y="1649"/>
                  </a:cubicBezTo>
                  <a:cubicBezTo>
                    <a:pt x="1033" y="1592"/>
                    <a:pt x="1419" y="325"/>
                    <a:pt x="1170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5845100" y="4627275"/>
              <a:ext cx="42750" cy="44300"/>
            </a:xfrm>
            <a:custGeom>
              <a:avLst/>
              <a:gdLst/>
              <a:ahLst/>
              <a:cxnLst/>
              <a:rect l="l" t="t" r="r" b="b"/>
              <a:pathLst>
                <a:path w="1710" h="1772" extrusionOk="0">
                  <a:moveTo>
                    <a:pt x="1300" y="1"/>
                  </a:moveTo>
                  <a:cubicBezTo>
                    <a:pt x="1131" y="1"/>
                    <a:pt x="747" y="365"/>
                    <a:pt x="605" y="365"/>
                  </a:cubicBezTo>
                  <a:cubicBezTo>
                    <a:pt x="604" y="365"/>
                    <a:pt x="603" y="365"/>
                    <a:pt x="602" y="365"/>
                  </a:cubicBezTo>
                  <a:cubicBezTo>
                    <a:pt x="513" y="361"/>
                    <a:pt x="365" y="262"/>
                    <a:pt x="246" y="262"/>
                  </a:cubicBezTo>
                  <a:cubicBezTo>
                    <a:pt x="174" y="262"/>
                    <a:pt x="112" y="299"/>
                    <a:pt x="81" y="419"/>
                  </a:cubicBezTo>
                  <a:cubicBezTo>
                    <a:pt x="0" y="731"/>
                    <a:pt x="340" y="899"/>
                    <a:pt x="340" y="899"/>
                  </a:cubicBezTo>
                  <a:lnTo>
                    <a:pt x="353" y="812"/>
                  </a:lnTo>
                  <a:cubicBezTo>
                    <a:pt x="408" y="996"/>
                    <a:pt x="616" y="1032"/>
                    <a:pt x="813" y="1032"/>
                  </a:cubicBezTo>
                  <a:cubicBezTo>
                    <a:pt x="941" y="1032"/>
                    <a:pt x="1064" y="1016"/>
                    <a:pt x="1138" y="1016"/>
                  </a:cubicBezTo>
                  <a:cubicBezTo>
                    <a:pt x="1161" y="1016"/>
                    <a:pt x="1179" y="1018"/>
                    <a:pt x="1191" y="1022"/>
                  </a:cubicBezTo>
                  <a:cubicBezTo>
                    <a:pt x="1300" y="1058"/>
                    <a:pt x="1513" y="1771"/>
                    <a:pt x="1513" y="1771"/>
                  </a:cubicBezTo>
                  <a:lnTo>
                    <a:pt x="1709" y="1771"/>
                  </a:lnTo>
                  <a:cubicBezTo>
                    <a:pt x="1709" y="1771"/>
                    <a:pt x="1691" y="731"/>
                    <a:pt x="1668" y="419"/>
                  </a:cubicBezTo>
                  <a:cubicBezTo>
                    <a:pt x="1643" y="105"/>
                    <a:pt x="1474" y="25"/>
                    <a:pt x="1315" y="2"/>
                  </a:cubicBezTo>
                  <a:cubicBezTo>
                    <a:pt x="1310" y="1"/>
                    <a:pt x="1305" y="1"/>
                    <a:pt x="1300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5866925" y="4649400"/>
              <a:ext cx="9850" cy="10600"/>
            </a:xfrm>
            <a:custGeom>
              <a:avLst/>
              <a:gdLst/>
              <a:ahLst/>
              <a:cxnLst/>
              <a:rect l="l" t="t" r="r" b="b"/>
              <a:pathLst>
                <a:path w="394" h="424" extrusionOk="0">
                  <a:moveTo>
                    <a:pt x="192" y="1"/>
                  </a:moveTo>
                  <a:cubicBezTo>
                    <a:pt x="111" y="1"/>
                    <a:pt x="50" y="73"/>
                    <a:pt x="50" y="73"/>
                  </a:cubicBezTo>
                  <a:cubicBezTo>
                    <a:pt x="0" y="185"/>
                    <a:pt x="5" y="313"/>
                    <a:pt x="60" y="423"/>
                  </a:cubicBezTo>
                  <a:cubicBezTo>
                    <a:pt x="362" y="396"/>
                    <a:pt x="394" y="129"/>
                    <a:pt x="291" y="41"/>
                  </a:cubicBezTo>
                  <a:cubicBezTo>
                    <a:pt x="257" y="12"/>
                    <a:pt x="223" y="1"/>
                    <a:pt x="192" y="1"/>
                  </a:cubicBezTo>
                  <a:close/>
                </a:path>
              </a:pathLst>
            </a:custGeom>
            <a:solidFill>
              <a:srgbClr val="FBC8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5885250" y="4629500"/>
              <a:ext cx="3225" cy="4950"/>
            </a:xfrm>
            <a:custGeom>
              <a:avLst/>
              <a:gdLst/>
              <a:ahLst/>
              <a:cxnLst/>
              <a:rect l="l" t="t" r="r" b="b"/>
              <a:pathLst>
                <a:path w="129" h="198" extrusionOk="0">
                  <a:moveTo>
                    <a:pt x="74" y="0"/>
                  </a:moveTo>
                  <a:cubicBezTo>
                    <a:pt x="44" y="0"/>
                    <a:pt x="7" y="23"/>
                    <a:pt x="3" y="103"/>
                  </a:cubicBezTo>
                  <a:cubicBezTo>
                    <a:pt x="1" y="177"/>
                    <a:pt x="7" y="197"/>
                    <a:pt x="13" y="197"/>
                  </a:cubicBezTo>
                  <a:cubicBezTo>
                    <a:pt x="22" y="197"/>
                    <a:pt x="31" y="170"/>
                    <a:pt x="31" y="170"/>
                  </a:cubicBezTo>
                  <a:cubicBezTo>
                    <a:pt x="31" y="170"/>
                    <a:pt x="53" y="60"/>
                    <a:pt x="103" y="36"/>
                  </a:cubicBezTo>
                  <a:cubicBezTo>
                    <a:pt x="129" y="24"/>
                    <a:pt x="105" y="0"/>
                    <a:pt x="74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5883250" y="4628425"/>
              <a:ext cx="2550" cy="5000"/>
            </a:xfrm>
            <a:custGeom>
              <a:avLst/>
              <a:gdLst/>
              <a:ahLst/>
              <a:cxnLst/>
              <a:rect l="l" t="t" r="r" b="b"/>
              <a:pathLst>
                <a:path w="102" h="200" extrusionOk="0">
                  <a:moveTo>
                    <a:pt x="80" y="0"/>
                  </a:moveTo>
                  <a:cubicBezTo>
                    <a:pt x="51" y="0"/>
                    <a:pt x="0" y="51"/>
                    <a:pt x="86" y="200"/>
                  </a:cubicBezTo>
                  <a:cubicBezTo>
                    <a:pt x="86" y="200"/>
                    <a:pt x="40" y="88"/>
                    <a:pt x="87" y="31"/>
                  </a:cubicBezTo>
                  <a:cubicBezTo>
                    <a:pt x="102" y="12"/>
                    <a:pt x="93" y="0"/>
                    <a:pt x="80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5856750" y="4632725"/>
              <a:ext cx="10600" cy="4325"/>
            </a:xfrm>
            <a:custGeom>
              <a:avLst/>
              <a:gdLst/>
              <a:ahLst/>
              <a:cxnLst/>
              <a:rect l="l" t="t" r="r" b="b"/>
              <a:pathLst>
                <a:path w="424" h="173" extrusionOk="0">
                  <a:moveTo>
                    <a:pt x="423" y="1"/>
                  </a:moveTo>
                  <a:cubicBezTo>
                    <a:pt x="423" y="1"/>
                    <a:pt x="299" y="58"/>
                    <a:pt x="226" y="58"/>
                  </a:cubicBezTo>
                  <a:cubicBezTo>
                    <a:pt x="219" y="58"/>
                    <a:pt x="213" y="58"/>
                    <a:pt x="207" y="57"/>
                  </a:cubicBezTo>
                  <a:cubicBezTo>
                    <a:pt x="178" y="52"/>
                    <a:pt x="136" y="45"/>
                    <a:pt x="97" y="45"/>
                  </a:cubicBezTo>
                  <a:cubicBezTo>
                    <a:pt x="45" y="45"/>
                    <a:pt x="0" y="58"/>
                    <a:pt x="1" y="106"/>
                  </a:cubicBezTo>
                  <a:cubicBezTo>
                    <a:pt x="1" y="144"/>
                    <a:pt x="63" y="173"/>
                    <a:pt x="142" y="173"/>
                  </a:cubicBezTo>
                  <a:cubicBezTo>
                    <a:pt x="240" y="173"/>
                    <a:pt x="363" y="128"/>
                    <a:pt x="423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5872400" y="4666500"/>
              <a:ext cx="10525" cy="13700"/>
            </a:xfrm>
            <a:custGeom>
              <a:avLst/>
              <a:gdLst/>
              <a:ahLst/>
              <a:cxnLst/>
              <a:rect l="l" t="t" r="r" b="b"/>
              <a:pathLst>
                <a:path w="421" h="548" extrusionOk="0">
                  <a:moveTo>
                    <a:pt x="357" y="0"/>
                  </a:moveTo>
                  <a:cubicBezTo>
                    <a:pt x="357" y="0"/>
                    <a:pt x="283" y="363"/>
                    <a:pt x="1" y="547"/>
                  </a:cubicBezTo>
                  <a:cubicBezTo>
                    <a:pt x="1" y="547"/>
                    <a:pt x="338" y="410"/>
                    <a:pt x="421" y="202"/>
                  </a:cubicBezTo>
                  <a:lnTo>
                    <a:pt x="357" y="0"/>
                  </a:lnTo>
                  <a:close/>
                </a:path>
              </a:pathLst>
            </a:custGeom>
            <a:solidFill>
              <a:srgbClr val="F68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5635300" y="4539725"/>
              <a:ext cx="41350" cy="29675"/>
            </a:xfrm>
            <a:custGeom>
              <a:avLst/>
              <a:gdLst/>
              <a:ahLst/>
              <a:cxnLst/>
              <a:rect l="l" t="t" r="r" b="b"/>
              <a:pathLst>
                <a:path w="1654" h="1187" extrusionOk="0">
                  <a:moveTo>
                    <a:pt x="1321" y="0"/>
                  </a:moveTo>
                  <a:cubicBezTo>
                    <a:pt x="1254" y="0"/>
                    <a:pt x="1177" y="11"/>
                    <a:pt x="1092" y="31"/>
                  </a:cubicBezTo>
                  <a:cubicBezTo>
                    <a:pt x="775" y="105"/>
                    <a:pt x="0" y="421"/>
                    <a:pt x="425" y="749"/>
                  </a:cubicBezTo>
                  <a:lnTo>
                    <a:pt x="445" y="558"/>
                  </a:lnTo>
                  <a:cubicBezTo>
                    <a:pt x="445" y="558"/>
                    <a:pt x="663" y="1058"/>
                    <a:pt x="1328" y="1058"/>
                  </a:cubicBezTo>
                  <a:cubicBezTo>
                    <a:pt x="1336" y="1058"/>
                    <a:pt x="1345" y="1058"/>
                    <a:pt x="1353" y="1058"/>
                  </a:cubicBezTo>
                  <a:lnTo>
                    <a:pt x="1557" y="932"/>
                  </a:lnTo>
                  <a:lnTo>
                    <a:pt x="1654" y="1186"/>
                  </a:lnTo>
                  <a:cubicBezTo>
                    <a:pt x="1654" y="1186"/>
                    <a:pt x="1598" y="543"/>
                    <a:pt x="1609" y="276"/>
                  </a:cubicBezTo>
                  <a:cubicBezTo>
                    <a:pt x="1616" y="81"/>
                    <a:pt x="1505" y="0"/>
                    <a:pt x="1321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5669150" y="4546625"/>
              <a:ext cx="32750" cy="67300"/>
            </a:xfrm>
            <a:custGeom>
              <a:avLst/>
              <a:gdLst/>
              <a:ahLst/>
              <a:cxnLst/>
              <a:rect l="l" t="t" r="r" b="b"/>
              <a:pathLst>
                <a:path w="1310" h="2692" extrusionOk="0">
                  <a:moveTo>
                    <a:pt x="255" y="0"/>
                  </a:moveTo>
                  <a:cubicBezTo>
                    <a:pt x="255" y="0"/>
                    <a:pt x="84" y="591"/>
                    <a:pt x="83" y="752"/>
                  </a:cubicBezTo>
                  <a:cubicBezTo>
                    <a:pt x="83" y="912"/>
                    <a:pt x="221" y="1128"/>
                    <a:pt x="111" y="1283"/>
                  </a:cubicBezTo>
                  <a:cubicBezTo>
                    <a:pt x="1" y="1438"/>
                    <a:pt x="101" y="1664"/>
                    <a:pt x="255" y="1801"/>
                  </a:cubicBezTo>
                  <a:cubicBezTo>
                    <a:pt x="410" y="1937"/>
                    <a:pt x="364" y="2034"/>
                    <a:pt x="367" y="2346"/>
                  </a:cubicBezTo>
                  <a:cubicBezTo>
                    <a:pt x="372" y="2658"/>
                    <a:pt x="633" y="2691"/>
                    <a:pt x="633" y="2691"/>
                  </a:cubicBezTo>
                  <a:lnTo>
                    <a:pt x="1286" y="2692"/>
                  </a:lnTo>
                  <a:cubicBezTo>
                    <a:pt x="1310" y="2237"/>
                    <a:pt x="1021" y="2049"/>
                    <a:pt x="869" y="1921"/>
                  </a:cubicBezTo>
                  <a:cubicBezTo>
                    <a:pt x="717" y="1793"/>
                    <a:pt x="621" y="1673"/>
                    <a:pt x="633" y="1344"/>
                  </a:cubicBezTo>
                  <a:cubicBezTo>
                    <a:pt x="646" y="1016"/>
                    <a:pt x="581" y="952"/>
                    <a:pt x="420" y="695"/>
                  </a:cubicBezTo>
                  <a:cubicBezTo>
                    <a:pt x="260" y="438"/>
                    <a:pt x="255" y="0"/>
                    <a:pt x="255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5669750" y="4562436"/>
              <a:ext cx="9850" cy="10575"/>
            </a:xfrm>
            <a:custGeom>
              <a:avLst/>
              <a:gdLst/>
              <a:ahLst/>
              <a:cxnLst/>
              <a:rect l="l" t="t" r="r" b="b"/>
              <a:pathLst>
                <a:path w="394" h="423" extrusionOk="0">
                  <a:moveTo>
                    <a:pt x="191" y="1"/>
                  </a:moveTo>
                  <a:cubicBezTo>
                    <a:pt x="111" y="1"/>
                    <a:pt x="50" y="72"/>
                    <a:pt x="50" y="72"/>
                  </a:cubicBezTo>
                  <a:cubicBezTo>
                    <a:pt x="1" y="184"/>
                    <a:pt x="4" y="313"/>
                    <a:pt x="59" y="423"/>
                  </a:cubicBezTo>
                  <a:cubicBezTo>
                    <a:pt x="361" y="398"/>
                    <a:pt x="394" y="129"/>
                    <a:pt x="292" y="42"/>
                  </a:cubicBezTo>
                  <a:cubicBezTo>
                    <a:pt x="257" y="11"/>
                    <a:pt x="223" y="1"/>
                    <a:pt x="191" y="1"/>
                  </a:cubicBezTo>
                  <a:close/>
                </a:path>
              </a:pathLst>
            </a:custGeom>
            <a:solidFill>
              <a:srgbClr val="FBC8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5686500" y="4623875"/>
              <a:ext cx="21275" cy="52825"/>
            </a:xfrm>
            <a:custGeom>
              <a:avLst/>
              <a:gdLst/>
              <a:ahLst/>
              <a:cxnLst/>
              <a:rect l="l" t="t" r="r" b="b"/>
              <a:pathLst>
                <a:path w="851" h="2113" extrusionOk="0">
                  <a:moveTo>
                    <a:pt x="851" y="1"/>
                  </a:moveTo>
                  <a:cubicBezTo>
                    <a:pt x="0" y="580"/>
                    <a:pt x="457" y="2113"/>
                    <a:pt x="457" y="2113"/>
                  </a:cubicBezTo>
                  <a:cubicBezTo>
                    <a:pt x="261" y="874"/>
                    <a:pt x="851" y="1"/>
                    <a:pt x="851" y="1"/>
                  </a:cubicBezTo>
                  <a:close/>
                </a:path>
              </a:pathLst>
            </a:custGeom>
            <a:solidFill>
              <a:srgbClr val="A32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5668700" y="4865650"/>
              <a:ext cx="20225" cy="9775"/>
            </a:xfrm>
            <a:custGeom>
              <a:avLst/>
              <a:gdLst/>
              <a:ahLst/>
              <a:cxnLst/>
              <a:rect l="l" t="t" r="r" b="b"/>
              <a:pathLst>
                <a:path w="809" h="391" extrusionOk="0">
                  <a:moveTo>
                    <a:pt x="435" y="1"/>
                  </a:moveTo>
                  <a:cubicBezTo>
                    <a:pt x="408" y="1"/>
                    <a:pt x="381" y="10"/>
                    <a:pt x="359" y="28"/>
                  </a:cubicBezTo>
                  <a:cubicBezTo>
                    <a:pt x="337" y="13"/>
                    <a:pt x="311" y="6"/>
                    <a:pt x="286" y="6"/>
                  </a:cubicBezTo>
                  <a:cubicBezTo>
                    <a:pt x="247" y="6"/>
                    <a:pt x="208" y="24"/>
                    <a:pt x="182" y="57"/>
                  </a:cubicBezTo>
                  <a:lnTo>
                    <a:pt x="182" y="59"/>
                  </a:lnTo>
                  <a:cubicBezTo>
                    <a:pt x="102" y="86"/>
                    <a:pt x="38" y="147"/>
                    <a:pt x="5" y="224"/>
                  </a:cubicBezTo>
                  <a:cubicBezTo>
                    <a:pt x="0" y="238"/>
                    <a:pt x="10" y="254"/>
                    <a:pt x="23" y="254"/>
                  </a:cubicBezTo>
                  <a:cubicBezTo>
                    <a:pt x="26" y="254"/>
                    <a:pt x="30" y="253"/>
                    <a:pt x="34" y="250"/>
                  </a:cubicBezTo>
                  <a:cubicBezTo>
                    <a:pt x="56" y="236"/>
                    <a:pt x="76" y="229"/>
                    <a:pt x="94" y="229"/>
                  </a:cubicBezTo>
                  <a:cubicBezTo>
                    <a:pt x="125" y="229"/>
                    <a:pt x="150" y="247"/>
                    <a:pt x="174" y="275"/>
                  </a:cubicBezTo>
                  <a:cubicBezTo>
                    <a:pt x="177" y="282"/>
                    <a:pt x="281" y="391"/>
                    <a:pt x="291" y="391"/>
                  </a:cubicBezTo>
                  <a:cubicBezTo>
                    <a:pt x="291" y="391"/>
                    <a:pt x="291" y="391"/>
                    <a:pt x="291" y="391"/>
                  </a:cubicBezTo>
                  <a:cubicBezTo>
                    <a:pt x="384" y="376"/>
                    <a:pt x="403" y="343"/>
                    <a:pt x="489" y="343"/>
                  </a:cubicBezTo>
                  <a:cubicBezTo>
                    <a:pt x="494" y="343"/>
                    <a:pt x="500" y="343"/>
                    <a:pt x="505" y="343"/>
                  </a:cubicBezTo>
                  <a:cubicBezTo>
                    <a:pt x="508" y="343"/>
                    <a:pt x="510" y="344"/>
                    <a:pt x="513" y="344"/>
                  </a:cubicBezTo>
                  <a:cubicBezTo>
                    <a:pt x="607" y="344"/>
                    <a:pt x="687" y="279"/>
                    <a:pt x="785" y="279"/>
                  </a:cubicBezTo>
                  <a:cubicBezTo>
                    <a:pt x="786" y="279"/>
                    <a:pt x="787" y="279"/>
                    <a:pt x="787" y="279"/>
                  </a:cubicBezTo>
                  <a:cubicBezTo>
                    <a:pt x="805" y="279"/>
                    <a:pt x="809" y="263"/>
                    <a:pt x="803" y="250"/>
                  </a:cubicBezTo>
                  <a:cubicBezTo>
                    <a:pt x="803" y="249"/>
                    <a:pt x="804" y="248"/>
                    <a:pt x="804" y="246"/>
                  </a:cubicBezTo>
                  <a:cubicBezTo>
                    <a:pt x="791" y="160"/>
                    <a:pt x="758" y="52"/>
                    <a:pt x="659" y="48"/>
                  </a:cubicBezTo>
                  <a:cubicBezTo>
                    <a:pt x="658" y="47"/>
                    <a:pt x="659" y="45"/>
                    <a:pt x="657" y="43"/>
                  </a:cubicBezTo>
                  <a:cubicBezTo>
                    <a:pt x="634" y="18"/>
                    <a:pt x="601" y="5"/>
                    <a:pt x="569" y="5"/>
                  </a:cubicBezTo>
                  <a:cubicBezTo>
                    <a:pt x="547" y="5"/>
                    <a:pt x="524" y="11"/>
                    <a:pt x="504" y="23"/>
                  </a:cubicBezTo>
                  <a:cubicBezTo>
                    <a:pt x="484" y="8"/>
                    <a:pt x="459" y="1"/>
                    <a:pt x="435" y="1"/>
                  </a:cubicBezTo>
                  <a:close/>
                </a:path>
              </a:pathLst>
            </a:custGeom>
            <a:solidFill>
              <a:srgbClr val="FBC8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5675225" y="4717325"/>
              <a:ext cx="153050" cy="192075"/>
            </a:xfrm>
            <a:custGeom>
              <a:avLst/>
              <a:gdLst/>
              <a:ahLst/>
              <a:cxnLst/>
              <a:rect l="l" t="t" r="r" b="b"/>
              <a:pathLst>
                <a:path w="6122" h="7683" extrusionOk="0">
                  <a:moveTo>
                    <a:pt x="5301" y="1"/>
                  </a:moveTo>
                  <a:cubicBezTo>
                    <a:pt x="5301" y="1"/>
                    <a:pt x="4232" y="4251"/>
                    <a:pt x="3126" y="5550"/>
                  </a:cubicBezTo>
                  <a:cubicBezTo>
                    <a:pt x="2590" y="6179"/>
                    <a:pt x="1908" y="6329"/>
                    <a:pt x="1382" y="6329"/>
                  </a:cubicBezTo>
                  <a:cubicBezTo>
                    <a:pt x="904" y="6329"/>
                    <a:pt x="553" y="6206"/>
                    <a:pt x="553" y="6206"/>
                  </a:cubicBezTo>
                  <a:cubicBezTo>
                    <a:pt x="516" y="6201"/>
                    <a:pt x="479" y="6199"/>
                    <a:pt x="444" y="6199"/>
                  </a:cubicBezTo>
                  <a:cubicBezTo>
                    <a:pt x="191" y="6199"/>
                    <a:pt x="1" y="6307"/>
                    <a:pt x="1" y="6307"/>
                  </a:cubicBezTo>
                  <a:cubicBezTo>
                    <a:pt x="1" y="6307"/>
                    <a:pt x="170" y="7009"/>
                    <a:pt x="1691" y="7536"/>
                  </a:cubicBezTo>
                  <a:cubicBezTo>
                    <a:pt x="1968" y="7632"/>
                    <a:pt x="2273" y="7682"/>
                    <a:pt x="2587" y="7682"/>
                  </a:cubicBezTo>
                  <a:cubicBezTo>
                    <a:pt x="3997" y="7682"/>
                    <a:pt x="5607" y="6668"/>
                    <a:pt x="5838" y="4219"/>
                  </a:cubicBezTo>
                  <a:cubicBezTo>
                    <a:pt x="6121" y="1225"/>
                    <a:pt x="5301" y="1"/>
                    <a:pt x="5301" y="1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5659725" y="4583500"/>
              <a:ext cx="12675" cy="9800"/>
            </a:xfrm>
            <a:custGeom>
              <a:avLst/>
              <a:gdLst/>
              <a:ahLst/>
              <a:cxnLst/>
              <a:rect l="l" t="t" r="r" b="b"/>
              <a:pathLst>
                <a:path w="507" h="392" extrusionOk="0">
                  <a:moveTo>
                    <a:pt x="443" y="0"/>
                  </a:moveTo>
                  <a:cubicBezTo>
                    <a:pt x="443" y="0"/>
                    <a:pt x="289" y="325"/>
                    <a:pt x="0" y="391"/>
                  </a:cubicBezTo>
                  <a:cubicBezTo>
                    <a:pt x="0" y="391"/>
                    <a:pt x="308" y="374"/>
                    <a:pt x="506" y="173"/>
                  </a:cubicBezTo>
                  <a:cubicBezTo>
                    <a:pt x="506" y="173"/>
                    <a:pt x="455" y="64"/>
                    <a:pt x="443" y="0"/>
                  </a:cubicBezTo>
                  <a:close/>
                </a:path>
              </a:pathLst>
            </a:custGeom>
            <a:solidFill>
              <a:srgbClr val="F68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5270600" y="5351575"/>
              <a:ext cx="50325" cy="44150"/>
            </a:xfrm>
            <a:custGeom>
              <a:avLst/>
              <a:gdLst/>
              <a:ahLst/>
              <a:cxnLst/>
              <a:rect l="l" t="t" r="r" b="b"/>
              <a:pathLst>
                <a:path w="2013" h="1766" extrusionOk="0">
                  <a:moveTo>
                    <a:pt x="323" y="0"/>
                  </a:moveTo>
                  <a:lnTo>
                    <a:pt x="1" y="1765"/>
                  </a:lnTo>
                  <a:lnTo>
                    <a:pt x="1250" y="1765"/>
                  </a:lnTo>
                  <a:lnTo>
                    <a:pt x="2013" y="81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FBC8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5496875" y="5346000"/>
              <a:ext cx="44900" cy="49725"/>
            </a:xfrm>
            <a:custGeom>
              <a:avLst/>
              <a:gdLst/>
              <a:ahLst/>
              <a:cxnLst/>
              <a:rect l="l" t="t" r="r" b="b"/>
              <a:pathLst>
                <a:path w="1796" h="1989" extrusionOk="0">
                  <a:moveTo>
                    <a:pt x="1" y="1"/>
                  </a:moveTo>
                  <a:lnTo>
                    <a:pt x="421" y="1988"/>
                  </a:lnTo>
                  <a:lnTo>
                    <a:pt x="1670" y="1988"/>
                  </a:lnTo>
                  <a:lnTo>
                    <a:pt x="1796" y="1"/>
                  </a:lnTo>
                  <a:close/>
                </a:path>
              </a:pathLst>
            </a:custGeom>
            <a:solidFill>
              <a:srgbClr val="FBC8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5501475" y="5395700"/>
              <a:ext cx="75675" cy="26575"/>
            </a:xfrm>
            <a:custGeom>
              <a:avLst/>
              <a:gdLst/>
              <a:ahLst/>
              <a:cxnLst/>
              <a:rect l="l" t="t" r="r" b="b"/>
              <a:pathLst>
                <a:path w="3027" h="1063" extrusionOk="0">
                  <a:moveTo>
                    <a:pt x="237" y="0"/>
                  </a:moveTo>
                  <a:lnTo>
                    <a:pt x="15" y="259"/>
                  </a:lnTo>
                  <a:lnTo>
                    <a:pt x="1" y="1063"/>
                  </a:lnTo>
                  <a:lnTo>
                    <a:pt x="1250" y="1063"/>
                  </a:lnTo>
                  <a:lnTo>
                    <a:pt x="3026" y="570"/>
                  </a:lnTo>
                  <a:lnTo>
                    <a:pt x="3026" y="198"/>
                  </a:lnTo>
                  <a:lnTo>
                    <a:pt x="1486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5265400" y="5395700"/>
              <a:ext cx="68925" cy="24225"/>
            </a:xfrm>
            <a:custGeom>
              <a:avLst/>
              <a:gdLst/>
              <a:ahLst/>
              <a:cxnLst/>
              <a:rect l="l" t="t" r="r" b="b"/>
              <a:pathLst>
                <a:path w="2757" h="969" extrusionOk="0">
                  <a:moveTo>
                    <a:pt x="215" y="0"/>
                  </a:moveTo>
                  <a:lnTo>
                    <a:pt x="13" y="235"/>
                  </a:lnTo>
                  <a:lnTo>
                    <a:pt x="1" y="969"/>
                  </a:lnTo>
                  <a:lnTo>
                    <a:pt x="1139" y="969"/>
                  </a:lnTo>
                  <a:lnTo>
                    <a:pt x="2757" y="519"/>
                  </a:lnTo>
                  <a:lnTo>
                    <a:pt x="2757" y="180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5731325" y="5346000"/>
              <a:ext cx="69325" cy="23650"/>
            </a:xfrm>
            <a:custGeom>
              <a:avLst/>
              <a:gdLst/>
              <a:ahLst/>
              <a:cxnLst/>
              <a:rect l="l" t="t" r="r" b="b"/>
              <a:pathLst>
                <a:path w="2773" h="946" extrusionOk="0">
                  <a:moveTo>
                    <a:pt x="1417" y="1"/>
                  </a:moveTo>
                  <a:lnTo>
                    <a:pt x="236" y="775"/>
                  </a:lnTo>
                  <a:lnTo>
                    <a:pt x="0" y="814"/>
                  </a:lnTo>
                  <a:lnTo>
                    <a:pt x="0" y="946"/>
                  </a:lnTo>
                  <a:lnTo>
                    <a:pt x="2773" y="946"/>
                  </a:lnTo>
                  <a:lnTo>
                    <a:pt x="2773" y="306"/>
                  </a:lnTo>
                  <a:lnTo>
                    <a:pt x="2665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5505075" y="4914800"/>
              <a:ext cx="28900" cy="35425"/>
            </a:xfrm>
            <a:custGeom>
              <a:avLst/>
              <a:gdLst/>
              <a:ahLst/>
              <a:cxnLst/>
              <a:rect l="l" t="t" r="r" b="b"/>
              <a:pathLst>
                <a:path w="1156" h="1417" extrusionOk="0">
                  <a:moveTo>
                    <a:pt x="1" y="1"/>
                  </a:moveTo>
                  <a:lnTo>
                    <a:pt x="288" y="1416"/>
                  </a:lnTo>
                  <a:lnTo>
                    <a:pt x="1156" y="1416"/>
                  </a:lnTo>
                  <a:cubicBezTo>
                    <a:pt x="1059" y="924"/>
                    <a:pt x="515" y="1"/>
                    <a:pt x="515" y="1"/>
                  </a:cubicBezTo>
                  <a:close/>
                </a:path>
              </a:pathLst>
            </a:custGeom>
            <a:solidFill>
              <a:srgbClr val="E061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5232950" y="4950200"/>
              <a:ext cx="70300" cy="407650"/>
            </a:xfrm>
            <a:custGeom>
              <a:avLst/>
              <a:gdLst/>
              <a:ahLst/>
              <a:cxnLst/>
              <a:rect l="l" t="t" r="r" b="b"/>
              <a:pathLst>
                <a:path w="2812" h="16306" extrusionOk="0">
                  <a:moveTo>
                    <a:pt x="1763" y="0"/>
                  </a:moveTo>
                  <a:lnTo>
                    <a:pt x="0" y="16306"/>
                  </a:lnTo>
                  <a:lnTo>
                    <a:pt x="320" y="16306"/>
                  </a:lnTo>
                  <a:lnTo>
                    <a:pt x="2811" y="0"/>
                  </a:lnTo>
                  <a:close/>
                </a:path>
              </a:pathLst>
            </a:custGeom>
            <a:solidFill>
              <a:srgbClr val="CF7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5296675" y="4820325"/>
              <a:ext cx="165975" cy="43675"/>
            </a:xfrm>
            <a:custGeom>
              <a:avLst/>
              <a:gdLst/>
              <a:ahLst/>
              <a:cxnLst/>
              <a:rect l="l" t="t" r="r" b="b"/>
              <a:pathLst>
                <a:path w="6639" h="1747" extrusionOk="0">
                  <a:moveTo>
                    <a:pt x="6639" y="0"/>
                  </a:moveTo>
                  <a:lnTo>
                    <a:pt x="353" y="322"/>
                  </a:lnTo>
                  <a:cubicBezTo>
                    <a:pt x="200" y="589"/>
                    <a:pt x="81" y="877"/>
                    <a:pt x="0" y="1176"/>
                  </a:cubicBezTo>
                  <a:cubicBezTo>
                    <a:pt x="0" y="1176"/>
                    <a:pt x="945" y="1489"/>
                    <a:pt x="1360" y="1499"/>
                  </a:cubicBezTo>
                  <a:lnTo>
                    <a:pt x="1339" y="1715"/>
                  </a:lnTo>
                  <a:cubicBezTo>
                    <a:pt x="1339" y="1715"/>
                    <a:pt x="1587" y="1746"/>
                    <a:pt x="1990" y="1746"/>
                  </a:cubicBezTo>
                  <a:cubicBezTo>
                    <a:pt x="3036" y="1746"/>
                    <a:pt x="5127" y="1533"/>
                    <a:pt x="6639" y="0"/>
                  </a:cubicBezTo>
                  <a:close/>
                </a:path>
              </a:pathLst>
            </a:custGeom>
            <a:solidFill>
              <a:srgbClr val="1B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5281075" y="4616775"/>
              <a:ext cx="198900" cy="221725"/>
            </a:xfrm>
            <a:custGeom>
              <a:avLst/>
              <a:gdLst/>
              <a:ahLst/>
              <a:cxnLst/>
              <a:rect l="l" t="t" r="r" b="b"/>
              <a:pathLst>
                <a:path w="7956" h="8869" extrusionOk="0">
                  <a:moveTo>
                    <a:pt x="3551" y="0"/>
                  </a:moveTo>
                  <a:cubicBezTo>
                    <a:pt x="2924" y="0"/>
                    <a:pt x="2188" y="71"/>
                    <a:pt x="1616" y="331"/>
                  </a:cubicBezTo>
                  <a:cubicBezTo>
                    <a:pt x="381" y="893"/>
                    <a:pt x="369" y="4006"/>
                    <a:pt x="185" y="5655"/>
                  </a:cubicBezTo>
                  <a:cubicBezTo>
                    <a:pt x="1" y="7304"/>
                    <a:pt x="394" y="7957"/>
                    <a:pt x="843" y="8366"/>
                  </a:cubicBezTo>
                  <a:cubicBezTo>
                    <a:pt x="1129" y="8626"/>
                    <a:pt x="1979" y="8868"/>
                    <a:pt x="3421" y="8868"/>
                  </a:cubicBezTo>
                  <a:cubicBezTo>
                    <a:pt x="3971" y="8868"/>
                    <a:pt x="4608" y="8833"/>
                    <a:pt x="5332" y="8750"/>
                  </a:cubicBezTo>
                  <a:cubicBezTo>
                    <a:pt x="7955" y="8449"/>
                    <a:pt x="7851" y="7385"/>
                    <a:pt x="7782" y="6335"/>
                  </a:cubicBezTo>
                  <a:cubicBezTo>
                    <a:pt x="7708" y="5191"/>
                    <a:pt x="6528" y="1699"/>
                    <a:pt x="6146" y="976"/>
                  </a:cubicBezTo>
                  <a:cubicBezTo>
                    <a:pt x="5719" y="169"/>
                    <a:pt x="4865" y="96"/>
                    <a:pt x="4865" y="96"/>
                  </a:cubicBezTo>
                  <a:cubicBezTo>
                    <a:pt x="4865" y="96"/>
                    <a:pt x="4282" y="0"/>
                    <a:pt x="3551" y="0"/>
                  </a:cubicBezTo>
                  <a:close/>
                </a:path>
              </a:pathLst>
            </a:custGeom>
            <a:solidFill>
              <a:srgbClr val="D8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5414700" y="4616775"/>
              <a:ext cx="144350" cy="182625"/>
            </a:xfrm>
            <a:custGeom>
              <a:avLst/>
              <a:gdLst/>
              <a:ahLst/>
              <a:cxnLst/>
              <a:rect l="l" t="t" r="r" b="b"/>
              <a:pathLst>
                <a:path w="5774" h="7305" extrusionOk="0">
                  <a:moveTo>
                    <a:pt x="5011" y="0"/>
                  </a:moveTo>
                  <a:cubicBezTo>
                    <a:pt x="4677" y="1903"/>
                    <a:pt x="3607" y="4792"/>
                    <a:pt x="3607" y="4792"/>
                  </a:cubicBezTo>
                  <a:cubicBezTo>
                    <a:pt x="2462" y="710"/>
                    <a:pt x="0" y="234"/>
                    <a:pt x="0" y="234"/>
                  </a:cubicBezTo>
                  <a:lnTo>
                    <a:pt x="0" y="234"/>
                  </a:lnTo>
                  <a:lnTo>
                    <a:pt x="101" y="3038"/>
                  </a:lnTo>
                  <a:cubicBezTo>
                    <a:pt x="101" y="3038"/>
                    <a:pt x="1671" y="7305"/>
                    <a:pt x="3392" y="7305"/>
                  </a:cubicBezTo>
                  <a:cubicBezTo>
                    <a:pt x="3640" y="7305"/>
                    <a:pt x="3891" y="7216"/>
                    <a:pt x="4140" y="7014"/>
                  </a:cubicBezTo>
                  <a:cubicBezTo>
                    <a:pt x="5774" y="5694"/>
                    <a:pt x="5566" y="0"/>
                    <a:pt x="5566" y="0"/>
                  </a:cubicBezTo>
                  <a:close/>
                </a:path>
              </a:pathLst>
            </a:custGeom>
            <a:solidFill>
              <a:srgbClr val="D8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5448975" y="4757275"/>
              <a:ext cx="28150" cy="58475"/>
            </a:xfrm>
            <a:custGeom>
              <a:avLst/>
              <a:gdLst/>
              <a:ahLst/>
              <a:cxnLst/>
              <a:rect l="l" t="t" r="r" b="b"/>
              <a:pathLst>
                <a:path w="1126" h="2339" extrusionOk="0">
                  <a:moveTo>
                    <a:pt x="1" y="0"/>
                  </a:moveTo>
                  <a:cubicBezTo>
                    <a:pt x="1" y="1"/>
                    <a:pt x="13" y="2075"/>
                    <a:pt x="745" y="2338"/>
                  </a:cubicBezTo>
                  <a:cubicBezTo>
                    <a:pt x="745" y="2338"/>
                    <a:pt x="1126" y="2046"/>
                    <a:pt x="1090" y="1300"/>
                  </a:cubicBezTo>
                  <a:cubicBezTo>
                    <a:pt x="1090" y="1300"/>
                    <a:pt x="450" y="777"/>
                    <a:pt x="1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5504850" y="4730800"/>
              <a:ext cx="5025" cy="8125"/>
            </a:xfrm>
            <a:custGeom>
              <a:avLst/>
              <a:gdLst/>
              <a:ahLst/>
              <a:cxnLst/>
              <a:rect l="l" t="t" r="r" b="b"/>
              <a:pathLst>
                <a:path w="201" h="325" extrusionOk="0">
                  <a:moveTo>
                    <a:pt x="85" y="1"/>
                  </a:moveTo>
                  <a:lnTo>
                    <a:pt x="1" y="231"/>
                  </a:lnTo>
                  <a:cubicBezTo>
                    <a:pt x="16" y="285"/>
                    <a:pt x="89" y="324"/>
                    <a:pt x="142" y="324"/>
                  </a:cubicBezTo>
                  <a:cubicBezTo>
                    <a:pt x="175" y="324"/>
                    <a:pt x="200" y="309"/>
                    <a:pt x="198" y="272"/>
                  </a:cubicBezTo>
                  <a:cubicBezTo>
                    <a:pt x="193" y="176"/>
                    <a:pt x="85" y="1"/>
                    <a:pt x="85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5326800" y="4545300"/>
              <a:ext cx="77625" cy="100525"/>
            </a:xfrm>
            <a:custGeom>
              <a:avLst/>
              <a:gdLst/>
              <a:ahLst/>
              <a:cxnLst/>
              <a:rect l="l" t="t" r="r" b="b"/>
              <a:pathLst>
                <a:path w="3105" h="4021" extrusionOk="0">
                  <a:moveTo>
                    <a:pt x="1715" y="1"/>
                  </a:moveTo>
                  <a:cubicBezTo>
                    <a:pt x="1560" y="1"/>
                    <a:pt x="1408" y="33"/>
                    <a:pt x="1289" y="96"/>
                  </a:cubicBezTo>
                  <a:cubicBezTo>
                    <a:pt x="901" y="301"/>
                    <a:pt x="731" y="866"/>
                    <a:pt x="741" y="1369"/>
                  </a:cubicBezTo>
                  <a:cubicBezTo>
                    <a:pt x="752" y="1871"/>
                    <a:pt x="356" y="1833"/>
                    <a:pt x="152" y="2812"/>
                  </a:cubicBezTo>
                  <a:cubicBezTo>
                    <a:pt x="1" y="3548"/>
                    <a:pt x="658" y="4021"/>
                    <a:pt x="1402" y="4021"/>
                  </a:cubicBezTo>
                  <a:cubicBezTo>
                    <a:pt x="1649" y="4021"/>
                    <a:pt x="1905" y="3969"/>
                    <a:pt x="2144" y="3857"/>
                  </a:cubicBezTo>
                  <a:cubicBezTo>
                    <a:pt x="3105" y="3408"/>
                    <a:pt x="2765" y="1953"/>
                    <a:pt x="2383" y="1773"/>
                  </a:cubicBezTo>
                  <a:cubicBezTo>
                    <a:pt x="2083" y="1634"/>
                    <a:pt x="2258" y="1356"/>
                    <a:pt x="2258" y="1356"/>
                  </a:cubicBezTo>
                  <a:cubicBezTo>
                    <a:pt x="2687" y="1007"/>
                    <a:pt x="2434" y="469"/>
                    <a:pt x="2434" y="469"/>
                  </a:cubicBezTo>
                  <a:cubicBezTo>
                    <a:pt x="2389" y="150"/>
                    <a:pt x="2046" y="1"/>
                    <a:pt x="1715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5888600" y="4805600"/>
              <a:ext cx="164100" cy="206650"/>
            </a:xfrm>
            <a:custGeom>
              <a:avLst/>
              <a:gdLst/>
              <a:ahLst/>
              <a:cxnLst/>
              <a:rect l="l" t="t" r="r" b="b"/>
              <a:pathLst>
                <a:path w="6564" h="8266" extrusionOk="0">
                  <a:moveTo>
                    <a:pt x="4410" y="1"/>
                  </a:moveTo>
                  <a:cubicBezTo>
                    <a:pt x="4414" y="18"/>
                    <a:pt x="3805" y="6393"/>
                    <a:pt x="1" y="8171"/>
                  </a:cubicBezTo>
                  <a:cubicBezTo>
                    <a:pt x="1" y="8171"/>
                    <a:pt x="731" y="8266"/>
                    <a:pt x="1739" y="8266"/>
                  </a:cubicBezTo>
                  <a:cubicBezTo>
                    <a:pt x="2695" y="8266"/>
                    <a:pt x="3902" y="8180"/>
                    <a:pt x="4972" y="7847"/>
                  </a:cubicBezTo>
                  <a:cubicBezTo>
                    <a:pt x="5088" y="7756"/>
                    <a:pt x="5194" y="7654"/>
                    <a:pt x="5288" y="7543"/>
                  </a:cubicBezTo>
                  <a:cubicBezTo>
                    <a:pt x="6563" y="6023"/>
                    <a:pt x="6135" y="700"/>
                    <a:pt x="6135" y="700"/>
                  </a:cubicBezTo>
                  <a:cubicBezTo>
                    <a:pt x="5598" y="383"/>
                    <a:pt x="5016" y="147"/>
                    <a:pt x="4410" y="1"/>
                  </a:cubicBezTo>
                  <a:close/>
                </a:path>
              </a:pathLst>
            </a:custGeom>
            <a:solidFill>
              <a:srgbClr val="467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5889850" y="5019500"/>
              <a:ext cx="26650" cy="40200"/>
            </a:xfrm>
            <a:custGeom>
              <a:avLst/>
              <a:gdLst/>
              <a:ahLst/>
              <a:cxnLst/>
              <a:rect l="l" t="t" r="r" b="b"/>
              <a:pathLst>
                <a:path w="1066" h="1608" extrusionOk="0">
                  <a:moveTo>
                    <a:pt x="0" y="0"/>
                  </a:moveTo>
                  <a:lnTo>
                    <a:pt x="140" y="1074"/>
                  </a:lnTo>
                  <a:lnTo>
                    <a:pt x="1065" y="1608"/>
                  </a:lnTo>
                  <a:lnTo>
                    <a:pt x="910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7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7"/>
          <p:cNvSpPr txBox="1">
            <a:spLocks noGrp="1"/>
          </p:cNvSpPr>
          <p:nvPr>
            <p:ph type="ctrTitle"/>
          </p:nvPr>
        </p:nvSpPr>
        <p:spPr>
          <a:xfrm>
            <a:off x="4251644" y="1543693"/>
            <a:ext cx="4713192" cy="2014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TOPIC </a:t>
            </a:r>
            <a:r>
              <a:rPr lang="en-US" dirty="0">
                <a:solidFill>
                  <a:schemeClr val="dk1"/>
                </a:solidFill>
              </a:rPr>
              <a:t>17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EMPLOY</a:t>
            </a:r>
            <a:r>
              <a:rPr lang="en-US" dirty="0">
                <a:solidFill>
                  <a:schemeClr val="dk1"/>
                </a:solidFill>
              </a:rPr>
              <a:t>MENT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AGENCY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1"/>
          </p:nvPr>
        </p:nvSpPr>
        <p:spPr>
          <a:xfrm>
            <a:off x="5569260" y="3534675"/>
            <a:ext cx="2924737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</a:rPr>
              <a:t>Principles of Database Management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</a:rPr>
              <a:t>Lecturer: Dr. Nguyen </a:t>
            </a:r>
            <a:r>
              <a:rPr lang="en-US" sz="1400" dirty="0" err="1">
                <a:solidFill>
                  <a:schemeClr val="lt1"/>
                </a:solidFill>
              </a:rPr>
              <a:t>Thi</a:t>
            </a:r>
            <a:r>
              <a:rPr lang="en-US" sz="1400" dirty="0">
                <a:solidFill>
                  <a:schemeClr val="lt1"/>
                </a:solidFill>
              </a:rPr>
              <a:t> Thuy Loan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</a:rPr>
              <a:t>Group member: Vo Van Viet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</a:rPr>
              <a:t>Le Tran Minh Hoang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</a:rPr>
              <a:t>Le Bao </a:t>
            </a:r>
            <a:r>
              <a:rPr lang="en-US" sz="1400" dirty="0" err="1">
                <a:solidFill>
                  <a:schemeClr val="lt1"/>
                </a:solidFill>
              </a:rPr>
              <a:t>Phuc</a:t>
            </a:r>
            <a:endParaRPr lang="en-US" sz="1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210" name="Google Shape;104;p17">
            <a:extLst>
              <a:ext uri="{FF2B5EF4-FFF2-40B4-BE49-F238E27FC236}">
                <a16:creationId xmlns:a16="http://schemas.microsoft.com/office/drawing/2014/main" id="{690456C8-7739-4F18-8184-DD657AEA6946}"/>
              </a:ext>
            </a:extLst>
          </p:cNvPr>
          <p:cNvSpPr txBox="1">
            <a:spLocks/>
          </p:cNvSpPr>
          <p:nvPr/>
        </p:nvSpPr>
        <p:spPr>
          <a:xfrm>
            <a:off x="2336923" y="-192037"/>
            <a:ext cx="6625586" cy="201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44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rgbClr val="0B139E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rgbClr val="0B139E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rgbClr val="0B139E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rgbClr val="0B139E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rgbClr val="0B139E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rgbClr val="0B139E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rgbClr val="0B139E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rgbClr val="0B139E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n-US" dirty="0"/>
              <a:t>PROJECT PRESENTATION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28"/>
          <p:cNvSpPr txBox="1">
            <a:spLocks noGrp="1"/>
          </p:cNvSpPr>
          <p:nvPr>
            <p:ph type="ctrTitle"/>
          </p:nvPr>
        </p:nvSpPr>
        <p:spPr>
          <a:xfrm rot="-5400000">
            <a:off x="-789575" y="1516150"/>
            <a:ext cx="2743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cxnSp>
        <p:nvCxnSpPr>
          <p:cNvPr id="924" name="Google Shape;924;p28"/>
          <p:cNvCxnSpPr/>
          <p:nvPr/>
        </p:nvCxnSpPr>
        <p:spPr>
          <a:xfrm>
            <a:off x="948368" y="0"/>
            <a:ext cx="0" cy="2928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1034;p30">
            <a:extLst>
              <a:ext uri="{FF2B5EF4-FFF2-40B4-BE49-F238E27FC236}">
                <a16:creationId xmlns:a16="http://schemas.microsoft.com/office/drawing/2014/main" id="{BCDDF66A-2C95-416C-B2E3-794D66989AC6}"/>
              </a:ext>
            </a:extLst>
          </p:cNvPr>
          <p:cNvSpPr txBox="1">
            <a:spLocks/>
          </p:cNvSpPr>
          <p:nvPr/>
        </p:nvSpPr>
        <p:spPr>
          <a:xfrm>
            <a:off x="1735442" y="1264980"/>
            <a:ext cx="6214242" cy="32123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Building a system of Employment Agency where employers can post their vacancies, employees can browse or search suitable vacancies based on their attributes.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Using: SQL Server, JDBC, knowledge from the course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1097;p31">
            <a:extLst>
              <a:ext uri="{FF2B5EF4-FFF2-40B4-BE49-F238E27FC236}">
                <a16:creationId xmlns:a16="http://schemas.microsoft.com/office/drawing/2014/main" id="{C6F26FD7-EA10-4645-A514-84FE42FAF91B}"/>
              </a:ext>
            </a:extLst>
          </p:cNvPr>
          <p:cNvSpPr/>
          <p:nvPr/>
        </p:nvSpPr>
        <p:spPr>
          <a:xfrm>
            <a:off x="1584800" y="1065075"/>
            <a:ext cx="7559100" cy="144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098;p31">
            <a:extLst>
              <a:ext uri="{FF2B5EF4-FFF2-40B4-BE49-F238E27FC236}">
                <a16:creationId xmlns:a16="http://schemas.microsoft.com/office/drawing/2014/main" id="{934F10C1-4EF5-411B-BD80-2557966E5A0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763794" y="266343"/>
            <a:ext cx="4770900" cy="11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THANKS!</a:t>
            </a:r>
            <a:endParaRPr sz="4000" dirty="0"/>
          </a:p>
        </p:txBody>
      </p:sp>
      <p:sp>
        <p:nvSpPr>
          <p:cNvPr id="48" name="Google Shape;1103;p31">
            <a:extLst>
              <a:ext uri="{FF2B5EF4-FFF2-40B4-BE49-F238E27FC236}">
                <a16:creationId xmlns:a16="http://schemas.microsoft.com/office/drawing/2014/main" id="{EAC5FEA9-15B7-4013-B322-DE4D6F311BBD}"/>
              </a:ext>
            </a:extLst>
          </p:cNvPr>
          <p:cNvSpPr txBox="1">
            <a:spLocks/>
          </p:cNvSpPr>
          <p:nvPr/>
        </p:nvSpPr>
        <p:spPr>
          <a:xfrm>
            <a:off x="4683967" y="1765400"/>
            <a:ext cx="3850559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Does anyone have any questions?</a:t>
            </a:r>
          </a:p>
          <a:p>
            <a:pPr algn="r">
              <a:buClr>
                <a:schemeClr val="dk1"/>
              </a:buClr>
              <a:buSzPts val="1100"/>
            </a:pP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9" name="Google Shape;1104;p31">
            <a:extLst>
              <a:ext uri="{FF2B5EF4-FFF2-40B4-BE49-F238E27FC236}">
                <a16:creationId xmlns:a16="http://schemas.microsoft.com/office/drawing/2014/main" id="{FEABC226-04B3-46E1-AA91-0F4531B16538}"/>
              </a:ext>
            </a:extLst>
          </p:cNvPr>
          <p:cNvGrpSpPr/>
          <p:nvPr/>
        </p:nvGrpSpPr>
        <p:grpSpPr>
          <a:xfrm flipH="1">
            <a:off x="800209" y="647781"/>
            <a:ext cx="1305382" cy="4103369"/>
            <a:chOff x="9545150" y="1164438"/>
            <a:chExt cx="221300" cy="695675"/>
          </a:xfrm>
        </p:grpSpPr>
        <p:sp>
          <p:nvSpPr>
            <p:cNvPr id="50" name="Google Shape;1105;p31">
              <a:extLst>
                <a:ext uri="{FF2B5EF4-FFF2-40B4-BE49-F238E27FC236}">
                  <a16:creationId xmlns:a16="http://schemas.microsoft.com/office/drawing/2014/main" id="{90C87C02-B61B-4E56-931C-E52AA19256A3}"/>
                </a:ext>
              </a:extLst>
            </p:cNvPr>
            <p:cNvSpPr/>
            <p:nvPr/>
          </p:nvSpPr>
          <p:spPr>
            <a:xfrm>
              <a:off x="9605525" y="1188338"/>
              <a:ext cx="23100" cy="34300"/>
            </a:xfrm>
            <a:custGeom>
              <a:avLst/>
              <a:gdLst/>
              <a:ahLst/>
              <a:cxnLst/>
              <a:rect l="l" t="t" r="r" b="b"/>
              <a:pathLst>
                <a:path w="924" h="1372" extrusionOk="0">
                  <a:moveTo>
                    <a:pt x="354" y="1"/>
                  </a:moveTo>
                  <a:cubicBezTo>
                    <a:pt x="347" y="1"/>
                    <a:pt x="340" y="5"/>
                    <a:pt x="338" y="15"/>
                  </a:cubicBezTo>
                  <a:cubicBezTo>
                    <a:pt x="336" y="16"/>
                    <a:pt x="334" y="17"/>
                    <a:pt x="334" y="20"/>
                  </a:cubicBezTo>
                  <a:cubicBezTo>
                    <a:pt x="312" y="281"/>
                    <a:pt x="334" y="460"/>
                    <a:pt x="333" y="703"/>
                  </a:cubicBezTo>
                  <a:cubicBezTo>
                    <a:pt x="264" y="557"/>
                    <a:pt x="137" y="424"/>
                    <a:pt x="44" y="292"/>
                  </a:cubicBezTo>
                  <a:cubicBezTo>
                    <a:pt x="42" y="289"/>
                    <a:pt x="40" y="288"/>
                    <a:pt x="37" y="288"/>
                  </a:cubicBezTo>
                  <a:cubicBezTo>
                    <a:pt x="30" y="288"/>
                    <a:pt x="23" y="304"/>
                    <a:pt x="23" y="310"/>
                  </a:cubicBezTo>
                  <a:cubicBezTo>
                    <a:pt x="44" y="497"/>
                    <a:pt x="94" y="647"/>
                    <a:pt x="162" y="821"/>
                  </a:cubicBezTo>
                  <a:lnTo>
                    <a:pt x="160" y="821"/>
                  </a:lnTo>
                  <a:cubicBezTo>
                    <a:pt x="0" y="886"/>
                    <a:pt x="76" y="1137"/>
                    <a:pt x="132" y="1243"/>
                  </a:cubicBezTo>
                  <a:cubicBezTo>
                    <a:pt x="134" y="1246"/>
                    <a:pt x="138" y="1249"/>
                    <a:pt x="143" y="1249"/>
                  </a:cubicBezTo>
                  <a:cubicBezTo>
                    <a:pt x="291" y="1307"/>
                    <a:pt x="446" y="1347"/>
                    <a:pt x="605" y="1371"/>
                  </a:cubicBezTo>
                  <a:lnTo>
                    <a:pt x="607" y="1371"/>
                  </a:lnTo>
                  <a:cubicBezTo>
                    <a:pt x="608" y="1371"/>
                    <a:pt x="609" y="1371"/>
                    <a:pt x="611" y="1371"/>
                  </a:cubicBezTo>
                  <a:cubicBezTo>
                    <a:pt x="617" y="1371"/>
                    <a:pt x="623" y="1366"/>
                    <a:pt x="624" y="1359"/>
                  </a:cubicBezTo>
                  <a:cubicBezTo>
                    <a:pt x="665" y="1194"/>
                    <a:pt x="924" y="946"/>
                    <a:pt x="725" y="792"/>
                  </a:cubicBezTo>
                  <a:cubicBezTo>
                    <a:pt x="770" y="590"/>
                    <a:pt x="793" y="384"/>
                    <a:pt x="796" y="178"/>
                  </a:cubicBezTo>
                  <a:cubicBezTo>
                    <a:pt x="796" y="169"/>
                    <a:pt x="788" y="162"/>
                    <a:pt x="780" y="162"/>
                  </a:cubicBezTo>
                  <a:cubicBezTo>
                    <a:pt x="777" y="162"/>
                    <a:pt x="774" y="163"/>
                    <a:pt x="771" y="165"/>
                  </a:cubicBezTo>
                  <a:lnTo>
                    <a:pt x="770" y="165"/>
                  </a:lnTo>
                  <a:cubicBezTo>
                    <a:pt x="769" y="166"/>
                    <a:pt x="768" y="167"/>
                    <a:pt x="767" y="169"/>
                  </a:cubicBezTo>
                  <a:cubicBezTo>
                    <a:pt x="758" y="180"/>
                    <a:pt x="617" y="494"/>
                    <a:pt x="550" y="685"/>
                  </a:cubicBezTo>
                  <a:cubicBezTo>
                    <a:pt x="528" y="455"/>
                    <a:pt x="441" y="230"/>
                    <a:pt x="369" y="11"/>
                  </a:cubicBezTo>
                  <a:cubicBezTo>
                    <a:pt x="366" y="4"/>
                    <a:pt x="360" y="1"/>
                    <a:pt x="354" y="1"/>
                  </a:cubicBezTo>
                  <a:close/>
                </a:path>
              </a:pathLst>
            </a:custGeom>
            <a:solidFill>
              <a:srgbClr val="F1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06;p31">
              <a:extLst>
                <a:ext uri="{FF2B5EF4-FFF2-40B4-BE49-F238E27FC236}">
                  <a16:creationId xmlns:a16="http://schemas.microsoft.com/office/drawing/2014/main" id="{AA3D070A-EDA9-494B-92DE-63F6685A593A}"/>
                </a:ext>
              </a:extLst>
            </p:cNvPr>
            <p:cNvSpPr/>
            <p:nvPr/>
          </p:nvSpPr>
          <p:spPr>
            <a:xfrm>
              <a:off x="9688325" y="1830726"/>
              <a:ext cx="64025" cy="22600"/>
            </a:xfrm>
            <a:custGeom>
              <a:avLst/>
              <a:gdLst/>
              <a:ahLst/>
              <a:cxnLst/>
              <a:rect l="l" t="t" r="r" b="b"/>
              <a:pathLst>
                <a:path w="2561" h="904" extrusionOk="0">
                  <a:moveTo>
                    <a:pt x="1307" y="1"/>
                  </a:moveTo>
                  <a:lnTo>
                    <a:pt x="0" y="596"/>
                  </a:lnTo>
                  <a:lnTo>
                    <a:pt x="0" y="731"/>
                  </a:lnTo>
                  <a:lnTo>
                    <a:pt x="1540" y="903"/>
                  </a:lnTo>
                  <a:lnTo>
                    <a:pt x="2489" y="887"/>
                  </a:lnTo>
                  <a:lnTo>
                    <a:pt x="2561" y="229"/>
                  </a:lnTo>
                  <a:lnTo>
                    <a:pt x="2427" y="1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07;p31">
              <a:extLst>
                <a:ext uri="{FF2B5EF4-FFF2-40B4-BE49-F238E27FC236}">
                  <a16:creationId xmlns:a16="http://schemas.microsoft.com/office/drawing/2014/main" id="{DA3AB9E8-DAC3-4A65-AAE9-00443328130C}"/>
                </a:ext>
              </a:extLst>
            </p:cNvPr>
            <p:cNvSpPr/>
            <p:nvPr/>
          </p:nvSpPr>
          <p:spPr>
            <a:xfrm>
              <a:off x="9663125" y="1181713"/>
              <a:ext cx="5300" cy="4400"/>
            </a:xfrm>
            <a:custGeom>
              <a:avLst/>
              <a:gdLst/>
              <a:ahLst/>
              <a:cxnLst/>
              <a:rect l="l" t="t" r="r" b="b"/>
              <a:pathLst>
                <a:path w="212" h="176" extrusionOk="0">
                  <a:moveTo>
                    <a:pt x="7" y="1"/>
                  </a:moveTo>
                  <a:cubicBezTo>
                    <a:pt x="3" y="1"/>
                    <a:pt x="1" y="4"/>
                    <a:pt x="1" y="8"/>
                  </a:cubicBezTo>
                  <a:lnTo>
                    <a:pt x="1" y="168"/>
                  </a:lnTo>
                  <a:cubicBezTo>
                    <a:pt x="1" y="172"/>
                    <a:pt x="3" y="175"/>
                    <a:pt x="7" y="175"/>
                  </a:cubicBezTo>
                  <a:lnTo>
                    <a:pt x="205" y="175"/>
                  </a:lnTo>
                  <a:cubicBezTo>
                    <a:pt x="208" y="175"/>
                    <a:pt x="212" y="172"/>
                    <a:pt x="212" y="168"/>
                  </a:cubicBezTo>
                  <a:lnTo>
                    <a:pt x="212" y="8"/>
                  </a:lnTo>
                  <a:cubicBezTo>
                    <a:pt x="212" y="4"/>
                    <a:pt x="208" y="1"/>
                    <a:pt x="205" y="1"/>
                  </a:cubicBez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08;p31">
              <a:extLst>
                <a:ext uri="{FF2B5EF4-FFF2-40B4-BE49-F238E27FC236}">
                  <a16:creationId xmlns:a16="http://schemas.microsoft.com/office/drawing/2014/main" id="{76C649AD-4BE4-4F85-8F3B-0436690EBE42}"/>
                </a:ext>
              </a:extLst>
            </p:cNvPr>
            <p:cNvSpPr/>
            <p:nvPr/>
          </p:nvSpPr>
          <p:spPr>
            <a:xfrm>
              <a:off x="9636550" y="1186088"/>
              <a:ext cx="21525" cy="17650"/>
            </a:xfrm>
            <a:custGeom>
              <a:avLst/>
              <a:gdLst/>
              <a:ahLst/>
              <a:cxnLst/>
              <a:rect l="l" t="t" r="r" b="b"/>
              <a:pathLst>
                <a:path w="861" h="706" extrusionOk="0">
                  <a:moveTo>
                    <a:pt x="860" y="0"/>
                  </a:moveTo>
                  <a:lnTo>
                    <a:pt x="227" y="28"/>
                  </a:lnTo>
                  <a:cubicBezTo>
                    <a:pt x="227" y="28"/>
                    <a:pt x="1" y="303"/>
                    <a:pt x="168" y="625"/>
                  </a:cubicBezTo>
                  <a:lnTo>
                    <a:pt x="860" y="706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09;p31">
              <a:extLst>
                <a:ext uri="{FF2B5EF4-FFF2-40B4-BE49-F238E27FC236}">
                  <a16:creationId xmlns:a16="http://schemas.microsoft.com/office/drawing/2014/main" id="{24618438-24D7-4289-B612-E05C83831D6C}"/>
                </a:ext>
              </a:extLst>
            </p:cNvPr>
            <p:cNvSpPr/>
            <p:nvPr/>
          </p:nvSpPr>
          <p:spPr>
            <a:xfrm>
              <a:off x="9649475" y="1184188"/>
              <a:ext cx="33250" cy="24650"/>
            </a:xfrm>
            <a:custGeom>
              <a:avLst/>
              <a:gdLst/>
              <a:ahLst/>
              <a:cxnLst/>
              <a:rect l="l" t="t" r="r" b="b"/>
              <a:pathLst>
                <a:path w="1330" h="986" extrusionOk="0">
                  <a:moveTo>
                    <a:pt x="1044" y="1"/>
                  </a:moveTo>
                  <a:cubicBezTo>
                    <a:pt x="1043" y="1"/>
                    <a:pt x="1043" y="1"/>
                    <a:pt x="1042" y="1"/>
                  </a:cubicBezTo>
                  <a:lnTo>
                    <a:pt x="281" y="47"/>
                  </a:lnTo>
                  <a:cubicBezTo>
                    <a:pt x="126" y="47"/>
                    <a:pt x="1" y="174"/>
                    <a:pt x="2" y="330"/>
                  </a:cubicBezTo>
                  <a:lnTo>
                    <a:pt x="4" y="706"/>
                  </a:lnTo>
                  <a:cubicBezTo>
                    <a:pt x="5" y="860"/>
                    <a:pt x="130" y="985"/>
                    <a:pt x="284" y="985"/>
                  </a:cubicBezTo>
                  <a:cubicBezTo>
                    <a:pt x="285" y="985"/>
                    <a:pt x="287" y="985"/>
                    <a:pt x="288" y="985"/>
                  </a:cubicBezTo>
                  <a:lnTo>
                    <a:pt x="1049" y="939"/>
                  </a:lnTo>
                  <a:cubicBezTo>
                    <a:pt x="1205" y="939"/>
                    <a:pt x="1330" y="812"/>
                    <a:pt x="1329" y="656"/>
                  </a:cubicBezTo>
                  <a:lnTo>
                    <a:pt x="1326" y="281"/>
                  </a:lnTo>
                  <a:cubicBezTo>
                    <a:pt x="1325" y="125"/>
                    <a:pt x="1199" y="1"/>
                    <a:pt x="1044" y="1"/>
                  </a:cubicBez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10;p31">
              <a:extLst>
                <a:ext uri="{FF2B5EF4-FFF2-40B4-BE49-F238E27FC236}">
                  <a16:creationId xmlns:a16="http://schemas.microsoft.com/office/drawing/2014/main" id="{87509514-9653-4A86-89EA-D79103A67DC6}"/>
                </a:ext>
              </a:extLst>
            </p:cNvPr>
            <p:cNvSpPr/>
            <p:nvPr/>
          </p:nvSpPr>
          <p:spPr>
            <a:xfrm>
              <a:off x="9655325" y="1187663"/>
              <a:ext cx="19625" cy="17975"/>
            </a:xfrm>
            <a:custGeom>
              <a:avLst/>
              <a:gdLst/>
              <a:ahLst/>
              <a:cxnLst/>
              <a:rect l="l" t="t" r="r" b="b"/>
              <a:pathLst>
                <a:path w="785" h="719" extrusionOk="0">
                  <a:moveTo>
                    <a:pt x="501" y="0"/>
                  </a:moveTo>
                  <a:lnTo>
                    <a:pt x="163" y="21"/>
                  </a:lnTo>
                  <a:cubicBezTo>
                    <a:pt x="163" y="21"/>
                    <a:pt x="18" y="36"/>
                    <a:pt x="9" y="180"/>
                  </a:cubicBezTo>
                  <a:cubicBezTo>
                    <a:pt x="0" y="324"/>
                    <a:pt x="9" y="570"/>
                    <a:pt x="9" y="570"/>
                  </a:cubicBezTo>
                  <a:cubicBezTo>
                    <a:pt x="9" y="570"/>
                    <a:pt x="27" y="699"/>
                    <a:pt x="163" y="712"/>
                  </a:cubicBezTo>
                  <a:cubicBezTo>
                    <a:pt x="208" y="717"/>
                    <a:pt x="278" y="718"/>
                    <a:pt x="352" y="718"/>
                  </a:cubicBezTo>
                  <a:cubicBezTo>
                    <a:pt x="500" y="718"/>
                    <a:pt x="662" y="712"/>
                    <a:pt x="662" y="712"/>
                  </a:cubicBezTo>
                  <a:cubicBezTo>
                    <a:pt x="662" y="712"/>
                    <a:pt x="784" y="64"/>
                    <a:pt x="501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11;p31">
              <a:extLst>
                <a:ext uri="{FF2B5EF4-FFF2-40B4-BE49-F238E27FC236}">
                  <a16:creationId xmlns:a16="http://schemas.microsoft.com/office/drawing/2014/main" id="{A53A340D-F6F2-48CA-990B-069C991B68E9}"/>
                </a:ext>
              </a:extLst>
            </p:cNvPr>
            <p:cNvSpPr/>
            <p:nvPr/>
          </p:nvSpPr>
          <p:spPr>
            <a:xfrm>
              <a:off x="9671375" y="1186713"/>
              <a:ext cx="30650" cy="38425"/>
            </a:xfrm>
            <a:custGeom>
              <a:avLst/>
              <a:gdLst/>
              <a:ahLst/>
              <a:cxnLst/>
              <a:rect l="l" t="t" r="r" b="b"/>
              <a:pathLst>
                <a:path w="1226" h="1537" extrusionOk="0">
                  <a:moveTo>
                    <a:pt x="856" y="1"/>
                  </a:moveTo>
                  <a:lnTo>
                    <a:pt x="1" y="243"/>
                  </a:lnTo>
                  <a:cubicBezTo>
                    <a:pt x="1" y="243"/>
                    <a:pt x="42" y="986"/>
                    <a:pt x="9" y="1451"/>
                  </a:cubicBezTo>
                  <a:cubicBezTo>
                    <a:pt x="9" y="1451"/>
                    <a:pt x="395" y="1536"/>
                    <a:pt x="748" y="1536"/>
                  </a:cubicBezTo>
                  <a:cubicBezTo>
                    <a:pt x="939" y="1536"/>
                    <a:pt x="1120" y="1512"/>
                    <a:pt x="1225" y="1435"/>
                  </a:cubicBezTo>
                  <a:cubicBezTo>
                    <a:pt x="1225" y="1435"/>
                    <a:pt x="928" y="648"/>
                    <a:pt x="856" y="1"/>
                  </a:cubicBezTo>
                  <a:close/>
                </a:path>
              </a:pathLst>
            </a:custGeom>
            <a:solidFill>
              <a:srgbClr val="F1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12;p31">
              <a:extLst>
                <a:ext uri="{FF2B5EF4-FFF2-40B4-BE49-F238E27FC236}">
                  <a16:creationId xmlns:a16="http://schemas.microsoft.com/office/drawing/2014/main" id="{8039E955-CE67-4CB6-9F62-9AD3A447DC3F}"/>
                </a:ext>
              </a:extLst>
            </p:cNvPr>
            <p:cNvSpPr/>
            <p:nvPr/>
          </p:nvSpPr>
          <p:spPr>
            <a:xfrm>
              <a:off x="9671200" y="1171638"/>
              <a:ext cx="23625" cy="28825"/>
            </a:xfrm>
            <a:custGeom>
              <a:avLst/>
              <a:gdLst/>
              <a:ahLst/>
              <a:cxnLst/>
              <a:rect l="l" t="t" r="r" b="b"/>
              <a:pathLst>
                <a:path w="945" h="1153" extrusionOk="0">
                  <a:moveTo>
                    <a:pt x="864" y="1"/>
                  </a:moveTo>
                  <a:lnTo>
                    <a:pt x="0" y="66"/>
                  </a:lnTo>
                  <a:lnTo>
                    <a:pt x="81" y="1152"/>
                  </a:lnTo>
                  <a:lnTo>
                    <a:pt x="945" y="1088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F1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13;p31">
              <a:extLst>
                <a:ext uri="{FF2B5EF4-FFF2-40B4-BE49-F238E27FC236}">
                  <a16:creationId xmlns:a16="http://schemas.microsoft.com/office/drawing/2014/main" id="{3BF8CDD0-B8C9-4439-885F-E6A26D9FE093}"/>
                </a:ext>
              </a:extLst>
            </p:cNvPr>
            <p:cNvSpPr/>
            <p:nvPr/>
          </p:nvSpPr>
          <p:spPr>
            <a:xfrm>
              <a:off x="9665000" y="1173113"/>
              <a:ext cx="26500" cy="35200"/>
            </a:xfrm>
            <a:custGeom>
              <a:avLst/>
              <a:gdLst/>
              <a:ahLst/>
              <a:cxnLst/>
              <a:rect l="l" t="t" r="r" b="b"/>
              <a:pathLst>
                <a:path w="1060" h="1408" extrusionOk="0">
                  <a:moveTo>
                    <a:pt x="370" y="1"/>
                  </a:moveTo>
                  <a:cubicBezTo>
                    <a:pt x="333" y="1"/>
                    <a:pt x="294" y="3"/>
                    <a:pt x="254" y="8"/>
                  </a:cubicBezTo>
                  <a:cubicBezTo>
                    <a:pt x="254" y="8"/>
                    <a:pt x="1" y="800"/>
                    <a:pt x="117" y="1203"/>
                  </a:cubicBezTo>
                  <a:cubicBezTo>
                    <a:pt x="157" y="1345"/>
                    <a:pt x="276" y="1407"/>
                    <a:pt x="412" y="1407"/>
                  </a:cubicBezTo>
                  <a:cubicBezTo>
                    <a:pt x="612" y="1407"/>
                    <a:pt x="851" y="1272"/>
                    <a:pt x="931" y="1058"/>
                  </a:cubicBezTo>
                  <a:cubicBezTo>
                    <a:pt x="1060" y="721"/>
                    <a:pt x="1027" y="1"/>
                    <a:pt x="370" y="1"/>
                  </a:cubicBezTo>
                  <a:close/>
                </a:path>
              </a:pathLst>
            </a:custGeom>
            <a:solidFill>
              <a:srgbClr val="F1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14;p31">
              <a:extLst>
                <a:ext uri="{FF2B5EF4-FFF2-40B4-BE49-F238E27FC236}">
                  <a16:creationId xmlns:a16="http://schemas.microsoft.com/office/drawing/2014/main" id="{A2149758-AA2B-4A56-96A4-F7A4AACC1330}"/>
                </a:ext>
              </a:extLst>
            </p:cNvPr>
            <p:cNvSpPr/>
            <p:nvPr/>
          </p:nvSpPr>
          <p:spPr>
            <a:xfrm>
              <a:off x="9662125" y="1398088"/>
              <a:ext cx="104325" cy="433225"/>
            </a:xfrm>
            <a:custGeom>
              <a:avLst/>
              <a:gdLst/>
              <a:ahLst/>
              <a:cxnLst/>
              <a:rect l="l" t="t" r="r" b="b"/>
              <a:pathLst>
                <a:path w="4173" h="17329" extrusionOk="0">
                  <a:moveTo>
                    <a:pt x="3798" y="0"/>
                  </a:moveTo>
                  <a:lnTo>
                    <a:pt x="102" y="162"/>
                  </a:lnTo>
                  <a:cubicBezTo>
                    <a:pt x="102" y="162"/>
                    <a:pt x="0" y="1902"/>
                    <a:pt x="516" y="6851"/>
                  </a:cubicBezTo>
                  <a:cubicBezTo>
                    <a:pt x="1031" y="11801"/>
                    <a:pt x="2355" y="17329"/>
                    <a:pt x="2355" y="17329"/>
                  </a:cubicBezTo>
                  <a:lnTo>
                    <a:pt x="3475" y="17329"/>
                  </a:lnTo>
                  <a:cubicBezTo>
                    <a:pt x="3475" y="17329"/>
                    <a:pt x="3607" y="11582"/>
                    <a:pt x="3601" y="8857"/>
                  </a:cubicBezTo>
                  <a:cubicBezTo>
                    <a:pt x="3598" y="7365"/>
                    <a:pt x="3635" y="5487"/>
                    <a:pt x="3677" y="3846"/>
                  </a:cubicBezTo>
                  <a:cubicBezTo>
                    <a:pt x="4173" y="1657"/>
                    <a:pt x="3798" y="0"/>
                    <a:pt x="3798" y="0"/>
                  </a:cubicBez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15;p31">
              <a:extLst>
                <a:ext uri="{FF2B5EF4-FFF2-40B4-BE49-F238E27FC236}">
                  <a16:creationId xmlns:a16="http://schemas.microsoft.com/office/drawing/2014/main" id="{15AA717B-CB72-4666-9888-307555CB9D44}"/>
                </a:ext>
              </a:extLst>
            </p:cNvPr>
            <p:cNvSpPr/>
            <p:nvPr/>
          </p:nvSpPr>
          <p:spPr>
            <a:xfrm>
              <a:off x="9616450" y="1399088"/>
              <a:ext cx="123750" cy="437925"/>
            </a:xfrm>
            <a:custGeom>
              <a:avLst/>
              <a:gdLst/>
              <a:ahLst/>
              <a:cxnLst/>
              <a:rect l="l" t="t" r="r" b="b"/>
              <a:pathLst>
                <a:path w="4950" h="17517" extrusionOk="0">
                  <a:moveTo>
                    <a:pt x="262" y="1"/>
                  </a:moveTo>
                  <a:cubicBezTo>
                    <a:pt x="262" y="1"/>
                    <a:pt x="0" y="9250"/>
                    <a:pt x="1699" y="17517"/>
                  </a:cubicBezTo>
                  <a:lnTo>
                    <a:pt x="2985" y="17517"/>
                  </a:lnTo>
                  <a:cubicBezTo>
                    <a:pt x="2985" y="17517"/>
                    <a:pt x="3339" y="9207"/>
                    <a:pt x="3970" y="3935"/>
                  </a:cubicBezTo>
                  <a:cubicBezTo>
                    <a:pt x="4949" y="1905"/>
                    <a:pt x="4588" y="391"/>
                    <a:pt x="4588" y="391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16;p31">
              <a:extLst>
                <a:ext uri="{FF2B5EF4-FFF2-40B4-BE49-F238E27FC236}">
                  <a16:creationId xmlns:a16="http://schemas.microsoft.com/office/drawing/2014/main" id="{8114B36A-72C7-4927-BA80-094671538ADF}"/>
                </a:ext>
              </a:extLst>
            </p:cNvPr>
            <p:cNvSpPr/>
            <p:nvPr/>
          </p:nvSpPr>
          <p:spPr>
            <a:xfrm>
              <a:off x="9614750" y="1219563"/>
              <a:ext cx="146600" cy="192575"/>
            </a:xfrm>
            <a:custGeom>
              <a:avLst/>
              <a:gdLst/>
              <a:ahLst/>
              <a:cxnLst/>
              <a:rect l="l" t="t" r="r" b="b"/>
              <a:pathLst>
                <a:path w="5864" h="7703" extrusionOk="0">
                  <a:moveTo>
                    <a:pt x="3988" y="0"/>
                  </a:moveTo>
                  <a:lnTo>
                    <a:pt x="1757" y="154"/>
                  </a:lnTo>
                  <a:cubicBezTo>
                    <a:pt x="1757" y="154"/>
                    <a:pt x="1242" y="154"/>
                    <a:pt x="957" y="787"/>
                  </a:cubicBezTo>
                  <a:cubicBezTo>
                    <a:pt x="675" y="1411"/>
                    <a:pt x="1" y="6171"/>
                    <a:pt x="1" y="6557"/>
                  </a:cubicBezTo>
                  <a:cubicBezTo>
                    <a:pt x="1" y="6756"/>
                    <a:pt x="86" y="6972"/>
                    <a:pt x="273" y="7134"/>
                  </a:cubicBezTo>
                  <a:cubicBezTo>
                    <a:pt x="290" y="7150"/>
                    <a:pt x="308" y="7165"/>
                    <a:pt x="327" y="7178"/>
                  </a:cubicBezTo>
                  <a:lnTo>
                    <a:pt x="330" y="7182"/>
                  </a:lnTo>
                  <a:cubicBezTo>
                    <a:pt x="506" y="7311"/>
                    <a:pt x="1124" y="7665"/>
                    <a:pt x="2628" y="7698"/>
                  </a:cubicBezTo>
                  <a:cubicBezTo>
                    <a:pt x="2748" y="7701"/>
                    <a:pt x="2865" y="7702"/>
                    <a:pt x="2978" y="7702"/>
                  </a:cubicBezTo>
                  <a:cubicBezTo>
                    <a:pt x="4305" y="7702"/>
                    <a:pt x="5096" y="7525"/>
                    <a:pt x="5496" y="7290"/>
                  </a:cubicBezTo>
                  <a:cubicBezTo>
                    <a:pt x="5569" y="7251"/>
                    <a:pt x="5635" y="7202"/>
                    <a:pt x="5693" y="7141"/>
                  </a:cubicBezTo>
                  <a:cubicBezTo>
                    <a:pt x="5695" y="7139"/>
                    <a:pt x="5698" y="7137"/>
                    <a:pt x="5700" y="7134"/>
                  </a:cubicBezTo>
                  <a:lnTo>
                    <a:pt x="5699" y="7134"/>
                  </a:lnTo>
                  <a:cubicBezTo>
                    <a:pt x="5796" y="7026"/>
                    <a:pt x="5863" y="6875"/>
                    <a:pt x="5845" y="6663"/>
                  </a:cubicBezTo>
                  <a:cubicBezTo>
                    <a:pt x="5791" y="6012"/>
                    <a:pt x="5426" y="883"/>
                    <a:pt x="5426" y="883"/>
                  </a:cubicBezTo>
                  <a:cubicBezTo>
                    <a:pt x="5426" y="883"/>
                    <a:pt x="5325" y="59"/>
                    <a:pt x="4648" y="59"/>
                  </a:cubicBezTo>
                  <a:lnTo>
                    <a:pt x="3988" y="0"/>
                  </a:lnTo>
                  <a:close/>
                </a:path>
              </a:pathLst>
            </a:custGeom>
            <a:solidFill>
              <a:srgbClr val="BF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17;p31">
              <a:extLst>
                <a:ext uri="{FF2B5EF4-FFF2-40B4-BE49-F238E27FC236}">
                  <a16:creationId xmlns:a16="http://schemas.microsoft.com/office/drawing/2014/main" id="{11173550-7610-4BF7-91D2-F08B08981B6F}"/>
                </a:ext>
              </a:extLst>
            </p:cNvPr>
            <p:cNvSpPr/>
            <p:nvPr/>
          </p:nvSpPr>
          <p:spPr>
            <a:xfrm>
              <a:off x="9545150" y="1217538"/>
              <a:ext cx="113525" cy="147925"/>
            </a:xfrm>
            <a:custGeom>
              <a:avLst/>
              <a:gdLst/>
              <a:ahLst/>
              <a:cxnLst/>
              <a:rect l="l" t="t" r="r" b="b"/>
              <a:pathLst>
                <a:path w="4541" h="5917" extrusionOk="0">
                  <a:moveTo>
                    <a:pt x="2467" y="0"/>
                  </a:moveTo>
                  <a:cubicBezTo>
                    <a:pt x="2467" y="0"/>
                    <a:pt x="0" y="5916"/>
                    <a:pt x="1871" y="5916"/>
                  </a:cubicBezTo>
                  <a:cubicBezTo>
                    <a:pt x="1923" y="5916"/>
                    <a:pt x="1979" y="5912"/>
                    <a:pt x="2039" y="5902"/>
                  </a:cubicBezTo>
                  <a:cubicBezTo>
                    <a:pt x="4354" y="5527"/>
                    <a:pt x="4541" y="237"/>
                    <a:pt x="4541" y="237"/>
                  </a:cubicBezTo>
                  <a:cubicBezTo>
                    <a:pt x="4540" y="237"/>
                    <a:pt x="4540" y="237"/>
                    <a:pt x="4539" y="237"/>
                  </a:cubicBezTo>
                  <a:cubicBezTo>
                    <a:pt x="3325" y="237"/>
                    <a:pt x="2552" y="2959"/>
                    <a:pt x="2552" y="2959"/>
                  </a:cubicBezTo>
                  <a:cubicBezTo>
                    <a:pt x="2856" y="1182"/>
                    <a:pt x="3105" y="187"/>
                    <a:pt x="3105" y="187"/>
                  </a:cubicBezTo>
                  <a:lnTo>
                    <a:pt x="2467" y="0"/>
                  </a:lnTo>
                  <a:close/>
                </a:path>
              </a:pathLst>
            </a:custGeom>
            <a:solidFill>
              <a:srgbClr val="BF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18;p31">
              <a:extLst>
                <a:ext uri="{FF2B5EF4-FFF2-40B4-BE49-F238E27FC236}">
                  <a16:creationId xmlns:a16="http://schemas.microsoft.com/office/drawing/2014/main" id="{D584879E-E607-4CC3-BD99-C81B7572AD40}"/>
                </a:ext>
              </a:extLst>
            </p:cNvPr>
            <p:cNvSpPr/>
            <p:nvPr/>
          </p:nvSpPr>
          <p:spPr>
            <a:xfrm>
              <a:off x="9616675" y="1312363"/>
              <a:ext cx="26050" cy="53075"/>
            </a:xfrm>
            <a:custGeom>
              <a:avLst/>
              <a:gdLst/>
              <a:ahLst/>
              <a:cxnLst/>
              <a:rect l="l" t="t" r="r" b="b"/>
              <a:pathLst>
                <a:path w="1042" h="2123" extrusionOk="0">
                  <a:moveTo>
                    <a:pt x="1042" y="0"/>
                  </a:moveTo>
                  <a:lnTo>
                    <a:pt x="1042" y="0"/>
                  </a:lnTo>
                  <a:cubicBezTo>
                    <a:pt x="740" y="1063"/>
                    <a:pt x="62" y="1661"/>
                    <a:pt x="62" y="1661"/>
                  </a:cubicBezTo>
                  <a:lnTo>
                    <a:pt x="0" y="2123"/>
                  </a:lnTo>
                  <a:cubicBezTo>
                    <a:pt x="955" y="1613"/>
                    <a:pt x="1042" y="1"/>
                    <a:pt x="1042" y="0"/>
                  </a:cubicBez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119;p31">
              <a:extLst>
                <a:ext uri="{FF2B5EF4-FFF2-40B4-BE49-F238E27FC236}">
                  <a16:creationId xmlns:a16="http://schemas.microsoft.com/office/drawing/2014/main" id="{57E1B8C8-7279-43FC-A45F-64C557749E78}"/>
                </a:ext>
              </a:extLst>
            </p:cNvPr>
            <p:cNvSpPr/>
            <p:nvPr/>
          </p:nvSpPr>
          <p:spPr>
            <a:xfrm>
              <a:off x="9604225" y="1287063"/>
              <a:ext cx="5500" cy="11225"/>
            </a:xfrm>
            <a:custGeom>
              <a:avLst/>
              <a:gdLst/>
              <a:ahLst/>
              <a:cxnLst/>
              <a:rect l="l" t="t" r="r" b="b"/>
              <a:pathLst>
                <a:path w="220" h="449" extrusionOk="0">
                  <a:moveTo>
                    <a:pt x="220" y="0"/>
                  </a:moveTo>
                  <a:lnTo>
                    <a:pt x="220" y="0"/>
                  </a:lnTo>
                  <a:cubicBezTo>
                    <a:pt x="21" y="88"/>
                    <a:pt x="1" y="448"/>
                    <a:pt x="1" y="448"/>
                  </a:cubicBezTo>
                  <a:cubicBezTo>
                    <a:pt x="102" y="420"/>
                    <a:pt x="189" y="178"/>
                    <a:pt x="189" y="178"/>
                  </a:cubicBezTo>
                  <a:lnTo>
                    <a:pt x="22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120;p31">
              <a:extLst>
                <a:ext uri="{FF2B5EF4-FFF2-40B4-BE49-F238E27FC236}">
                  <a16:creationId xmlns:a16="http://schemas.microsoft.com/office/drawing/2014/main" id="{958FB4F9-1F79-4AC6-9F41-BD513C39D048}"/>
                </a:ext>
              </a:extLst>
            </p:cNvPr>
            <p:cNvSpPr/>
            <p:nvPr/>
          </p:nvSpPr>
          <p:spPr>
            <a:xfrm>
              <a:off x="9697375" y="1561838"/>
              <a:ext cx="14800" cy="182375"/>
            </a:xfrm>
            <a:custGeom>
              <a:avLst/>
              <a:gdLst/>
              <a:ahLst/>
              <a:cxnLst/>
              <a:rect l="l" t="t" r="r" b="b"/>
              <a:pathLst>
                <a:path w="592" h="7295" extrusionOk="0">
                  <a:moveTo>
                    <a:pt x="465" y="0"/>
                  </a:moveTo>
                  <a:lnTo>
                    <a:pt x="465" y="0"/>
                  </a:lnTo>
                  <a:cubicBezTo>
                    <a:pt x="338" y="1301"/>
                    <a:pt x="0" y="6260"/>
                    <a:pt x="0" y="6260"/>
                  </a:cubicBezTo>
                  <a:lnTo>
                    <a:pt x="198" y="7295"/>
                  </a:lnTo>
                  <a:cubicBezTo>
                    <a:pt x="591" y="5039"/>
                    <a:pt x="465" y="1"/>
                    <a:pt x="465" y="0"/>
                  </a:cubicBez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121;p31">
              <a:extLst>
                <a:ext uri="{FF2B5EF4-FFF2-40B4-BE49-F238E27FC236}">
                  <a16:creationId xmlns:a16="http://schemas.microsoft.com/office/drawing/2014/main" id="{01A30EAA-EC6F-45AF-82CB-E005E5C766E5}"/>
                </a:ext>
              </a:extLst>
            </p:cNvPr>
            <p:cNvSpPr/>
            <p:nvPr/>
          </p:nvSpPr>
          <p:spPr>
            <a:xfrm>
              <a:off x="9715675" y="1407488"/>
              <a:ext cx="27850" cy="90000"/>
            </a:xfrm>
            <a:custGeom>
              <a:avLst/>
              <a:gdLst/>
              <a:ahLst/>
              <a:cxnLst/>
              <a:rect l="l" t="t" r="r" b="b"/>
              <a:pathLst>
                <a:path w="1114" h="3600" extrusionOk="0">
                  <a:moveTo>
                    <a:pt x="860" y="1"/>
                  </a:moveTo>
                  <a:lnTo>
                    <a:pt x="619" y="55"/>
                  </a:lnTo>
                  <a:cubicBezTo>
                    <a:pt x="619" y="55"/>
                    <a:pt x="1035" y="1813"/>
                    <a:pt x="1" y="3599"/>
                  </a:cubicBezTo>
                  <a:cubicBezTo>
                    <a:pt x="1" y="3599"/>
                    <a:pt x="1114" y="2535"/>
                    <a:pt x="860" y="1"/>
                  </a:cubicBez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122;p31">
              <a:extLst>
                <a:ext uri="{FF2B5EF4-FFF2-40B4-BE49-F238E27FC236}">
                  <a16:creationId xmlns:a16="http://schemas.microsoft.com/office/drawing/2014/main" id="{69537753-910D-4B74-8772-7DDA4D9B0C27}"/>
                </a:ext>
              </a:extLst>
            </p:cNvPr>
            <p:cNvSpPr/>
            <p:nvPr/>
          </p:nvSpPr>
          <p:spPr>
            <a:xfrm>
              <a:off x="9661225" y="1173288"/>
              <a:ext cx="16650" cy="49250"/>
            </a:xfrm>
            <a:custGeom>
              <a:avLst/>
              <a:gdLst/>
              <a:ahLst/>
              <a:cxnLst/>
              <a:rect l="l" t="t" r="r" b="b"/>
              <a:pathLst>
                <a:path w="666" h="1970" extrusionOk="0">
                  <a:moveTo>
                    <a:pt x="405" y="1"/>
                  </a:moveTo>
                  <a:cubicBezTo>
                    <a:pt x="405" y="1"/>
                    <a:pt x="0" y="1231"/>
                    <a:pt x="427" y="1375"/>
                  </a:cubicBezTo>
                  <a:lnTo>
                    <a:pt x="416" y="1969"/>
                  </a:lnTo>
                  <a:lnTo>
                    <a:pt x="416" y="1969"/>
                  </a:lnTo>
                  <a:lnTo>
                    <a:pt x="516" y="1963"/>
                  </a:lnTo>
                  <a:lnTo>
                    <a:pt x="665" y="1233"/>
                  </a:lnTo>
                  <a:cubicBezTo>
                    <a:pt x="665" y="1233"/>
                    <a:pt x="260" y="873"/>
                    <a:pt x="405" y="1"/>
                  </a:cubicBezTo>
                  <a:close/>
                </a:path>
              </a:pathLst>
            </a:custGeom>
            <a:solidFill>
              <a:srgbClr val="E2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123;p31">
              <a:extLst>
                <a:ext uri="{FF2B5EF4-FFF2-40B4-BE49-F238E27FC236}">
                  <a16:creationId xmlns:a16="http://schemas.microsoft.com/office/drawing/2014/main" id="{5B527538-35CD-4352-BBA1-3DB387FE4CFC}"/>
                </a:ext>
              </a:extLst>
            </p:cNvPr>
            <p:cNvSpPr/>
            <p:nvPr/>
          </p:nvSpPr>
          <p:spPr>
            <a:xfrm>
              <a:off x="9667175" y="1164438"/>
              <a:ext cx="32325" cy="37475"/>
            </a:xfrm>
            <a:custGeom>
              <a:avLst/>
              <a:gdLst/>
              <a:ahLst/>
              <a:cxnLst/>
              <a:rect l="l" t="t" r="r" b="b"/>
              <a:pathLst>
                <a:path w="1293" h="1499" extrusionOk="0">
                  <a:moveTo>
                    <a:pt x="927" y="1"/>
                  </a:moveTo>
                  <a:cubicBezTo>
                    <a:pt x="696" y="1"/>
                    <a:pt x="261" y="208"/>
                    <a:pt x="135" y="276"/>
                  </a:cubicBezTo>
                  <a:cubicBezTo>
                    <a:pt x="0" y="350"/>
                    <a:pt x="135" y="466"/>
                    <a:pt x="135" y="466"/>
                  </a:cubicBezTo>
                  <a:cubicBezTo>
                    <a:pt x="135" y="466"/>
                    <a:pt x="189" y="547"/>
                    <a:pt x="209" y="866"/>
                  </a:cubicBezTo>
                  <a:cubicBezTo>
                    <a:pt x="230" y="1186"/>
                    <a:pt x="535" y="1481"/>
                    <a:pt x="535" y="1481"/>
                  </a:cubicBezTo>
                  <a:cubicBezTo>
                    <a:pt x="599" y="1494"/>
                    <a:pt x="675" y="1498"/>
                    <a:pt x="750" y="1498"/>
                  </a:cubicBezTo>
                  <a:cubicBezTo>
                    <a:pt x="940" y="1498"/>
                    <a:pt x="1131" y="1469"/>
                    <a:pt x="1131" y="1469"/>
                  </a:cubicBezTo>
                  <a:cubicBezTo>
                    <a:pt x="1238" y="1386"/>
                    <a:pt x="1279" y="1068"/>
                    <a:pt x="1286" y="593"/>
                  </a:cubicBezTo>
                  <a:cubicBezTo>
                    <a:pt x="1292" y="119"/>
                    <a:pt x="1191" y="46"/>
                    <a:pt x="981" y="6"/>
                  </a:cubicBezTo>
                  <a:cubicBezTo>
                    <a:pt x="965" y="2"/>
                    <a:pt x="947" y="1"/>
                    <a:pt x="927" y="1"/>
                  </a:cubicBez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124;p31">
              <a:extLst>
                <a:ext uri="{FF2B5EF4-FFF2-40B4-BE49-F238E27FC236}">
                  <a16:creationId xmlns:a16="http://schemas.microsoft.com/office/drawing/2014/main" id="{E2AA3974-F473-4386-B69E-852307109426}"/>
                </a:ext>
              </a:extLst>
            </p:cNvPr>
            <p:cNvSpPr/>
            <p:nvPr/>
          </p:nvSpPr>
          <p:spPr>
            <a:xfrm>
              <a:off x="9672025" y="1180388"/>
              <a:ext cx="8725" cy="8400"/>
            </a:xfrm>
            <a:custGeom>
              <a:avLst/>
              <a:gdLst/>
              <a:ahLst/>
              <a:cxnLst/>
              <a:rect l="l" t="t" r="r" b="b"/>
              <a:pathLst>
                <a:path w="349" h="336" extrusionOk="0">
                  <a:moveTo>
                    <a:pt x="183" y="1"/>
                  </a:moveTo>
                  <a:cubicBezTo>
                    <a:pt x="125" y="1"/>
                    <a:pt x="75" y="42"/>
                    <a:pt x="75" y="42"/>
                  </a:cubicBezTo>
                  <a:cubicBezTo>
                    <a:pt x="18" y="127"/>
                    <a:pt x="1" y="235"/>
                    <a:pt x="30" y="334"/>
                  </a:cubicBezTo>
                  <a:cubicBezTo>
                    <a:pt x="43" y="335"/>
                    <a:pt x="55" y="335"/>
                    <a:pt x="67" y="335"/>
                  </a:cubicBezTo>
                  <a:cubicBezTo>
                    <a:pt x="291" y="335"/>
                    <a:pt x="349" y="135"/>
                    <a:pt x="280" y="51"/>
                  </a:cubicBezTo>
                  <a:cubicBezTo>
                    <a:pt x="250" y="13"/>
                    <a:pt x="215" y="1"/>
                    <a:pt x="183" y="1"/>
                  </a:cubicBezTo>
                  <a:close/>
                </a:path>
              </a:pathLst>
            </a:custGeom>
            <a:solidFill>
              <a:srgbClr val="F1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125;p31">
              <a:extLst>
                <a:ext uri="{FF2B5EF4-FFF2-40B4-BE49-F238E27FC236}">
                  <a16:creationId xmlns:a16="http://schemas.microsoft.com/office/drawing/2014/main" id="{947F09BF-369E-498C-A937-780ABBD9A66E}"/>
                </a:ext>
              </a:extLst>
            </p:cNvPr>
            <p:cNvSpPr/>
            <p:nvPr/>
          </p:nvSpPr>
          <p:spPr>
            <a:xfrm>
              <a:off x="9615150" y="1836988"/>
              <a:ext cx="80125" cy="23125"/>
            </a:xfrm>
            <a:custGeom>
              <a:avLst/>
              <a:gdLst/>
              <a:ahLst/>
              <a:cxnLst/>
              <a:rect l="l" t="t" r="r" b="b"/>
              <a:pathLst>
                <a:path w="3205" h="925" extrusionOk="0">
                  <a:moveTo>
                    <a:pt x="1751" y="1"/>
                  </a:moveTo>
                  <a:lnTo>
                    <a:pt x="1" y="718"/>
                  </a:lnTo>
                  <a:lnTo>
                    <a:pt x="1" y="853"/>
                  </a:lnTo>
                  <a:lnTo>
                    <a:pt x="3180" y="925"/>
                  </a:lnTo>
                  <a:cubicBezTo>
                    <a:pt x="3180" y="925"/>
                    <a:pt x="3205" y="248"/>
                    <a:pt x="3178" y="230"/>
                  </a:cubicBezTo>
                  <a:cubicBezTo>
                    <a:pt x="3151" y="212"/>
                    <a:pt x="3037" y="1"/>
                    <a:pt x="3037" y="1"/>
                  </a:cubicBez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1" name="Google Shape;1126;p31">
            <a:extLst>
              <a:ext uri="{FF2B5EF4-FFF2-40B4-BE49-F238E27FC236}">
                <a16:creationId xmlns:a16="http://schemas.microsoft.com/office/drawing/2014/main" id="{526B7BF4-944A-489F-BCBF-DEF9698AC51A}"/>
              </a:ext>
            </a:extLst>
          </p:cNvPr>
          <p:cNvCxnSpPr/>
          <p:nvPr/>
        </p:nvCxnSpPr>
        <p:spPr>
          <a:xfrm>
            <a:off x="5525550" y="1383525"/>
            <a:ext cx="3686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>
            <a:spLocks noGrp="1"/>
          </p:cNvSpPr>
          <p:nvPr>
            <p:ph type="ctrTitle" idx="15"/>
          </p:nvPr>
        </p:nvSpPr>
        <p:spPr>
          <a:xfrm rot="-5400000">
            <a:off x="-556617" y="1283175"/>
            <a:ext cx="2277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ctrTitle" idx="5"/>
          </p:nvPr>
        </p:nvSpPr>
        <p:spPr>
          <a:xfrm>
            <a:off x="2049228" y="3086349"/>
            <a:ext cx="2865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</a:t>
            </a:r>
            <a:r>
              <a:rPr lang="en-US" dirty="0" err="1"/>
              <a:t>atabase</a:t>
            </a:r>
            <a:r>
              <a:rPr lang="en-US" dirty="0"/>
              <a:t> – Querying</a:t>
            </a:r>
            <a:endParaRPr dirty="0"/>
          </a:p>
        </p:txBody>
      </p:sp>
      <p:sp>
        <p:nvSpPr>
          <p:cNvPr id="225" name="Google Shape;225;p19"/>
          <p:cNvSpPr txBox="1">
            <a:spLocks noGrp="1"/>
          </p:cNvSpPr>
          <p:nvPr>
            <p:ph type="subTitle" idx="9"/>
          </p:nvPr>
        </p:nvSpPr>
        <p:spPr>
          <a:xfrm>
            <a:off x="5518050" y="1489250"/>
            <a:ext cx="27210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Analyzi</a:t>
            </a:r>
            <a:r>
              <a:rPr lang="en-US" sz="1000" dirty="0"/>
              <a:t>ng the topic, ER Diagram, Relational Model, Conceptual Schema</a:t>
            </a:r>
            <a:endParaRPr sz="1000" dirty="0"/>
          </a:p>
        </p:txBody>
      </p:sp>
      <p:sp>
        <p:nvSpPr>
          <p:cNvPr id="226" name="Google Shape;226;p19"/>
          <p:cNvSpPr txBox="1">
            <a:spLocks noGrp="1"/>
          </p:cNvSpPr>
          <p:nvPr>
            <p:ph type="subTitle" idx="13"/>
          </p:nvPr>
        </p:nvSpPr>
        <p:spPr>
          <a:xfrm>
            <a:off x="2052449" y="3462872"/>
            <a:ext cx="2967419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</a:t>
            </a:r>
            <a:r>
              <a:rPr lang="en-US" sz="1000" dirty="0" err="1"/>
              <a:t>atabase</a:t>
            </a:r>
            <a:r>
              <a:rPr lang="en-US" sz="1000" dirty="0"/>
              <a:t> building, Querying using SQL, relation algebra </a:t>
            </a:r>
            <a:endParaRPr sz="1000" dirty="0"/>
          </a:p>
        </p:txBody>
      </p:sp>
      <p:sp>
        <p:nvSpPr>
          <p:cNvPr id="227" name="Google Shape;227;p19"/>
          <p:cNvSpPr txBox="1">
            <a:spLocks noGrp="1"/>
          </p:cNvSpPr>
          <p:nvPr>
            <p:ph type="subTitle" idx="14"/>
          </p:nvPr>
        </p:nvSpPr>
        <p:spPr>
          <a:xfrm>
            <a:off x="5518050" y="3462872"/>
            <a:ext cx="27210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Connecting d</a:t>
            </a:r>
            <a:r>
              <a:rPr lang="en-US" sz="1000" dirty="0" err="1"/>
              <a:t>atabase</a:t>
            </a:r>
            <a:r>
              <a:rPr lang="en-US" sz="1000" dirty="0"/>
              <a:t> to Java</a:t>
            </a:r>
            <a:endParaRPr sz="1000" dirty="0"/>
          </a:p>
        </p:txBody>
      </p:sp>
      <p:sp>
        <p:nvSpPr>
          <p:cNvPr id="228" name="Google Shape;228;p19"/>
          <p:cNvSpPr txBox="1">
            <a:spLocks noGrp="1"/>
          </p:cNvSpPr>
          <p:nvPr>
            <p:ph type="subTitle" idx="1"/>
          </p:nvPr>
        </p:nvSpPr>
        <p:spPr>
          <a:xfrm>
            <a:off x="2052450" y="1489250"/>
            <a:ext cx="27210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Motivation, about the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229" name="Google Shape;229;p19"/>
          <p:cNvSpPr txBox="1">
            <a:spLocks noGrp="1"/>
          </p:cNvSpPr>
          <p:nvPr>
            <p:ph type="ctrTitle" idx="7"/>
          </p:nvPr>
        </p:nvSpPr>
        <p:spPr>
          <a:xfrm>
            <a:off x="5518049" y="3086350"/>
            <a:ext cx="3290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JDBC – R</a:t>
            </a:r>
            <a:r>
              <a:rPr lang="en-US" dirty="0" err="1"/>
              <a:t>esult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230" name="Google Shape;230;p19"/>
          <p:cNvSpPr txBox="1">
            <a:spLocks noGrp="1"/>
          </p:cNvSpPr>
          <p:nvPr>
            <p:ph type="title" idx="6"/>
          </p:nvPr>
        </p:nvSpPr>
        <p:spPr>
          <a:xfrm>
            <a:off x="2061975" y="2563161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03</a:t>
            </a:r>
            <a:endParaRPr sz="3600"/>
          </a:p>
        </p:txBody>
      </p:sp>
      <p:sp>
        <p:nvSpPr>
          <p:cNvPr id="231" name="Google Shape;231;p19"/>
          <p:cNvSpPr txBox="1">
            <a:spLocks noGrp="1"/>
          </p:cNvSpPr>
          <p:nvPr>
            <p:ph type="title" idx="8"/>
          </p:nvPr>
        </p:nvSpPr>
        <p:spPr>
          <a:xfrm>
            <a:off x="5483827" y="2563161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04</a:t>
            </a:r>
            <a:endParaRPr sz="3600"/>
          </a:p>
        </p:txBody>
      </p:sp>
      <p:sp>
        <p:nvSpPr>
          <p:cNvPr id="232" name="Google Shape;232;p19"/>
          <p:cNvSpPr txBox="1">
            <a:spLocks noGrp="1"/>
          </p:cNvSpPr>
          <p:nvPr>
            <p:ph type="ctrTitle"/>
          </p:nvPr>
        </p:nvSpPr>
        <p:spPr>
          <a:xfrm>
            <a:off x="2049228" y="1109625"/>
            <a:ext cx="272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Overview</a:t>
            </a:r>
            <a:endParaRPr dirty="0"/>
          </a:p>
        </p:txBody>
      </p:sp>
      <p:sp>
        <p:nvSpPr>
          <p:cNvPr id="233" name="Google Shape;233;p19"/>
          <p:cNvSpPr txBox="1">
            <a:spLocks noGrp="1"/>
          </p:cNvSpPr>
          <p:nvPr>
            <p:ph type="title" idx="2"/>
          </p:nvPr>
        </p:nvSpPr>
        <p:spPr>
          <a:xfrm>
            <a:off x="2061975" y="586437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01</a:t>
            </a:r>
            <a:endParaRPr sz="3600"/>
          </a:p>
        </p:txBody>
      </p:sp>
      <p:sp>
        <p:nvSpPr>
          <p:cNvPr id="234" name="Google Shape;234;p19"/>
          <p:cNvSpPr txBox="1">
            <a:spLocks noGrp="1"/>
          </p:cNvSpPr>
          <p:nvPr>
            <p:ph type="ctrTitle" idx="3"/>
          </p:nvPr>
        </p:nvSpPr>
        <p:spPr>
          <a:xfrm>
            <a:off x="5518053" y="1109625"/>
            <a:ext cx="2419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Diagram, Model</a:t>
            </a:r>
            <a:endParaRPr dirty="0"/>
          </a:p>
        </p:txBody>
      </p:sp>
      <p:sp>
        <p:nvSpPr>
          <p:cNvPr id="235" name="Google Shape;235;p19"/>
          <p:cNvSpPr txBox="1">
            <a:spLocks noGrp="1"/>
          </p:cNvSpPr>
          <p:nvPr>
            <p:ph type="title" idx="4"/>
          </p:nvPr>
        </p:nvSpPr>
        <p:spPr>
          <a:xfrm>
            <a:off x="5483827" y="586437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02</a:t>
            </a:r>
            <a:endParaRPr sz="3600"/>
          </a:p>
        </p:txBody>
      </p:sp>
      <p:cxnSp>
        <p:nvCxnSpPr>
          <p:cNvPr id="236" name="Google Shape;236;p19"/>
          <p:cNvCxnSpPr/>
          <p:nvPr/>
        </p:nvCxnSpPr>
        <p:spPr>
          <a:xfrm>
            <a:off x="2061975" y="533200"/>
            <a:ext cx="2841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19"/>
          <p:cNvCxnSpPr/>
          <p:nvPr/>
        </p:nvCxnSpPr>
        <p:spPr>
          <a:xfrm>
            <a:off x="5562675" y="533200"/>
            <a:ext cx="2841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238;p19"/>
          <p:cNvCxnSpPr/>
          <p:nvPr/>
        </p:nvCxnSpPr>
        <p:spPr>
          <a:xfrm>
            <a:off x="2061975" y="2499150"/>
            <a:ext cx="2841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19"/>
          <p:cNvCxnSpPr/>
          <p:nvPr/>
        </p:nvCxnSpPr>
        <p:spPr>
          <a:xfrm>
            <a:off x="5562675" y="2499150"/>
            <a:ext cx="2841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" name="Google Shape;240;p19"/>
          <p:cNvSpPr/>
          <p:nvPr/>
        </p:nvSpPr>
        <p:spPr>
          <a:xfrm>
            <a:off x="0" y="4315725"/>
            <a:ext cx="9144000" cy="49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1" name="Google Shape;241;p19"/>
          <p:cNvCxnSpPr/>
          <p:nvPr/>
        </p:nvCxnSpPr>
        <p:spPr>
          <a:xfrm>
            <a:off x="1549125" y="0"/>
            <a:ext cx="0" cy="2324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/>
          <p:nvPr/>
        </p:nvSpPr>
        <p:spPr>
          <a:xfrm>
            <a:off x="6342131" y="1040025"/>
            <a:ext cx="2801493" cy="356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0"/>
          <p:cNvSpPr txBox="1">
            <a:spLocks noGrp="1"/>
          </p:cNvSpPr>
          <p:nvPr>
            <p:ph type="subTitle" idx="1"/>
          </p:nvPr>
        </p:nvSpPr>
        <p:spPr>
          <a:xfrm>
            <a:off x="848567" y="3640644"/>
            <a:ext cx="3057600" cy="9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Big dream of every student after graduation</a:t>
            </a:r>
          </a:p>
          <a:p>
            <a:pPr marL="0" lvl="0" indent="0"/>
            <a:r>
              <a:rPr lang="en-US" dirty="0"/>
              <a:t>Platform for employees to post, search for job, and company looking for talented staff.  </a:t>
            </a:r>
            <a:endParaRPr dirty="0"/>
          </a:p>
        </p:txBody>
      </p:sp>
      <p:sp>
        <p:nvSpPr>
          <p:cNvPr id="248" name="Google Shape;248;p20"/>
          <p:cNvSpPr txBox="1">
            <a:spLocks noGrp="1"/>
          </p:cNvSpPr>
          <p:nvPr>
            <p:ph type="ctrTitle"/>
          </p:nvPr>
        </p:nvSpPr>
        <p:spPr>
          <a:xfrm rot="-5400000">
            <a:off x="-556617" y="1283175"/>
            <a:ext cx="2277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01. OVERVIEW</a:t>
            </a:r>
            <a:endParaRPr dirty="0"/>
          </a:p>
        </p:txBody>
      </p:sp>
      <p:cxnSp>
        <p:nvCxnSpPr>
          <p:cNvPr id="249" name="Google Shape;249;p20"/>
          <p:cNvCxnSpPr/>
          <p:nvPr/>
        </p:nvCxnSpPr>
        <p:spPr>
          <a:xfrm>
            <a:off x="948368" y="0"/>
            <a:ext cx="0" cy="189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20"/>
          <p:cNvSpPr/>
          <p:nvPr/>
        </p:nvSpPr>
        <p:spPr>
          <a:xfrm rot="10800000" flipH="1">
            <a:off x="497100" y="3577200"/>
            <a:ext cx="222900" cy="102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" name="Google Shape;251;p20"/>
          <p:cNvGrpSpPr/>
          <p:nvPr/>
        </p:nvGrpSpPr>
        <p:grpSpPr>
          <a:xfrm>
            <a:off x="6263585" y="661296"/>
            <a:ext cx="4149140" cy="4209082"/>
            <a:chOff x="4686700" y="1459325"/>
            <a:chExt cx="1636500" cy="1519250"/>
          </a:xfrm>
        </p:grpSpPr>
        <p:sp>
          <p:nvSpPr>
            <p:cNvPr id="252" name="Google Shape;252;p20"/>
            <p:cNvSpPr/>
            <p:nvPr/>
          </p:nvSpPr>
          <p:spPr>
            <a:xfrm>
              <a:off x="5232800" y="2891075"/>
              <a:ext cx="128450" cy="61875"/>
            </a:xfrm>
            <a:custGeom>
              <a:avLst/>
              <a:gdLst/>
              <a:ahLst/>
              <a:cxnLst/>
              <a:rect l="l" t="t" r="r" b="b"/>
              <a:pathLst>
                <a:path w="5138" h="2475" extrusionOk="0">
                  <a:moveTo>
                    <a:pt x="221" y="0"/>
                  </a:moveTo>
                  <a:lnTo>
                    <a:pt x="0" y="514"/>
                  </a:lnTo>
                  <a:lnTo>
                    <a:pt x="105" y="1722"/>
                  </a:lnTo>
                  <a:lnTo>
                    <a:pt x="3124" y="2474"/>
                  </a:lnTo>
                  <a:lnTo>
                    <a:pt x="5137" y="2474"/>
                  </a:lnTo>
                  <a:lnTo>
                    <a:pt x="5137" y="2093"/>
                  </a:lnTo>
                  <a:lnTo>
                    <a:pt x="4762" y="2070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5139725" y="2270050"/>
              <a:ext cx="106025" cy="610850"/>
            </a:xfrm>
            <a:custGeom>
              <a:avLst/>
              <a:gdLst/>
              <a:ahLst/>
              <a:cxnLst/>
              <a:rect l="l" t="t" r="r" b="b"/>
              <a:pathLst>
                <a:path w="4241" h="24434" extrusionOk="0">
                  <a:moveTo>
                    <a:pt x="0" y="1"/>
                  </a:moveTo>
                  <a:lnTo>
                    <a:pt x="3377" y="24433"/>
                  </a:lnTo>
                  <a:lnTo>
                    <a:pt x="4240" y="24433"/>
                  </a:lnTo>
                  <a:lnTo>
                    <a:pt x="1690" y="1"/>
                  </a:lnTo>
                  <a:close/>
                </a:path>
              </a:pathLst>
            </a:custGeom>
            <a:solidFill>
              <a:srgbClr val="B0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4945700" y="2081350"/>
              <a:ext cx="364650" cy="809750"/>
            </a:xfrm>
            <a:custGeom>
              <a:avLst/>
              <a:gdLst/>
              <a:ahLst/>
              <a:cxnLst/>
              <a:rect l="l" t="t" r="r" b="b"/>
              <a:pathLst>
                <a:path w="14586" h="32390" extrusionOk="0">
                  <a:moveTo>
                    <a:pt x="7667" y="0"/>
                  </a:moveTo>
                  <a:lnTo>
                    <a:pt x="0" y="1043"/>
                  </a:lnTo>
                  <a:lnTo>
                    <a:pt x="6005" y="8480"/>
                  </a:lnTo>
                  <a:cubicBezTo>
                    <a:pt x="10479" y="10688"/>
                    <a:pt x="11700" y="32389"/>
                    <a:pt x="11700" y="32389"/>
                  </a:cubicBezTo>
                  <a:lnTo>
                    <a:pt x="14311" y="32389"/>
                  </a:lnTo>
                  <a:cubicBezTo>
                    <a:pt x="14311" y="32389"/>
                    <a:pt x="14585" y="5675"/>
                    <a:pt x="13188" y="3295"/>
                  </a:cubicBezTo>
                  <a:cubicBezTo>
                    <a:pt x="11424" y="296"/>
                    <a:pt x="7667" y="0"/>
                    <a:pt x="7667" y="0"/>
                  </a:cubicBezTo>
                  <a:close/>
                </a:path>
              </a:pathLst>
            </a:custGeom>
            <a:solidFill>
              <a:srgbClr val="5AA8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5236225" y="2861075"/>
              <a:ext cx="67500" cy="30025"/>
            </a:xfrm>
            <a:custGeom>
              <a:avLst/>
              <a:gdLst/>
              <a:ahLst/>
              <a:cxnLst/>
              <a:rect l="l" t="t" r="r" b="b"/>
              <a:pathLst>
                <a:path w="2700" h="1201" extrusionOk="0">
                  <a:moveTo>
                    <a:pt x="1" y="0"/>
                  </a:moveTo>
                  <a:lnTo>
                    <a:pt x="79" y="1200"/>
                  </a:lnTo>
                  <a:lnTo>
                    <a:pt x="2689" y="1200"/>
                  </a:lnTo>
                  <a:lnTo>
                    <a:pt x="2699" y="0"/>
                  </a:lnTo>
                  <a:close/>
                </a:path>
              </a:pathLst>
            </a:custGeom>
            <a:solidFill>
              <a:srgbClr val="ED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5386875" y="1657025"/>
              <a:ext cx="147750" cy="43025"/>
            </a:xfrm>
            <a:custGeom>
              <a:avLst/>
              <a:gdLst/>
              <a:ahLst/>
              <a:cxnLst/>
              <a:rect l="l" t="t" r="r" b="b"/>
              <a:pathLst>
                <a:path w="5910" h="1721" extrusionOk="0">
                  <a:moveTo>
                    <a:pt x="3497" y="0"/>
                  </a:moveTo>
                  <a:lnTo>
                    <a:pt x="1" y="497"/>
                  </a:lnTo>
                  <a:lnTo>
                    <a:pt x="2287" y="1721"/>
                  </a:lnTo>
                  <a:lnTo>
                    <a:pt x="5909" y="1205"/>
                  </a:lnTo>
                  <a:lnTo>
                    <a:pt x="3497" y="0"/>
                  </a:ln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5386875" y="1669450"/>
              <a:ext cx="58375" cy="38850"/>
            </a:xfrm>
            <a:custGeom>
              <a:avLst/>
              <a:gdLst/>
              <a:ahLst/>
              <a:cxnLst/>
              <a:rect l="l" t="t" r="r" b="b"/>
              <a:pathLst>
                <a:path w="2335" h="1554" extrusionOk="0">
                  <a:moveTo>
                    <a:pt x="1" y="0"/>
                  </a:moveTo>
                  <a:lnTo>
                    <a:pt x="31" y="211"/>
                  </a:lnTo>
                  <a:lnTo>
                    <a:pt x="2334" y="1554"/>
                  </a:lnTo>
                  <a:lnTo>
                    <a:pt x="2287" y="12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5444100" y="1686825"/>
              <a:ext cx="91775" cy="21175"/>
            </a:xfrm>
            <a:custGeom>
              <a:avLst/>
              <a:gdLst/>
              <a:ahLst/>
              <a:cxnLst/>
              <a:rect l="l" t="t" r="r" b="b"/>
              <a:pathLst>
                <a:path w="3671" h="847" extrusionOk="0">
                  <a:moveTo>
                    <a:pt x="3624" y="0"/>
                  </a:moveTo>
                  <a:lnTo>
                    <a:pt x="0" y="515"/>
                  </a:lnTo>
                  <a:lnTo>
                    <a:pt x="48" y="846"/>
                  </a:lnTo>
                  <a:lnTo>
                    <a:pt x="3671" y="331"/>
                  </a:lnTo>
                  <a:lnTo>
                    <a:pt x="3624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5392425" y="1670800"/>
              <a:ext cx="33800" cy="35400"/>
            </a:xfrm>
            <a:custGeom>
              <a:avLst/>
              <a:gdLst/>
              <a:ahLst/>
              <a:cxnLst/>
              <a:rect l="l" t="t" r="r" b="b"/>
              <a:pathLst>
                <a:path w="1352" h="1416" extrusionOk="0">
                  <a:moveTo>
                    <a:pt x="850" y="1"/>
                  </a:moveTo>
                  <a:cubicBezTo>
                    <a:pt x="848" y="1"/>
                    <a:pt x="846" y="1"/>
                    <a:pt x="844" y="2"/>
                  </a:cubicBezTo>
                  <a:cubicBezTo>
                    <a:pt x="672" y="95"/>
                    <a:pt x="441" y="57"/>
                    <a:pt x="298" y="199"/>
                  </a:cubicBezTo>
                  <a:cubicBezTo>
                    <a:pt x="154" y="340"/>
                    <a:pt x="147" y="564"/>
                    <a:pt x="11" y="711"/>
                  </a:cubicBezTo>
                  <a:cubicBezTo>
                    <a:pt x="1" y="721"/>
                    <a:pt x="0" y="736"/>
                    <a:pt x="7" y="748"/>
                  </a:cubicBezTo>
                  <a:cubicBezTo>
                    <a:pt x="8" y="754"/>
                    <a:pt x="7" y="759"/>
                    <a:pt x="11" y="764"/>
                  </a:cubicBezTo>
                  <a:cubicBezTo>
                    <a:pt x="206" y="976"/>
                    <a:pt x="400" y="1189"/>
                    <a:pt x="593" y="1401"/>
                  </a:cubicBezTo>
                  <a:cubicBezTo>
                    <a:pt x="594" y="1402"/>
                    <a:pt x="595" y="1402"/>
                    <a:pt x="595" y="1402"/>
                  </a:cubicBezTo>
                  <a:cubicBezTo>
                    <a:pt x="596" y="1402"/>
                    <a:pt x="596" y="1402"/>
                    <a:pt x="597" y="1402"/>
                  </a:cubicBezTo>
                  <a:cubicBezTo>
                    <a:pt x="602" y="1411"/>
                    <a:pt x="610" y="1415"/>
                    <a:pt x="619" y="1415"/>
                  </a:cubicBezTo>
                  <a:cubicBezTo>
                    <a:pt x="621" y="1415"/>
                    <a:pt x="623" y="1415"/>
                    <a:pt x="625" y="1414"/>
                  </a:cubicBezTo>
                  <a:cubicBezTo>
                    <a:pt x="892" y="1389"/>
                    <a:pt x="1141" y="1270"/>
                    <a:pt x="1327" y="1077"/>
                  </a:cubicBezTo>
                  <a:cubicBezTo>
                    <a:pt x="1352" y="1052"/>
                    <a:pt x="1327" y="1018"/>
                    <a:pt x="1299" y="1018"/>
                  </a:cubicBezTo>
                  <a:cubicBezTo>
                    <a:pt x="1298" y="1018"/>
                    <a:pt x="1297" y="1018"/>
                    <a:pt x="1296" y="1018"/>
                  </a:cubicBezTo>
                  <a:cubicBezTo>
                    <a:pt x="1080" y="883"/>
                    <a:pt x="860" y="753"/>
                    <a:pt x="656" y="601"/>
                  </a:cubicBezTo>
                  <a:cubicBezTo>
                    <a:pt x="640" y="533"/>
                    <a:pt x="628" y="464"/>
                    <a:pt x="623" y="394"/>
                  </a:cubicBezTo>
                  <a:cubicBezTo>
                    <a:pt x="623" y="389"/>
                    <a:pt x="618" y="386"/>
                    <a:pt x="616" y="382"/>
                  </a:cubicBezTo>
                  <a:cubicBezTo>
                    <a:pt x="616" y="380"/>
                    <a:pt x="618" y="380"/>
                    <a:pt x="619" y="379"/>
                  </a:cubicBezTo>
                  <a:cubicBezTo>
                    <a:pt x="668" y="262"/>
                    <a:pt x="801" y="156"/>
                    <a:pt x="886" y="63"/>
                  </a:cubicBezTo>
                  <a:cubicBezTo>
                    <a:pt x="887" y="62"/>
                    <a:pt x="886" y="60"/>
                    <a:pt x="887" y="57"/>
                  </a:cubicBezTo>
                  <a:cubicBezTo>
                    <a:pt x="907" y="36"/>
                    <a:pt x="891" y="1"/>
                    <a:pt x="862" y="1"/>
                  </a:cubicBezTo>
                  <a:lnTo>
                    <a:pt x="856" y="1"/>
                  </a:lnTo>
                  <a:cubicBezTo>
                    <a:pt x="854" y="1"/>
                    <a:pt x="852" y="1"/>
                    <a:pt x="850" y="1"/>
                  </a:cubicBezTo>
                  <a:close/>
                </a:path>
              </a:pathLst>
            </a:custGeom>
            <a:solidFill>
              <a:srgbClr val="ED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4997400" y="1645375"/>
              <a:ext cx="40075" cy="53500"/>
            </a:xfrm>
            <a:custGeom>
              <a:avLst/>
              <a:gdLst/>
              <a:ahLst/>
              <a:cxnLst/>
              <a:rect l="l" t="t" r="r" b="b"/>
              <a:pathLst>
                <a:path w="1603" h="2140" extrusionOk="0">
                  <a:moveTo>
                    <a:pt x="322" y="0"/>
                  </a:moveTo>
                  <a:lnTo>
                    <a:pt x="1" y="93"/>
                  </a:lnTo>
                  <a:lnTo>
                    <a:pt x="367" y="2139"/>
                  </a:lnTo>
                  <a:lnTo>
                    <a:pt x="1603" y="2139"/>
                  </a:lnTo>
                  <a:cubicBezTo>
                    <a:pt x="1475" y="1332"/>
                    <a:pt x="454" y="1251"/>
                    <a:pt x="322" y="838"/>
                  </a:cubicBezTo>
                  <a:cubicBezTo>
                    <a:pt x="188" y="426"/>
                    <a:pt x="322" y="0"/>
                    <a:pt x="322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4887625" y="1573950"/>
              <a:ext cx="65950" cy="124950"/>
            </a:xfrm>
            <a:custGeom>
              <a:avLst/>
              <a:gdLst/>
              <a:ahLst/>
              <a:cxnLst/>
              <a:rect l="l" t="t" r="r" b="b"/>
              <a:pathLst>
                <a:path w="2638" h="4998" extrusionOk="0">
                  <a:moveTo>
                    <a:pt x="2155" y="0"/>
                  </a:moveTo>
                  <a:cubicBezTo>
                    <a:pt x="2155" y="0"/>
                    <a:pt x="1411" y="520"/>
                    <a:pt x="1676" y="1480"/>
                  </a:cubicBezTo>
                  <a:cubicBezTo>
                    <a:pt x="1941" y="2439"/>
                    <a:pt x="2000" y="3265"/>
                    <a:pt x="1235" y="3637"/>
                  </a:cubicBezTo>
                  <a:cubicBezTo>
                    <a:pt x="469" y="4010"/>
                    <a:pt x="1" y="4483"/>
                    <a:pt x="49" y="4997"/>
                  </a:cubicBezTo>
                  <a:lnTo>
                    <a:pt x="2204" y="4969"/>
                  </a:lnTo>
                  <a:lnTo>
                    <a:pt x="2638" y="1147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5091875" y="2270050"/>
              <a:ext cx="53075" cy="652725"/>
            </a:xfrm>
            <a:custGeom>
              <a:avLst/>
              <a:gdLst/>
              <a:ahLst/>
              <a:cxnLst/>
              <a:rect l="l" t="t" r="r" b="b"/>
              <a:pathLst>
                <a:path w="2123" h="26109" extrusionOk="0">
                  <a:moveTo>
                    <a:pt x="1" y="1"/>
                  </a:moveTo>
                  <a:lnTo>
                    <a:pt x="1258" y="26108"/>
                  </a:lnTo>
                  <a:lnTo>
                    <a:pt x="2122" y="26108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rgbClr val="D6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0"/>
            <p:cNvSpPr/>
            <p:nvPr/>
          </p:nvSpPr>
          <p:spPr>
            <a:xfrm>
              <a:off x="5034100" y="2270050"/>
              <a:ext cx="53075" cy="610850"/>
            </a:xfrm>
            <a:custGeom>
              <a:avLst/>
              <a:gdLst/>
              <a:ahLst/>
              <a:cxnLst/>
              <a:rect l="l" t="t" r="r" b="b"/>
              <a:pathLst>
                <a:path w="2123" h="24434" extrusionOk="0">
                  <a:moveTo>
                    <a:pt x="432" y="1"/>
                  </a:moveTo>
                  <a:lnTo>
                    <a:pt x="1" y="24433"/>
                  </a:lnTo>
                  <a:lnTo>
                    <a:pt x="864" y="24433"/>
                  </a:lnTo>
                  <a:lnTo>
                    <a:pt x="2122" y="1"/>
                  </a:lnTo>
                  <a:close/>
                </a:path>
              </a:pathLst>
            </a:custGeom>
            <a:solidFill>
              <a:srgbClr val="B0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5595800" y="1591125"/>
              <a:ext cx="397450" cy="144350"/>
            </a:xfrm>
            <a:custGeom>
              <a:avLst/>
              <a:gdLst/>
              <a:ahLst/>
              <a:cxnLst/>
              <a:rect l="l" t="t" r="r" b="b"/>
              <a:pathLst>
                <a:path w="15898" h="5774" extrusionOk="0">
                  <a:moveTo>
                    <a:pt x="15898" y="1"/>
                  </a:moveTo>
                  <a:lnTo>
                    <a:pt x="15898" y="1"/>
                  </a:lnTo>
                  <a:cubicBezTo>
                    <a:pt x="15897" y="1"/>
                    <a:pt x="11837" y="2291"/>
                    <a:pt x="3570" y="2291"/>
                  </a:cubicBezTo>
                  <a:cubicBezTo>
                    <a:pt x="2456" y="2291"/>
                    <a:pt x="1267" y="2250"/>
                    <a:pt x="0" y="2156"/>
                  </a:cubicBezTo>
                  <a:lnTo>
                    <a:pt x="0" y="3174"/>
                  </a:lnTo>
                  <a:cubicBezTo>
                    <a:pt x="0" y="3174"/>
                    <a:pt x="5778" y="5774"/>
                    <a:pt x="11016" y="5774"/>
                  </a:cubicBezTo>
                  <a:cubicBezTo>
                    <a:pt x="12270" y="5774"/>
                    <a:pt x="13492" y="5625"/>
                    <a:pt x="14598" y="5255"/>
                  </a:cubicBezTo>
                  <a:lnTo>
                    <a:pt x="15898" y="1"/>
                  </a:lnTo>
                  <a:close/>
                </a:path>
              </a:pathLst>
            </a:custGeom>
            <a:solidFill>
              <a:srgbClr val="8AC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5192725" y="2302150"/>
              <a:ext cx="132475" cy="558950"/>
            </a:xfrm>
            <a:custGeom>
              <a:avLst/>
              <a:gdLst/>
              <a:ahLst/>
              <a:cxnLst/>
              <a:rect l="l" t="t" r="r" b="b"/>
              <a:pathLst>
                <a:path w="5299" h="22358" extrusionOk="0">
                  <a:moveTo>
                    <a:pt x="3876" y="0"/>
                  </a:moveTo>
                  <a:cubicBezTo>
                    <a:pt x="2957" y="0"/>
                    <a:pt x="0" y="8709"/>
                    <a:pt x="0" y="8709"/>
                  </a:cubicBezTo>
                  <a:lnTo>
                    <a:pt x="1029" y="22357"/>
                  </a:lnTo>
                  <a:lnTo>
                    <a:pt x="5299" y="22357"/>
                  </a:lnTo>
                  <a:cubicBezTo>
                    <a:pt x="5299" y="22357"/>
                    <a:pt x="4592" y="2400"/>
                    <a:pt x="4086" y="282"/>
                  </a:cubicBezTo>
                  <a:cubicBezTo>
                    <a:pt x="4040" y="88"/>
                    <a:pt x="3968" y="0"/>
                    <a:pt x="3876" y="0"/>
                  </a:cubicBezTo>
                  <a:close/>
                </a:path>
              </a:pathLst>
            </a:custGeom>
            <a:solidFill>
              <a:srgbClr val="5AA8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4739125" y="1988450"/>
              <a:ext cx="132950" cy="322975"/>
            </a:xfrm>
            <a:custGeom>
              <a:avLst/>
              <a:gdLst/>
              <a:ahLst/>
              <a:cxnLst/>
              <a:rect l="l" t="t" r="r" b="b"/>
              <a:pathLst>
                <a:path w="5318" h="12919" extrusionOk="0">
                  <a:moveTo>
                    <a:pt x="5026" y="1"/>
                  </a:moveTo>
                  <a:cubicBezTo>
                    <a:pt x="1026" y="1"/>
                    <a:pt x="1" y="5303"/>
                    <a:pt x="694" y="8905"/>
                  </a:cubicBezTo>
                  <a:cubicBezTo>
                    <a:pt x="1405" y="12595"/>
                    <a:pt x="3406" y="12919"/>
                    <a:pt x="3406" y="12919"/>
                  </a:cubicBezTo>
                  <a:lnTo>
                    <a:pt x="5317" y="12722"/>
                  </a:lnTo>
                  <a:lnTo>
                    <a:pt x="5317" y="10"/>
                  </a:lnTo>
                  <a:cubicBezTo>
                    <a:pt x="5219" y="4"/>
                    <a:pt x="5122" y="1"/>
                    <a:pt x="5026" y="1"/>
                  </a:cubicBezTo>
                  <a:close/>
                </a:path>
              </a:pathLst>
            </a:custGeom>
            <a:solidFill>
              <a:srgbClr val="D6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4768150" y="2064400"/>
              <a:ext cx="374800" cy="823550"/>
            </a:xfrm>
            <a:custGeom>
              <a:avLst/>
              <a:gdLst/>
              <a:ahLst/>
              <a:cxnLst/>
              <a:rect l="l" t="t" r="r" b="b"/>
              <a:pathLst>
                <a:path w="14992" h="32942" extrusionOk="0">
                  <a:moveTo>
                    <a:pt x="3336" y="1"/>
                  </a:moveTo>
                  <a:cubicBezTo>
                    <a:pt x="3336" y="1"/>
                    <a:pt x="1" y="5569"/>
                    <a:pt x="3241" y="9158"/>
                  </a:cubicBezTo>
                  <a:lnTo>
                    <a:pt x="7575" y="9700"/>
                  </a:lnTo>
                  <a:lnTo>
                    <a:pt x="4681" y="32927"/>
                  </a:lnTo>
                  <a:lnTo>
                    <a:pt x="7421" y="32941"/>
                  </a:lnTo>
                  <a:cubicBezTo>
                    <a:pt x="7421" y="32941"/>
                    <a:pt x="14991" y="11456"/>
                    <a:pt x="14991" y="7818"/>
                  </a:cubicBezTo>
                  <a:cubicBezTo>
                    <a:pt x="14991" y="4180"/>
                    <a:pt x="12916" y="2079"/>
                    <a:pt x="9775" y="1776"/>
                  </a:cubicBezTo>
                  <a:lnTo>
                    <a:pt x="3336" y="1"/>
                  </a:lnTo>
                  <a:close/>
                </a:path>
              </a:pathLst>
            </a:custGeom>
            <a:solidFill>
              <a:srgbClr val="5AA8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5382775" y="2270050"/>
              <a:ext cx="53075" cy="610850"/>
            </a:xfrm>
            <a:custGeom>
              <a:avLst/>
              <a:gdLst/>
              <a:ahLst/>
              <a:cxnLst/>
              <a:rect l="l" t="t" r="r" b="b"/>
              <a:pathLst>
                <a:path w="2123" h="24434" extrusionOk="0">
                  <a:moveTo>
                    <a:pt x="432" y="1"/>
                  </a:moveTo>
                  <a:lnTo>
                    <a:pt x="1" y="24433"/>
                  </a:lnTo>
                  <a:lnTo>
                    <a:pt x="864" y="24433"/>
                  </a:lnTo>
                  <a:lnTo>
                    <a:pt x="2122" y="1"/>
                  </a:lnTo>
                  <a:close/>
                </a:path>
              </a:pathLst>
            </a:custGeom>
            <a:solidFill>
              <a:srgbClr val="B0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0"/>
            <p:cNvSpPr/>
            <p:nvPr/>
          </p:nvSpPr>
          <p:spPr>
            <a:xfrm>
              <a:off x="5761000" y="1993575"/>
              <a:ext cx="149150" cy="340900"/>
            </a:xfrm>
            <a:custGeom>
              <a:avLst/>
              <a:gdLst/>
              <a:ahLst/>
              <a:cxnLst/>
              <a:rect l="l" t="t" r="r" b="b"/>
              <a:pathLst>
                <a:path w="5966" h="13636" extrusionOk="0">
                  <a:moveTo>
                    <a:pt x="520" y="1"/>
                  </a:moveTo>
                  <a:cubicBezTo>
                    <a:pt x="199" y="1"/>
                    <a:pt x="1" y="28"/>
                    <a:pt x="1" y="28"/>
                  </a:cubicBezTo>
                  <a:lnTo>
                    <a:pt x="119" y="13636"/>
                  </a:lnTo>
                  <a:lnTo>
                    <a:pt x="3418" y="13636"/>
                  </a:lnTo>
                  <a:cubicBezTo>
                    <a:pt x="5965" y="8702"/>
                    <a:pt x="5010" y="2303"/>
                    <a:pt x="3846" y="1206"/>
                  </a:cubicBezTo>
                  <a:cubicBezTo>
                    <a:pt x="2734" y="156"/>
                    <a:pt x="1282" y="1"/>
                    <a:pt x="520" y="1"/>
                  </a:cubicBezTo>
                  <a:close/>
                </a:path>
              </a:pathLst>
            </a:custGeom>
            <a:solidFill>
              <a:srgbClr val="D6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5209650" y="2092375"/>
              <a:ext cx="433000" cy="793475"/>
            </a:xfrm>
            <a:custGeom>
              <a:avLst/>
              <a:gdLst/>
              <a:ahLst/>
              <a:cxnLst/>
              <a:rect l="l" t="t" r="r" b="b"/>
              <a:pathLst>
                <a:path w="17320" h="31739" extrusionOk="0">
                  <a:moveTo>
                    <a:pt x="10173" y="1"/>
                  </a:moveTo>
                  <a:cubicBezTo>
                    <a:pt x="7342" y="1"/>
                    <a:pt x="1584" y="623"/>
                    <a:pt x="960" y="5619"/>
                  </a:cubicBezTo>
                  <a:cubicBezTo>
                    <a:pt x="1" y="13304"/>
                    <a:pt x="6799" y="31725"/>
                    <a:pt x="6799" y="31725"/>
                  </a:cubicBezTo>
                  <a:lnTo>
                    <a:pt x="9355" y="31738"/>
                  </a:lnTo>
                  <a:cubicBezTo>
                    <a:pt x="9355" y="31738"/>
                    <a:pt x="5965" y="12853"/>
                    <a:pt x="7535" y="7417"/>
                  </a:cubicBezTo>
                  <a:cubicBezTo>
                    <a:pt x="8939" y="2554"/>
                    <a:pt x="17319" y="1896"/>
                    <a:pt x="17319" y="1896"/>
                  </a:cubicBezTo>
                  <a:lnTo>
                    <a:pt x="11730" y="69"/>
                  </a:lnTo>
                  <a:cubicBezTo>
                    <a:pt x="11730" y="69"/>
                    <a:pt x="11113" y="1"/>
                    <a:pt x="10173" y="1"/>
                  </a:cubicBez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0"/>
            <p:cNvSpPr/>
            <p:nvPr/>
          </p:nvSpPr>
          <p:spPr>
            <a:xfrm>
              <a:off x="5335625" y="2885675"/>
              <a:ext cx="111700" cy="40475"/>
            </a:xfrm>
            <a:custGeom>
              <a:avLst/>
              <a:gdLst/>
              <a:ahLst/>
              <a:cxnLst/>
              <a:rect l="l" t="t" r="r" b="b"/>
              <a:pathLst>
                <a:path w="4468" h="1619" extrusionOk="0">
                  <a:moveTo>
                    <a:pt x="2058" y="0"/>
                  </a:moveTo>
                  <a:lnTo>
                    <a:pt x="487" y="1246"/>
                  </a:lnTo>
                  <a:lnTo>
                    <a:pt x="1" y="1414"/>
                  </a:lnTo>
                  <a:lnTo>
                    <a:pt x="1" y="1618"/>
                  </a:lnTo>
                  <a:lnTo>
                    <a:pt x="4468" y="1618"/>
                  </a:lnTo>
                  <a:lnTo>
                    <a:pt x="4468" y="427"/>
                  </a:lnTo>
                  <a:lnTo>
                    <a:pt x="4313" y="0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5863050" y="1943925"/>
              <a:ext cx="224075" cy="978925"/>
            </a:xfrm>
            <a:custGeom>
              <a:avLst/>
              <a:gdLst/>
              <a:ahLst/>
              <a:cxnLst/>
              <a:rect l="l" t="t" r="r" b="b"/>
              <a:pathLst>
                <a:path w="8963" h="39157" extrusionOk="0">
                  <a:moveTo>
                    <a:pt x="8962" y="1"/>
                  </a:moveTo>
                  <a:lnTo>
                    <a:pt x="1779" y="838"/>
                  </a:lnTo>
                  <a:cubicBezTo>
                    <a:pt x="1779" y="838"/>
                    <a:pt x="0" y="14123"/>
                    <a:pt x="3218" y="39157"/>
                  </a:cubicBezTo>
                  <a:lnTo>
                    <a:pt x="6044" y="39157"/>
                  </a:lnTo>
                  <a:lnTo>
                    <a:pt x="8962" y="1"/>
                  </a:lnTo>
                  <a:close/>
                </a:path>
              </a:pathLst>
            </a:custGeom>
            <a:solidFill>
              <a:srgbClr val="5FAB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5960725" y="1977575"/>
              <a:ext cx="293275" cy="945125"/>
            </a:xfrm>
            <a:custGeom>
              <a:avLst/>
              <a:gdLst/>
              <a:ahLst/>
              <a:cxnLst/>
              <a:rect l="l" t="t" r="r" b="b"/>
              <a:pathLst>
                <a:path w="11731" h="37805" extrusionOk="0">
                  <a:moveTo>
                    <a:pt x="10086" y="1"/>
                  </a:moveTo>
                  <a:lnTo>
                    <a:pt x="1" y="679"/>
                  </a:lnTo>
                  <a:cubicBezTo>
                    <a:pt x="912" y="11103"/>
                    <a:pt x="8787" y="37804"/>
                    <a:pt x="8787" y="37804"/>
                  </a:cubicBezTo>
                  <a:lnTo>
                    <a:pt x="11730" y="37804"/>
                  </a:lnTo>
                  <a:lnTo>
                    <a:pt x="10086" y="1"/>
                  </a:lnTo>
                  <a:close/>
                </a:path>
              </a:pathLst>
            </a:custGeom>
            <a:solidFill>
              <a:srgbClr val="5FAB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5903125" y="1589025"/>
              <a:ext cx="318625" cy="421350"/>
            </a:xfrm>
            <a:custGeom>
              <a:avLst/>
              <a:gdLst/>
              <a:ahLst/>
              <a:cxnLst/>
              <a:rect l="l" t="t" r="r" b="b"/>
              <a:pathLst>
                <a:path w="12745" h="16854" extrusionOk="0">
                  <a:moveTo>
                    <a:pt x="4026" y="1"/>
                  </a:moveTo>
                  <a:cubicBezTo>
                    <a:pt x="4026" y="1"/>
                    <a:pt x="2906" y="1"/>
                    <a:pt x="2287" y="1376"/>
                  </a:cubicBezTo>
                  <a:cubicBezTo>
                    <a:pt x="1675" y="2734"/>
                    <a:pt x="1" y="13524"/>
                    <a:pt x="1" y="14364"/>
                  </a:cubicBezTo>
                  <a:cubicBezTo>
                    <a:pt x="1" y="14796"/>
                    <a:pt x="187" y="15264"/>
                    <a:pt x="592" y="15619"/>
                  </a:cubicBezTo>
                  <a:cubicBezTo>
                    <a:pt x="629" y="15653"/>
                    <a:pt x="668" y="15686"/>
                    <a:pt x="708" y="15715"/>
                  </a:cubicBezTo>
                  <a:lnTo>
                    <a:pt x="716" y="15722"/>
                  </a:lnTo>
                  <a:cubicBezTo>
                    <a:pt x="1100" y="16002"/>
                    <a:pt x="2444" y="16773"/>
                    <a:pt x="5711" y="16845"/>
                  </a:cubicBezTo>
                  <a:cubicBezTo>
                    <a:pt x="5976" y="16851"/>
                    <a:pt x="6232" y="16854"/>
                    <a:pt x="6480" y="16854"/>
                  </a:cubicBezTo>
                  <a:cubicBezTo>
                    <a:pt x="9363" y="16854"/>
                    <a:pt x="11079" y="16467"/>
                    <a:pt x="11947" y="15956"/>
                  </a:cubicBezTo>
                  <a:cubicBezTo>
                    <a:pt x="12106" y="15874"/>
                    <a:pt x="12251" y="15765"/>
                    <a:pt x="12374" y="15635"/>
                  </a:cubicBezTo>
                  <a:cubicBezTo>
                    <a:pt x="12379" y="15629"/>
                    <a:pt x="12386" y="15625"/>
                    <a:pt x="12390" y="15619"/>
                  </a:cubicBezTo>
                  <a:lnTo>
                    <a:pt x="12389" y="15619"/>
                  </a:lnTo>
                  <a:cubicBezTo>
                    <a:pt x="12601" y="15383"/>
                    <a:pt x="12744" y="15055"/>
                    <a:pt x="12707" y="14594"/>
                  </a:cubicBezTo>
                  <a:cubicBezTo>
                    <a:pt x="12590" y="13180"/>
                    <a:pt x="11762" y="1626"/>
                    <a:pt x="11762" y="1626"/>
                  </a:cubicBezTo>
                  <a:cubicBezTo>
                    <a:pt x="11762" y="1626"/>
                    <a:pt x="11699" y="1"/>
                    <a:pt x="10228" y="1"/>
                  </a:cubicBezTo>
                  <a:close/>
                </a:path>
              </a:pathLst>
            </a:custGeom>
            <a:solidFill>
              <a:srgbClr val="8AC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6171450" y="2922675"/>
              <a:ext cx="151725" cy="55650"/>
            </a:xfrm>
            <a:custGeom>
              <a:avLst/>
              <a:gdLst/>
              <a:ahLst/>
              <a:cxnLst/>
              <a:rect l="l" t="t" r="r" b="b"/>
              <a:pathLst>
                <a:path w="6069" h="2226" extrusionOk="0">
                  <a:moveTo>
                    <a:pt x="405" y="0"/>
                  </a:moveTo>
                  <a:lnTo>
                    <a:pt x="3" y="603"/>
                  </a:lnTo>
                  <a:lnTo>
                    <a:pt x="0" y="1886"/>
                  </a:lnTo>
                  <a:lnTo>
                    <a:pt x="6068" y="2226"/>
                  </a:lnTo>
                  <a:lnTo>
                    <a:pt x="6068" y="192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5066925" y="2922375"/>
              <a:ext cx="165050" cy="50975"/>
            </a:xfrm>
            <a:custGeom>
              <a:avLst/>
              <a:gdLst/>
              <a:ahLst/>
              <a:cxnLst/>
              <a:rect l="l" t="t" r="r" b="b"/>
              <a:pathLst>
                <a:path w="6602" h="2039" extrusionOk="0">
                  <a:moveTo>
                    <a:pt x="3584" y="1"/>
                  </a:moveTo>
                  <a:lnTo>
                    <a:pt x="0" y="1696"/>
                  </a:lnTo>
                  <a:lnTo>
                    <a:pt x="0" y="2039"/>
                  </a:lnTo>
                  <a:lnTo>
                    <a:pt x="6602" y="1849"/>
                  </a:lnTo>
                  <a:lnTo>
                    <a:pt x="6601" y="684"/>
                  </a:lnTo>
                  <a:lnTo>
                    <a:pt x="6163" y="1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4836650" y="1697575"/>
              <a:ext cx="318625" cy="411475"/>
            </a:xfrm>
            <a:custGeom>
              <a:avLst/>
              <a:gdLst/>
              <a:ahLst/>
              <a:cxnLst/>
              <a:rect l="l" t="t" r="r" b="b"/>
              <a:pathLst>
                <a:path w="12745" h="16459" extrusionOk="0">
                  <a:moveTo>
                    <a:pt x="2517" y="1"/>
                  </a:moveTo>
                  <a:cubicBezTo>
                    <a:pt x="1046" y="1"/>
                    <a:pt x="984" y="1587"/>
                    <a:pt x="984" y="1587"/>
                  </a:cubicBezTo>
                  <a:cubicBezTo>
                    <a:pt x="984" y="1587"/>
                    <a:pt x="155" y="12870"/>
                    <a:pt x="38" y="14250"/>
                  </a:cubicBezTo>
                  <a:cubicBezTo>
                    <a:pt x="1" y="14701"/>
                    <a:pt x="145" y="15021"/>
                    <a:pt x="356" y="15251"/>
                  </a:cubicBezTo>
                  <a:lnTo>
                    <a:pt x="355" y="15252"/>
                  </a:lnTo>
                  <a:cubicBezTo>
                    <a:pt x="359" y="15257"/>
                    <a:pt x="366" y="15262"/>
                    <a:pt x="372" y="15268"/>
                  </a:cubicBezTo>
                  <a:cubicBezTo>
                    <a:pt x="495" y="15395"/>
                    <a:pt x="639" y="15502"/>
                    <a:pt x="799" y="15581"/>
                  </a:cubicBezTo>
                  <a:cubicBezTo>
                    <a:pt x="1667" y="16080"/>
                    <a:pt x="3385" y="16458"/>
                    <a:pt x="6271" y="16458"/>
                  </a:cubicBezTo>
                  <a:cubicBezTo>
                    <a:pt x="6517" y="16458"/>
                    <a:pt x="6772" y="16455"/>
                    <a:pt x="7035" y="16450"/>
                  </a:cubicBezTo>
                  <a:cubicBezTo>
                    <a:pt x="10301" y="16379"/>
                    <a:pt x="11645" y="15626"/>
                    <a:pt x="12029" y="15351"/>
                  </a:cubicBezTo>
                  <a:lnTo>
                    <a:pt x="12037" y="15345"/>
                  </a:lnTo>
                  <a:cubicBezTo>
                    <a:pt x="12077" y="15317"/>
                    <a:pt x="12117" y="15286"/>
                    <a:pt x="12154" y="15252"/>
                  </a:cubicBezTo>
                  <a:cubicBezTo>
                    <a:pt x="12558" y="14906"/>
                    <a:pt x="12745" y="14448"/>
                    <a:pt x="12745" y="14026"/>
                  </a:cubicBezTo>
                  <a:cubicBezTo>
                    <a:pt x="12745" y="13206"/>
                    <a:pt x="11072" y="2669"/>
                    <a:pt x="10458" y="1343"/>
                  </a:cubicBezTo>
                  <a:cubicBezTo>
                    <a:pt x="9839" y="1"/>
                    <a:pt x="8719" y="1"/>
                    <a:pt x="87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4945600" y="1572175"/>
              <a:ext cx="53250" cy="64000"/>
            </a:xfrm>
            <a:custGeom>
              <a:avLst/>
              <a:gdLst/>
              <a:ahLst/>
              <a:cxnLst/>
              <a:rect l="l" t="t" r="r" b="b"/>
              <a:pathLst>
                <a:path w="2130" h="2560" extrusionOk="0">
                  <a:moveTo>
                    <a:pt x="1874" y="0"/>
                  </a:moveTo>
                  <a:lnTo>
                    <a:pt x="1" y="204"/>
                  </a:lnTo>
                  <a:lnTo>
                    <a:pt x="256" y="2560"/>
                  </a:lnTo>
                  <a:lnTo>
                    <a:pt x="2130" y="2356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ED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4949900" y="1572575"/>
              <a:ext cx="63350" cy="76775"/>
            </a:xfrm>
            <a:custGeom>
              <a:avLst/>
              <a:gdLst/>
              <a:ahLst/>
              <a:cxnLst/>
              <a:rect l="l" t="t" r="r" b="b"/>
              <a:pathLst>
                <a:path w="2534" h="3071" extrusionOk="0">
                  <a:moveTo>
                    <a:pt x="1679" y="0"/>
                  </a:moveTo>
                  <a:cubicBezTo>
                    <a:pt x="1" y="115"/>
                    <a:pt x="218" y="1804"/>
                    <a:pt x="646" y="2513"/>
                  </a:cubicBezTo>
                  <a:cubicBezTo>
                    <a:pt x="864" y="2875"/>
                    <a:pt x="1307" y="3070"/>
                    <a:pt x="1699" y="3070"/>
                  </a:cubicBezTo>
                  <a:cubicBezTo>
                    <a:pt x="2076" y="3070"/>
                    <a:pt x="2405" y="2889"/>
                    <a:pt x="2443" y="2502"/>
                  </a:cubicBezTo>
                  <a:cubicBezTo>
                    <a:pt x="2533" y="1593"/>
                    <a:pt x="1679" y="0"/>
                    <a:pt x="1679" y="0"/>
                  </a:cubicBezTo>
                  <a:close/>
                </a:path>
              </a:pathLst>
            </a:custGeom>
            <a:solidFill>
              <a:srgbClr val="ED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4942750" y="1622200"/>
              <a:ext cx="68725" cy="85375"/>
            </a:xfrm>
            <a:custGeom>
              <a:avLst/>
              <a:gdLst/>
              <a:ahLst/>
              <a:cxnLst/>
              <a:rect l="l" t="t" r="r" b="b"/>
              <a:pathLst>
                <a:path w="2749" h="3415" extrusionOk="0">
                  <a:moveTo>
                    <a:pt x="276" y="0"/>
                  </a:moveTo>
                  <a:cubicBezTo>
                    <a:pt x="276" y="0"/>
                    <a:pt x="176" y="2039"/>
                    <a:pt x="0" y="3039"/>
                  </a:cubicBezTo>
                  <a:cubicBezTo>
                    <a:pt x="0" y="3039"/>
                    <a:pt x="1186" y="3414"/>
                    <a:pt x="2061" y="3414"/>
                  </a:cubicBezTo>
                  <a:cubicBezTo>
                    <a:pt x="2337" y="3414"/>
                    <a:pt x="2582" y="3377"/>
                    <a:pt x="2748" y="3279"/>
                  </a:cubicBezTo>
                  <a:cubicBezTo>
                    <a:pt x="2748" y="3279"/>
                    <a:pt x="2247" y="1418"/>
                    <a:pt x="2149" y="86"/>
                  </a:cubicBezTo>
                  <a:lnTo>
                    <a:pt x="276" y="0"/>
                  </a:lnTo>
                  <a:close/>
                </a:path>
              </a:pathLst>
            </a:custGeom>
            <a:solidFill>
              <a:srgbClr val="ED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6046350" y="1463875"/>
              <a:ext cx="51175" cy="62425"/>
            </a:xfrm>
            <a:custGeom>
              <a:avLst/>
              <a:gdLst/>
              <a:ahLst/>
              <a:cxnLst/>
              <a:rect l="l" t="t" r="r" b="b"/>
              <a:pathLst>
                <a:path w="2047" h="2497" extrusionOk="0">
                  <a:moveTo>
                    <a:pt x="1880" y="0"/>
                  </a:moveTo>
                  <a:lnTo>
                    <a:pt x="0" y="133"/>
                  </a:lnTo>
                  <a:lnTo>
                    <a:pt x="167" y="2497"/>
                  </a:lnTo>
                  <a:lnTo>
                    <a:pt x="2046" y="2364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rgbClr val="ED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6032900" y="1466925"/>
              <a:ext cx="57525" cy="76425"/>
            </a:xfrm>
            <a:custGeom>
              <a:avLst/>
              <a:gdLst/>
              <a:ahLst/>
              <a:cxnLst/>
              <a:rect l="l" t="t" r="r" b="b"/>
              <a:pathLst>
                <a:path w="2301" h="3057" extrusionOk="0">
                  <a:moveTo>
                    <a:pt x="802" y="0"/>
                  </a:moveTo>
                  <a:cubicBezTo>
                    <a:pt x="725" y="0"/>
                    <a:pt x="643" y="5"/>
                    <a:pt x="557" y="14"/>
                  </a:cubicBezTo>
                  <a:cubicBezTo>
                    <a:pt x="557" y="14"/>
                    <a:pt x="0" y="1733"/>
                    <a:pt x="250" y="2612"/>
                  </a:cubicBezTo>
                  <a:cubicBezTo>
                    <a:pt x="337" y="2921"/>
                    <a:pt x="596" y="3056"/>
                    <a:pt x="892" y="3056"/>
                  </a:cubicBezTo>
                  <a:cubicBezTo>
                    <a:pt x="1327" y="3056"/>
                    <a:pt x="1844" y="2764"/>
                    <a:pt x="2020" y="2304"/>
                  </a:cubicBezTo>
                  <a:cubicBezTo>
                    <a:pt x="2300" y="1571"/>
                    <a:pt x="2238" y="0"/>
                    <a:pt x="802" y="0"/>
                  </a:cubicBezTo>
                  <a:close/>
                </a:path>
              </a:pathLst>
            </a:custGeom>
            <a:solidFill>
              <a:srgbClr val="ED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6035025" y="1513475"/>
              <a:ext cx="68725" cy="85375"/>
            </a:xfrm>
            <a:custGeom>
              <a:avLst/>
              <a:gdLst/>
              <a:ahLst/>
              <a:cxnLst/>
              <a:rect l="l" t="t" r="r" b="b"/>
              <a:pathLst>
                <a:path w="2749" h="3415" extrusionOk="0">
                  <a:moveTo>
                    <a:pt x="2472" y="0"/>
                  </a:moveTo>
                  <a:lnTo>
                    <a:pt x="598" y="87"/>
                  </a:lnTo>
                  <a:cubicBezTo>
                    <a:pt x="502" y="1418"/>
                    <a:pt x="0" y="3279"/>
                    <a:pt x="0" y="3279"/>
                  </a:cubicBezTo>
                  <a:cubicBezTo>
                    <a:pt x="167" y="3377"/>
                    <a:pt x="412" y="3414"/>
                    <a:pt x="688" y="3414"/>
                  </a:cubicBezTo>
                  <a:cubicBezTo>
                    <a:pt x="1562" y="3414"/>
                    <a:pt x="2749" y="3040"/>
                    <a:pt x="2749" y="3039"/>
                  </a:cubicBezTo>
                  <a:cubicBezTo>
                    <a:pt x="2573" y="2039"/>
                    <a:pt x="2472" y="0"/>
                    <a:pt x="2472" y="0"/>
                  </a:cubicBezTo>
                  <a:close/>
                </a:path>
              </a:pathLst>
            </a:custGeom>
            <a:solidFill>
              <a:srgbClr val="ED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5883325" y="2922825"/>
              <a:ext cx="131325" cy="55750"/>
            </a:xfrm>
            <a:custGeom>
              <a:avLst/>
              <a:gdLst/>
              <a:ahLst/>
              <a:cxnLst/>
              <a:rect l="l" t="t" r="r" b="b"/>
              <a:pathLst>
                <a:path w="5253" h="2230" extrusionOk="0">
                  <a:moveTo>
                    <a:pt x="2615" y="1"/>
                  </a:moveTo>
                  <a:lnTo>
                    <a:pt x="312" y="1567"/>
                  </a:lnTo>
                  <a:lnTo>
                    <a:pt x="1" y="1720"/>
                  </a:lnTo>
                  <a:lnTo>
                    <a:pt x="1" y="2230"/>
                  </a:lnTo>
                  <a:lnTo>
                    <a:pt x="1740" y="2230"/>
                  </a:lnTo>
                  <a:lnTo>
                    <a:pt x="4976" y="1648"/>
                  </a:lnTo>
                  <a:lnTo>
                    <a:pt x="5253" y="646"/>
                  </a:lnTo>
                  <a:lnTo>
                    <a:pt x="5182" y="1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5460625" y="1748725"/>
              <a:ext cx="357850" cy="391300"/>
            </a:xfrm>
            <a:custGeom>
              <a:avLst/>
              <a:gdLst/>
              <a:ahLst/>
              <a:cxnLst/>
              <a:rect l="l" t="t" r="r" b="b"/>
              <a:pathLst>
                <a:path w="14314" h="15652" extrusionOk="0">
                  <a:moveTo>
                    <a:pt x="2353" y="1"/>
                  </a:moveTo>
                  <a:cubicBezTo>
                    <a:pt x="2353" y="1"/>
                    <a:pt x="1233" y="1"/>
                    <a:pt x="612" y="1321"/>
                  </a:cubicBezTo>
                  <a:cubicBezTo>
                    <a:pt x="0" y="2625"/>
                    <a:pt x="1308" y="12182"/>
                    <a:pt x="1491" y="13174"/>
                  </a:cubicBezTo>
                  <a:cubicBezTo>
                    <a:pt x="1566" y="13581"/>
                    <a:pt x="1756" y="14124"/>
                    <a:pt x="2161" y="14464"/>
                  </a:cubicBezTo>
                  <a:cubicBezTo>
                    <a:pt x="2198" y="14498"/>
                    <a:pt x="2236" y="14529"/>
                    <a:pt x="2277" y="14557"/>
                  </a:cubicBezTo>
                  <a:lnTo>
                    <a:pt x="2285" y="14562"/>
                  </a:lnTo>
                  <a:cubicBezTo>
                    <a:pt x="2668" y="14833"/>
                    <a:pt x="4013" y="15573"/>
                    <a:pt x="7279" y="15643"/>
                  </a:cubicBezTo>
                  <a:cubicBezTo>
                    <a:pt x="7543" y="15649"/>
                    <a:pt x="7797" y="15651"/>
                    <a:pt x="8044" y="15651"/>
                  </a:cubicBezTo>
                  <a:cubicBezTo>
                    <a:pt x="10930" y="15651"/>
                    <a:pt x="12647" y="15280"/>
                    <a:pt x="13516" y="14789"/>
                  </a:cubicBezTo>
                  <a:cubicBezTo>
                    <a:pt x="13674" y="14711"/>
                    <a:pt x="13819" y="14606"/>
                    <a:pt x="13943" y="14480"/>
                  </a:cubicBezTo>
                  <a:cubicBezTo>
                    <a:pt x="13948" y="14475"/>
                    <a:pt x="13955" y="14470"/>
                    <a:pt x="13959" y="14464"/>
                  </a:cubicBezTo>
                  <a:lnTo>
                    <a:pt x="13958" y="14464"/>
                  </a:lnTo>
                  <a:cubicBezTo>
                    <a:pt x="14168" y="14239"/>
                    <a:pt x="14313" y="13923"/>
                    <a:pt x="14275" y="13480"/>
                  </a:cubicBezTo>
                  <a:cubicBezTo>
                    <a:pt x="14159" y="12122"/>
                    <a:pt x="9310" y="1508"/>
                    <a:pt x="9310" y="1508"/>
                  </a:cubicBezTo>
                  <a:cubicBezTo>
                    <a:pt x="9310" y="1508"/>
                    <a:pt x="8776" y="1"/>
                    <a:pt x="7303" y="1"/>
                  </a:cubicBezTo>
                  <a:close/>
                </a:path>
              </a:pathLst>
            </a:custGeom>
            <a:solidFill>
              <a:srgbClr val="B2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4879425" y="2887550"/>
              <a:ext cx="123150" cy="81875"/>
            </a:xfrm>
            <a:custGeom>
              <a:avLst/>
              <a:gdLst/>
              <a:ahLst/>
              <a:cxnLst/>
              <a:rect l="l" t="t" r="r" b="b"/>
              <a:pathLst>
                <a:path w="4926" h="3275" extrusionOk="0">
                  <a:moveTo>
                    <a:pt x="230" y="1"/>
                  </a:moveTo>
                  <a:lnTo>
                    <a:pt x="1" y="534"/>
                  </a:lnTo>
                  <a:lnTo>
                    <a:pt x="110" y="1788"/>
                  </a:lnTo>
                  <a:lnTo>
                    <a:pt x="2834" y="3275"/>
                  </a:lnTo>
                  <a:lnTo>
                    <a:pt x="4925" y="3275"/>
                  </a:lnTo>
                  <a:lnTo>
                    <a:pt x="4925" y="2879"/>
                  </a:lnTo>
                  <a:lnTo>
                    <a:pt x="4535" y="285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5798450" y="2270050"/>
              <a:ext cx="106025" cy="652725"/>
            </a:xfrm>
            <a:custGeom>
              <a:avLst/>
              <a:gdLst/>
              <a:ahLst/>
              <a:cxnLst/>
              <a:rect l="l" t="t" r="r" b="b"/>
              <a:pathLst>
                <a:path w="4241" h="26109" extrusionOk="0">
                  <a:moveTo>
                    <a:pt x="0" y="1"/>
                  </a:moveTo>
                  <a:lnTo>
                    <a:pt x="3378" y="26108"/>
                  </a:lnTo>
                  <a:lnTo>
                    <a:pt x="4240" y="26108"/>
                  </a:lnTo>
                  <a:lnTo>
                    <a:pt x="1690" y="1"/>
                  </a:lnTo>
                  <a:close/>
                </a:path>
              </a:pathLst>
            </a:custGeom>
            <a:solidFill>
              <a:srgbClr val="D6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5405400" y="2270050"/>
              <a:ext cx="106025" cy="652725"/>
            </a:xfrm>
            <a:custGeom>
              <a:avLst/>
              <a:gdLst/>
              <a:ahLst/>
              <a:cxnLst/>
              <a:rect l="l" t="t" r="r" b="b"/>
              <a:pathLst>
                <a:path w="4241" h="26109" extrusionOk="0">
                  <a:moveTo>
                    <a:pt x="2552" y="1"/>
                  </a:moveTo>
                  <a:lnTo>
                    <a:pt x="0" y="26108"/>
                  </a:lnTo>
                  <a:lnTo>
                    <a:pt x="864" y="26108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rgbClr val="D6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4766625" y="2270050"/>
              <a:ext cx="106075" cy="652725"/>
            </a:xfrm>
            <a:custGeom>
              <a:avLst/>
              <a:gdLst/>
              <a:ahLst/>
              <a:cxnLst/>
              <a:rect l="l" t="t" r="r" b="b"/>
              <a:pathLst>
                <a:path w="4243" h="26109" extrusionOk="0">
                  <a:moveTo>
                    <a:pt x="2552" y="1"/>
                  </a:moveTo>
                  <a:lnTo>
                    <a:pt x="1" y="26108"/>
                  </a:lnTo>
                  <a:lnTo>
                    <a:pt x="865" y="26108"/>
                  </a:lnTo>
                  <a:lnTo>
                    <a:pt x="4242" y="1"/>
                  </a:lnTo>
                  <a:close/>
                </a:path>
              </a:pathLst>
            </a:custGeom>
            <a:solidFill>
              <a:srgbClr val="D6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5675275" y="2270050"/>
              <a:ext cx="53075" cy="610850"/>
            </a:xfrm>
            <a:custGeom>
              <a:avLst/>
              <a:gdLst/>
              <a:ahLst/>
              <a:cxnLst/>
              <a:rect l="l" t="t" r="r" b="b"/>
              <a:pathLst>
                <a:path w="2123" h="24434" extrusionOk="0">
                  <a:moveTo>
                    <a:pt x="432" y="1"/>
                  </a:moveTo>
                  <a:lnTo>
                    <a:pt x="1" y="24433"/>
                  </a:lnTo>
                  <a:lnTo>
                    <a:pt x="865" y="24433"/>
                  </a:lnTo>
                  <a:lnTo>
                    <a:pt x="2122" y="1"/>
                  </a:lnTo>
                  <a:close/>
                </a:path>
              </a:pathLst>
            </a:custGeom>
            <a:solidFill>
              <a:srgbClr val="B0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5154700" y="2085725"/>
              <a:ext cx="727975" cy="836675"/>
            </a:xfrm>
            <a:custGeom>
              <a:avLst/>
              <a:gdLst/>
              <a:ahLst/>
              <a:cxnLst/>
              <a:rect l="l" t="t" r="r" b="b"/>
              <a:pathLst>
                <a:path w="29119" h="33467" extrusionOk="0">
                  <a:moveTo>
                    <a:pt x="26512" y="0"/>
                  </a:moveTo>
                  <a:cubicBezTo>
                    <a:pt x="26182" y="1971"/>
                    <a:pt x="21753" y="2135"/>
                    <a:pt x="21753" y="2135"/>
                  </a:cubicBezTo>
                  <a:cubicBezTo>
                    <a:pt x="16547" y="939"/>
                    <a:pt x="13048" y="431"/>
                    <a:pt x="10619" y="431"/>
                  </a:cubicBezTo>
                  <a:cubicBezTo>
                    <a:pt x="7073" y="431"/>
                    <a:pt x="5805" y="1513"/>
                    <a:pt x="4828" y="3120"/>
                  </a:cubicBezTo>
                  <a:cubicBezTo>
                    <a:pt x="3180" y="5828"/>
                    <a:pt x="0" y="33467"/>
                    <a:pt x="0" y="33467"/>
                  </a:cubicBezTo>
                  <a:lnTo>
                    <a:pt x="2708" y="33467"/>
                  </a:lnTo>
                  <a:lnTo>
                    <a:pt x="10361" y="9040"/>
                  </a:lnTo>
                  <a:lnTo>
                    <a:pt x="25587" y="9028"/>
                  </a:lnTo>
                  <a:cubicBezTo>
                    <a:pt x="29118" y="5663"/>
                    <a:pt x="26512" y="1"/>
                    <a:pt x="26512" y="0"/>
                  </a:cubicBez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5462775" y="2311400"/>
              <a:ext cx="383700" cy="23075"/>
            </a:xfrm>
            <a:custGeom>
              <a:avLst/>
              <a:gdLst/>
              <a:ahLst/>
              <a:cxnLst/>
              <a:rect l="l" t="t" r="r" b="b"/>
              <a:pathLst>
                <a:path w="15348" h="923" extrusionOk="0">
                  <a:moveTo>
                    <a:pt x="1" y="1"/>
                  </a:moveTo>
                  <a:lnTo>
                    <a:pt x="1" y="923"/>
                  </a:lnTo>
                  <a:lnTo>
                    <a:pt x="15347" y="923"/>
                  </a:lnTo>
                  <a:lnTo>
                    <a:pt x="15347" y="1"/>
                  </a:lnTo>
                  <a:close/>
                </a:path>
              </a:pathLst>
            </a:custGeom>
            <a:solidFill>
              <a:srgbClr val="D6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4819650" y="2288375"/>
              <a:ext cx="137900" cy="41625"/>
            </a:xfrm>
            <a:custGeom>
              <a:avLst/>
              <a:gdLst/>
              <a:ahLst/>
              <a:cxnLst/>
              <a:rect l="l" t="t" r="r" b="b"/>
              <a:pathLst>
                <a:path w="5516" h="1665" extrusionOk="0">
                  <a:moveTo>
                    <a:pt x="0" y="0"/>
                  </a:moveTo>
                  <a:lnTo>
                    <a:pt x="185" y="922"/>
                  </a:lnTo>
                  <a:lnTo>
                    <a:pt x="5408" y="1664"/>
                  </a:lnTo>
                  <a:lnTo>
                    <a:pt x="5515" y="7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5794375" y="2037925"/>
              <a:ext cx="102550" cy="273500"/>
            </a:xfrm>
            <a:custGeom>
              <a:avLst/>
              <a:gdLst/>
              <a:ahLst/>
              <a:cxnLst/>
              <a:rect l="l" t="t" r="r" b="b"/>
              <a:pathLst>
                <a:path w="4102" h="10940" extrusionOk="0">
                  <a:moveTo>
                    <a:pt x="1852" y="0"/>
                  </a:moveTo>
                  <a:cubicBezTo>
                    <a:pt x="270" y="4121"/>
                    <a:pt x="0" y="10940"/>
                    <a:pt x="0" y="10940"/>
                  </a:cubicBezTo>
                  <a:cubicBezTo>
                    <a:pt x="4101" y="9753"/>
                    <a:pt x="2963" y="3178"/>
                    <a:pt x="2963" y="3178"/>
                  </a:cubicBezTo>
                  <a:lnTo>
                    <a:pt x="1852" y="0"/>
                  </a:lnTo>
                  <a:close/>
                </a:path>
              </a:pathLst>
            </a:custGeom>
            <a:solidFill>
              <a:srgbClr val="D6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5409300" y="2311400"/>
              <a:ext cx="56175" cy="23075"/>
            </a:xfrm>
            <a:custGeom>
              <a:avLst/>
              <a:gdLst/>
              <a:ahLst/>
              <a:cxnLst/>
              <a:rect l="l" t="t" r="r" b="b"/>
              <a:pathLst>
                <a:path w="2247" h="923" extrusionOk="0">
                  <a:moveTo>
                    <a:pt x="2140" y="1"/>
                  </a:moveTo>
                  <a:lnTo>
                    <a:pt x="177" y="13"/>
                  </a:lnTo>
                  <a:lnTo>
                    <a:pt x="0" y="576"/>
                  </a:lnTo>
                  <a:lnTo>
                    <a:pt x="2140" y="923"/>
                  </a:lnTo>
                  <a:lnTo>
                    <a:pt x="2246" y="560"/>
                  </a:lnTo>
                  <a:lnTo>
                    <a:pt x="2140" y="1"/>
                  </a:lnTo>
                  <a:close/>
                </a:path>
              </a:pathLst>
            </a:custGeom>
            <a:solidFill>
              <a:srgbClr val="D6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4686700" y="2039375"/>
              <a:ext cx="1067250" cy="31625"/>
            </a:xfrm>
            <a:custGeom>
              <a:avLst/>
              <a:gdLst/>
              <a:ahLst/>
              <a:cxnLst/>
              <a:rect l="l" t="t" r="r" b="b"/>
              <a:pathLst>
                <a:path w="42690" h="1265" extrusionOk="0">
                  <a:moveTo>
                    <a:pt x="1" y="1"/>
                  </a:moveTo>
                  <a:lnTo>
                    <a:pt x="5584" y="1264"/>
                  </a:lnTo>
                  <a:lnTo>
                    <a:pt x="42690" y="1264"/>
                  </a:lnTo>
                  <a:lnTo>
                    <a:pt x="30277" y="1"/>
                  </a:lnTo>
                  <a:close/>
                </a:path>
              </a:pathLst>
            </a:custGeom>
            <a:solidFill>
              <a:srgbClr val="D094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4826275" y="2070975"/>
              <a:ext cx="927900" cy="14975"/>
            </a:xfrm>
            <a:custGeom>
              <a:avLst/>
              <a:gdLst/>
              <a:ahLst/>
              <a:cxnLst/>
              <a:rect l="l" t="t" r="r" b="b"/>
              <a:pathLst>
                <a:path w="37116" h="599" extrusionOk="0">
                  <a:moveTo>
                    <a:pt x="0" y="0"/>
                  </a:moveTo>
                  <a:lnTo>
                    <a:pt x="0" y="598"/>
                  </a:lnTo>
                  <a:lnTo>
                    <a:pt x="37116" y="598"/>
                  </a:lnTo>
                  <a:lnTo>
                    <a:pt x="37116" y="0"/>
                  </a:ln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5307725" y="1767375"/>
              <a:ext cx="192300" cy="280350"/>
            </a:xfrm>
            <a:custGeom>
              <a:avLst/>
              <a:gdLst/>
              <a:ahLst/>
              <a:cxnLst/>
              <a:rect l="l" t="t" r="r" b="b"/>
              <a:pathLst>
                <a:path w="7692" h="11214" extrusionOk="0">
                  <a:moveTo>
                    <a:pt x="7089" y="1"/>
                  </a:moveTo>
                  <a:cubicBezTo>
                    <a:pt x="7089" y="1"/>
                    <a:pt x="1132" y="7051"/>
                    <a:pt x="763" y="8282"/>
                  </a:cubicBezTo>
                  <a:cubicBezTo>
                    <a:pt x="1" y="10822"/>
                    <a:pt x="2474" y="11077"/>
                    <a:pt x="2474" y="11077"/>
                  </a:cubicBezTo>
                  <a:lnTo>
                    <a:pt x="4886" y="11213"/>
                  </a:lnTo>
                  <a:cubicBezTo>
                    <a:pt x="4886" y="11213"/>
                    <a:pt x="3002" y="10115"/>
                    <a:pt x="7691" y="6323"/>
                  </a:cubicBezTo>
                  <a:lnTo>
                    <a:pt x="7089" y="1"/>
                  </a:lnTo>
                  <a:close/>
                </a:path>
              </a:pathLst>
            </a:custGeom>
            <a:solidFill>
              <a:srgbClr val="B2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4686700" y="2039375"/>
              <a:ext cx="139600" cy="46575"/>
            </a:xfrm>
            <a:custGeom>
              <a:avLst/>
              <a:gdLst/>
              <a:ahLst/>
              <a:cxnLst/>
              <a:rect l="l" t="t" r="r" b="b"/>
              <a:pathLst>
                <a:path w="5584" h="1863" extrusionOk="0">
                  <a:moveTo>
                    <a:pt x="1" y="1"/>
                  </a:moveTo>
                  <a:lnTo>
                    <a:pt x="1" y="458"/>
                  </a:lnTo>
                  <a:lnTo>
                    <a:pt x="5583" y="1862"/>
                  </a:lnTo>
                  <a:lnTo>
                    <a:pt x="5583" y="12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5264375" y="1850625"/>
              <a:ext cx="125375" cy="215625"/>
            </a:xfrm>
            <a:custGeom>
              <a:avLst/>
              <a:gdLst/>
              <a:ahLst/>
              <a:cxnLst/>
              <a:rect l="l" t="t" r="r" b="b"/>
              <a:pathLst>
                <a:path w="5015" h="8625" extrusionOk="0">
                  <a:moveTo>
                    <a:pt x="0" y="1"/>
                  </a:moveTo>
                  <a:lnTo>
                    <a:pt x="0" y="7701"/>
                  </a:lnTo>
                  <a:lnTo>
                    <a:pt x="5014" y="8625"/>
                  </a:lnTo>
                  <a:lnTo>
                    <a:pt x="5014" y="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272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5389725" y="2047700"/>
              <a:ext cx="174900" cy="18550"/>
            </a:xfrm>
            <a:custGeom>
              <a:avLst/>
              <a:gdLst/>
              <a:ahLst/>
              <a:cxnLst/>
              <a:rect l="l" t="t" r="r" b="b"/>
              <a:pathLst>
                <a:path w="6996" h="742" extrusionOk="0">
                  <a:moveTo>
                    <a:pt x="0" y="0"/>
                  </a:moveTo>
                  <a:lnTo>
                    <a:pt x="0" y="742"/>
                  </a:lnTo>
                  <a:lnTo>
                    <a:pt x="6995" y="742"/>
                  </a:lnTo>
                  <a:lnTo>
                    <a:pt x="6995" y="463"/>
                  </a:lnTo>
                  <a:lnTo>
                    <a:pt x="2245" y="0"/>
                  </a:lnTo>
                  <a:close/>
                </a:path>
              </a:pathLst>
            </a:custGeom>
            <a:solidFill>
              <a:srgbClr val="7272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5471875" y="1748725"/>
              <a:ext cx="325275" cy="312775"/>
            </a:xfrm>
            <a:custGeom>
              <a:avLst/>
              <a:gdLst/>
              <a:ahLst/>
              <a:cxnLst/>
              <a:rect l="l" t="t" r="r" b="b"/>
              <a:pathLst>
                <a:path w="13011" h="12511" extrusionOk="0">
                  <a:moveTo>
                    <a:pt x="6853" y="1"/>
                  </a:moveTo>
                  <a:cubicBezTo>
                    <a:pt x="6853" y="1"/>
                    <a:pt x="8838" y="7154"/>
                    <a:pt x="7922" y="9183"/>
                  </a:cubicBezTo>
                  <a:cubicBezTo>
                    <a:pt x="7170" y="10850"/>
                    <a:pt x="1121" y="10918"/>
                    <a:pt x="136" y="10918"/>
                  </a:cubicBezTo>
                  <a:cubicBezTo>
                    <a:pt x="48" y="10918"/>
                    <a:pt x="1" y="10918"/>
                    <a:pt x="1" y="10918"/>
                  </a:cubicBezTo>
                  <a:lnTo>
                    <a:pt x="1" y="12314"/>
                  </a:lnTo>
                  <a:lnTo>
                    <a:pt x="7543" y="12510"/>
                  </a:lnTo>
                  <a:cubicBezTo>
                    <a:pt x="7543" y="12510"/>
                    <a:pt x="7575" y="12511"/>
                    <a:pt x="7636" y="12511"/>
                  </a:cubicBezTo>
                  <a:cubicBezTo>
                    <a:pt x="8356" y="12511"/>
                    <a:pt x="13010" y="12348"/>
                    <a:pt x="12358" y="8125"/>
                  </a:cubicBezTo>
                  <a:cubicBezTo>
                    <a:pt x="11723" y="4017"/>
                    <a:pt x="11292" y="1"/>
                    <a:pt x="6853" y="1"/>
                  </a:cubicBezTo>
                  <a:close/>
                </a:path>
              </a:pathLst>
            </a:custGeom>
            <a:solidFill>
              <a:srgbClr val="B2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5389700" y="2059250"/>
              <a:ext cx="174925" cy="7000"/>
            </a:xfrm>
            <a:custGeom>
              <a:avLst/>
              <a:gdLst/>
              <a:ahLst/>
              <a:cxnLst/>
              <a:rect l="l" t="t" r="r" b="b"/>
              <a:pathLst>
                <a:path w="6997" h="280" extrusionOk="0">
                  <a:moveTo>
                    <a:pt x="0" y="1"/>
                  </a:moveTo>
                  <a:lnTo>
                    <a:pt x="0" y="280"/>
                  </a:lnTo>
                  <a:lnTo>
                    <a:pt x="6996" y="280"/>
                  </a:lnTo>
                  <a:lnTo>
                    <a:pt x="6996" y="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5264375" y="2039100"/>
              <a:ext cx="125375" cy="27150"/>
            </a:xfrm>
            <a:custGeom>
              <a:avLst/>
              <a:gdLst/>
              <a:ahLst/>
              <a:cxnLst/>
              <a:rect l="l" t="t" r="r" b="b"/>
              <a:pathLst>
                <a:path w="5015" h="1086" extrusionOk="0">
                  <a:moveTo>
                    <a:pt x="0" y="0"/>
                  </a:moveTo>
                  <a:lnTo>
                    <a:pt x="0" y="162"/>
                  </a:lnTo>
                  <a:lnTo>
                    <a:pt x="5014" y="1086"/>
                  </a:lnTo>
                  <a:lnTo>
                    <a:pt x="5014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5315675" y="1923000"/>
              <a:ext cx="14550" cy="29750"/>
            </a:xfrm>
            <a:custGeom>
              <a:avLst/>
              <a:gdLst/>
              <a:ahLst/>
              <a:cxnLst/>
              <a:rect l="l" t="t" r="r" b="b"/>
              <a:pathLst>
                <a:path w="582" h="1190" extrusionOk="0">
                  <a:moveTo>
                    <a:pt x="291" y="1"/>
                  </a:moveTo>
                  <a:cubicBezTo>
                    <a:pt x="131" y="1"/>
                    <a:pt x="1" y="267"/>
                    <a:pt x="1" y="595"/>
                  </a:cubicBezTo>
                  <a:cubicBezTo>
                    <a:pt x="1" y="923"/>
                    <a:pt x="131" y="1190"/>
                    <a:pt x="291" y="1190"/>
                  </a:cubicBezTo>
                  <a:cubicBezTo>
                    <a:pt x="451" y="1190"/>
                    <a:pt x="582" y="923"/>
                    <a:pt x="582" y="595"/>
                  </a:cubicBezTo>
                  <a:cubicBezTo>
                    <a:pt x="582" y="267"/>
                    <a:pt x="451" y="1"/>
                    <a:pt x="291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5406350" y="2062050"/>
              <a:ext cx="11075" cy="2325"/>
            </a:xfrm>
            <a:custGeom>
              <a:avLst/>
              <a:gdLst/>
              <a:ahLst/>
              <a:cxnLst/>
              <a:rect l="l" t="t" r="r" b="b"/>
              <a:pathLst>
                <a:path w="443" h="93" extrusionOk="0">
                  <a:moveTo>
                    <a:pt x="1" y="0"/>
                  </a:moveTo>
                  <a:lnTo>
                    <a:pt x="1" y="92"/>
                  </a:lnTo>
                  <a:lnTo>
                    <a:pt x="442" y="92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5424325" y="2062050"/>
              <a:ext cx="11075" cy="2325"/>
            </a:xfrm>
            <a:custGeom>
              <a:avLst/>
              <a:gdLst/>
              <a:ahLst/>
              <a:cxnLst/>
              <a:rect l="l" t="t" r="r" b="b"/>
              <a:pathLst>
                <a:path w="443" h="93" extrusionOk="0">
                  <a:moveTo>
                    <a:pt x="1" y="0"/>
                  </a:moveTo>
                  <a:lnTo>
                    <a:pt x="1" y="92"/>
                  </a:lnTo>
                  <a:lnTo>
                    <a:pt x="442" y="92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5438650" y="2062050"/>
              <a:ext cx="2725" cy="2325"/>
            </a:xfrm>
            <a:custGeom>
              <a:avLst/>
              <a:gdLst/>
              <a:ahLst/>
              <a:cxnLst/>
              <a:rect l="l" t="t" r="r" b="b"/>
              <a:pathLst>
                <a:path w="109" h="93" extrusionOk="0">
                  <a:moveTo>
                    <a:pt x="62" y="0"/>
                  </a:moveTo>
                  <a:cubicBezTo>
                    <a:pt x="21" y="0"/>
                    <a:pt x="1" y="50"/>
                    <a:pt x="30" y="79"/>
                  </a:cubicBezTo>
                  <a:cubicBezTo>
                    <a:pt x="39" y="88"/>
                    <a:pt x="51" y="93"/>
                    <a:pt x="62" y="93"/>
                  </a:cubicBezTo>
                  <a:cubicBezTo>
                    <a:pt x="86" y="93"/>
                    <a:pt x="108" y="74"/>
                    <a:pt x="108" y="46"/>
                  </a:cubicBezTo>
                  <a:cubicBezTo>
                    <a:pt x="108" y="20"/>
                    <a:pt x="87" y="0"/>
                    <a:pt x="62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5286075" y="2046600"/>
              <a:ext cx="103675" cy="19650"/>
            </a:xfrm>
            <a:custGeom>
              <a:avLst/>
              <a:gdLst/>
              <a:ahLst/>
              <a:cxnLst/>
              <a:rect l="l" t="t" r="r" b="b"/>
              <a:pathLst>
                <a:path w="4147" h="786" extrusionOk="0">
                  <a:moveTo>
                    <a:pt x="996" y="0"/>
                  </a:moveTo>
                  <a:lnTo>
                    <a:pt x="1" y="22"/>
                  </a:lnTo>
                  <a:lnTo>
                    <a:pt x="4146" y="786"/>
                  </a:lnTo>
                  <a:lnTo>
                    <a:pt x="4146" y="507"/>
                  </a:lnTo>
                  <a:lnTo>
                    <a:pt x="996" y="0"/>
                  </a:ln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5553325" y="1745650"/>
              <a:ext cx="66150" cy="44725"/>
            </a:xfrm>
            <a:custGeom>
              <a:avLst/>
              <a:gdLst/>
              <a:ahLst/>
              <a:cxnLst/>
              <a:rect l="l" t="t" r="r" b="b"/>
              <a:pathLst>
                <a:path w="2646" h="1789" extrusionOk="0">
                  <a:moveTo>
                    <a:pt x="1008" y="0"/>
                  </a:moveTo>
                  <a:cubicBezTo>
                    <a:pt x="615" y="0"/>
                    <a:pt x="240" y="31"/>
                    <a:pt x="1" y="124"/>
                  </a:cubicBezTo>
                  <a:lnTo>
                    <a:pt x="125" y="1789"/>
                  </a:lnTo>
                  <a:cubicBezTo>
                    <a:pt x="125" y="1789"/>
                    <a:pt x="2321" y="1156"/>
                    <a:pt x="2645" y="123"/>
                  </a:cubicBezTo>
                  <a:cubicBezTo>
                    <a:pt x="2645" y="123"/>
                    <a:pt x="1791" y="0"/>
                    <a:pt x="1008" y="0"/>
                  </a:cubicBezTo>
                  <a:close/>
                </a:path>
              </a:pathLst>
            </a:custGeom>
            <a:solidFill>
              <a:srgbClr val="ED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5553325" y="1679000"/>
              <a:ext cx="66150" cy="73725"/>
            </a:xfrm>
            <a:custGeom>
              <a:avLst/>
              <a:gdLst/>
              <a:ahLst/>
              <a:cxnLst/>
              <a:rect l="l" t="t" r="r" b="b"/>
              <a:pathLst>
                <a:path w="2646" h="2949" extrusionOk="0">
                  <a:moveTo>
                    <a:pt x="286" y="0"/>
                  </a:moveTo>
                  <a:cubicBezTo>
                    <a:pt x="286" y="1335"/>
                    <a:pt x="1" y="2790"/>
                    <a:pt x="1" y="2790"/>
                  </a:cubicBezTo>
                  <a:cubicBezTo>
                    <a:pt x="241" y="2909"/>
                    <a:pt x="614" y="2948"/>
                    <a:pt x="1005" y="2948"/>
                  </a:cubicBezTo>
                  <a:cubicBezTo>
                    <a:pt x="1789" y="2948"/>
                    <a:pt x="2645" y="2789"/>
                    <a:pt x="2645" y="2789"/>
                  </a:cubicBezTo>
                  <a:cubicBezTo>
                    <a:pt x="2397" y="1804"/>
                    <a:pt x="2207" y="197"/>
                    <a:pt x="2207" y="197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ED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5559325" y="1632200"/>
              <a:ext cx="48525" cy="60350"/>
            </a:xfrm>
            <a:custGeom>
              <a:avLst/>
              <a:gdLst/>
              <a:ahLst/>
              <a:cxnLst/>
              <a:rect l="l" t="t" r="r" b="b"/>
              <a:pathLst>
                <a:path w="1941" h="2414" extrusionOk="0">
                  <a:moveTo>
                    <a:pt x="1884" y="0"/>
                  </a:moveTo>
                  <a:lnTo>
                    <a:pt x="0" y="44"/>
                  </a:lnTo>
                  <a:lnTo>
                    <a:pt x="56" y="2414"/>
                  </a:lnTo>
                  <a:lnTo>
                    <a:pt x="1940" y="2370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rgbClr val="ED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5563925" y="1632125"/>
              <a:ext cx="59975" cy="76675"/>
            </a:xfrm>
            <a:custGeom>
              <a:avLst/>
              <a:gdLst/>
              <a:ahLst/>
              <a:cxnLst/>
              <a:rect l="l" t="t" r="r" b="b"/>
              <a:pathLst>
                <a:path w="2399" h="3067" extrusionOk="0">
                  <a:moveTo>
                    <a:pt x="1641" y="1"/>
                  </a:moveTo>
                  <a:cubicBezTo>
                    <a:pt x="0" y="1"/>
                    <a:pt x="76" y="1682"/>
                    <a:pt x="441" y="2419"/>
                  </a:cubicBezTo>
                  <a:cubicBezTo>
                    <a:pt x="643" y="2828"/>
                    <a:pt x="1123" y="3066"/>
                    <a:pt x="1538" y="3066"/>
                  </a:cubicBezTo>
                  <a:cubicBezTo>
                    <a:pt x="1874" y="3066"/>
                    <a:pt x="2167" y="2909"/>
                    <a:pt x="2232" y="2559"/>
                  </a:cubicBezTo>
                  <a:cubicBezTo>
                    <a:pt x="2399" y="1660"/>
                    <a:pt x="1682" y="1"/>
                    <a:pt x="1682" y="1"/>
                  </a:cubicBezTo>
                  <a:cubicBezTo>
                    <a:pt x="1668" y="1"/>
                    <a:pt x="1655" y="1"/>
                    <a:pt x="1641" y="1"/>
                  </a:cubicBezTo>
                  <a:close/>
                </a:path>
              </a:pathLst>
            </a:custGeom>
            <a:solidFill>
              <a:srgbClr val="ED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5660400" y="1986275"/>
              <a:ext cx="132000" cy="78150"/>
            </a:xfrm>
            <a:custGeom>
              <a:avLst/>
              <a:gdLst/>
              <a:ahLst/>
              <a:cxnLst/>
              <a:rect l="l" t="t" r="r" b="b"/>
              <a:pathLst>
                <a:path w="5280" h="3126" extrusionOk="0">
                  <a:moveTo>
                    <a:pt x="4833" y="0"/>
                  </a:moveTo>
                  <a:lnTo>
                    <a:pt x="4829" y="2"/>
                  </a:lnTo>
                  <a:cubicBezTo>
                    <a:pt x="4377" y="2886"/>
                    <a:pt x="713" y="3009"/>
                    <a:pt x="90" y="3009"/>
                  </a:cubicBezTo>
                  <a:cubicBezTo>
                    <a:pt x="32" y="3009"/>
                    <a:pt x="0" y="3008"/>
                    <a:pt x="0" y="3008"/>
                  </a:cubicBezTo>
                  <a:lnTo>
                    <a:pt x="0" y="3008"/>
                  </a:lnTo>
                  <a:lnTo>
                    <a:pt x="1141" y="3123"/>
                  </a:lnTo>
                  <a:cubicBezTo>
                    <a:pt x="1141" y="3123"/>
                    <a:pt x="1187" y="3125"/>
                    <a:pt x="1270" y="3125"/>
                  </a:cubicBezTo>
                  <a:cubicBezTo>
                    <a:pt x="1912" y="3125"/>
                    <a:pt x="4750" y="3015"/>
                    <a:pt x="5280" y="1088"/>
                  </a:cubicBezTo>
                  <a:lnTo>
                    <a:pt x="4833" y="0"/>
                  </a:ln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5413675" y="1881925"/>
              <a:ext cx="66775" cy="127400"/>
            </a:xfrm>
            <a:custGeom>
              <a:avLst/>
              <a:gdLst/>
              <a:ahLst/>
              <a:cxnLst/>
              <a:rect l="l" t="t" r="r" b="b"/>
              <a:pathLst>
                <a:path w="2671" h="5096" extrusionOk="0">
                  <a:moveTo>
                    <a:pt x="2474" y="0"/>
                  </a:moveTo>
                  <a:cubicBezTo>
                    <a:pt x="2474" y="0"/>
                    <a:pt x="1" y="2960"/>
                    <a:pt x="442" y="5095"/>
                  </a:cubicBezTo>
                  <a:cubicBezTo>
                    <a:pt x="442" y="5095"/>
                    <a:pt x="804" y="4031"/>
                    <a:pt x="2670" y="2402"/>
                  </a:cubicBezTo>
                  <a:lnTo>
                    <a:pt x="2474" y="0"/>
                  </a:lnTo>
                  <a:close/>
                </a:path>
              </a:pathLst>
            </a:custGeom>
            <a:solidFill>
              <a:srgbClr val="8E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5644775" y="1812625"/>
              <a:ext cx="39100" cy="176075"/>
            </a:xfrm>
            <a:custGeom>
              <a:avLst/>
              <a:gdLst/>
              <a:ahLst/>
              <a:cxnLst/>
              <a:rect l="l" t="t" r="r" b="b"/>
              <a:pathLst>
                <a:path w="1564" h="7043" extrusionOk="0">
                  <a:moveTo>
                    <a:pt x="557" y="1"/>
                  </a:moveTo>
                  <a:cubicBezTo>
                    <a:pt x="556" y="4"/>
                    <a:pt x="1" y="742"/>
                    <a:pt x="452" y="2523"/>
                  </a:cubicBezTo>
                  <a:cubicBezTo>
                    <a:pt x="838" y="4043"/>
                    <a:pt x="1340" y="6251"/>
                    <a:pt x="627" y="7043"/>
                  </a:cubicBezTo>
                  <a:cubicBezTo>
                    <a:pt x="807" y="6917"/>
                    <a:pt x="938" y="6779"/>
                    <a:pt x="1006" y="6627"/>
                  </a:cubicBezTo>
                  <a:cubicBezTo>
                    <a:pt x="1564" y="5392"/>
                    <a:pt x="1047" y="2263"/>
                    <a:pt x="557" y="1"/>
                  </a:cubicBezTo>
                  <a:close/>
                </a:path>
              </a:pathLst>
            </a:custGeom>
            <a:solidFill>
              <a:srgbClr val="8E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5698525" y="2085725"/>
              <a:ext cx="124000" cy="53375"/>
            </a:xfrm>
            <a:custGeom>
              <a:avLst/>
              <a:gdLst/>
              <a:ahLst/>
              <a:cxnLst/>
              <a:rect l="l" t="t" r="r" b="b"/>
              <a:pathLst>
                <a:path w="4960" h="2135" extrusionOk="0">
                  <a:moveTo>
                    <a:pt x="4759" y="0"/>
                  </a:moveTo>
                  <a:cubicBezTo>
                    <a:pt x="4759" y="0"/>
                    <a:pt x="4702" y="1787"/>
                    <a:pt x="0" y="2135"/>
                  </a:cubicBezTo>
                  <a:cubicBezTo>
                    <a:pt x="0" y="2135"/>
                    <a:pt x="4278" y="2080"/>
                    <a:pt x="4959" y="496"/>
                  </a:cubicBezTo>
                  <a:lnTo>
                    <a:pt x="4759" y="0"/>
                  </a:ln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5413700" y="2127700"/>
              <a:ext cx="402350" cy="184025"/>
            </a:xfrm>
            <a:custGeom>
              <a:avLst/>
              <a:gdLst/>
              <a:ahLst/>
              <a:cxnLst/>
              <a:rect l="l" t="t" r="r" b="b"/>
              <a:pathLst>
                <a:path w="16094" h="7361" extrusionOk="0">
                  <a:moveTo>
                    <a:pt x="16094" y="1"/>
                  </a:moveTo>
                  <a:cubicBezTo>
                    <a:pt x="16093" y="1"/>
                    <a:pt x="15012" y="1880"/>
                    <a:pt x="14173" y="4693"/>
                  </a:cubicBezTo>
                  <a:cubicBezTo>
                    <a:pt x="13712" y="6236"/>
                    <a:pt x="9610" y="6481"/>
                    <a:pt x="7871" y="6481"/>
                  </a:cubicBezTo>
                  <a:cubicBezTo>
                    <a:pt x="7712" y="6481"/>
                    <a:pt x="7572" y="6479"/>
                    <a:pt x="7457" y="6476"/>
                  </a:cubicBezTo>
                  <a:cubicBezTo>
                    <a:pt x="7292" y="6471"/>
                    <a:pt x="7069" y="6468"/>
                    <a:pt x="6803" y="6468"/>
                  </a:cubicBezTo>
                  <a:cubicBezTo>
                    <a:pt x="4857" y="6468"/>
                    <a:pt x="622" y="6621"/>
                    <a:pt x="1" y="7361"/>
                  </a:cubicBezTo>
                  <a:lnTo>
                    <a:pt x="15227" y="7349"/>
                  </a:lnTo>
                  <a:cubicBezTo>
                    <a:pt x="15227" y="7349"/>
                    <a:pt x="15375" y="3616"/>
                    <a:pt x="16093" y="5"/>
                  </a:cubicBezTo>
                  <a:lnTo>
                    <a:pt x="16094" y="1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4786550" y="2096150"/>
              <a:ext cx="63650" cy="197225"/>
            </a:xfrm>
            <a:custGeom>
              <a:avLst/>
              <a:gdLst/>
              <a:ahLst/>
              <a:cxnLst/>
              <a:rect l="l" t="t" r="r" b="b"/>
              <a:pathLst>
                <a:path w="2546" h="7889" extrusionOk="0">
                  <a:moveTo>
                    <a:pt x="463" y="0"/>
                  </a:moveTo>
                  <a:lnTo>
                    <a:pt x="463" y="0"/>
                  </a:lnTo>
                  <a:cubicBezTo>
                    <a:pt x="1" y="4378"/>
                    <a:pt x="1324" y="7689"/>
                    <a:pt x="1324" y="7689"/>
                  </a:cubicBezTo>
                  <a:lnTo>
                    <a:pt x="2505" y="7888"/>
                  </a:lnTo>
                  <a:cubicBezTo>
                    <a:pt x="2545" y="4031"/>
                    <a:pt x="2121" y="1673"/>
                    <a:pt x="1676" y="266"/>
                  </a:cubicBezTo>
                  <a:lnTo>
                    <a:pt x="463" y="0"/>
                  </a:lnTo>
                  <a:close/>
                </a:path>
              </a:pathLst>
            </a:custGeom>
            <a:solidFill>
              <a:srgbClr val="D6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5131125" y="2212875"/>
              <a:ext cx="53825" cy="180475"/>
            </a:xfrm>
            <a:custGeom>
              <a:avLst/>
              <a:gdLst/>
              <a:ahLst/>
              <a:cxnLst/>
              <a:rect l="l" t="t" r="r" b="b"/>
              <a:pathLst>
                <a:path w="2153" h="7219" extrusionOk="0">
                  <a:moveTo>
                    <a:pt x="261" y="0"/>
                  </a:moveTo>
                  <a:lnTo>
                    <a:pt x="261" y="0"/>
                  </a:lnTo>
                  <a:cubicBezTo>
                    <a:pt x="815" y="1935"/>
                    <a:pt x="0" y="4731"/>
                    <a:pt x="0" y="4731"/>
                  </a:cubicBezTo>
                  <a:cubicBezTo>
                    <a:pt x="559" y="5717"/>
                    <a:pt x="1093" y="7219"/>
                    <a:pt x="1093" y="7219"/>
                  </a:cubicBezTo>
                  <a:cubicBezTo>
                    <a:pt x="2153" y="2304"/>
                    <a:pt x="261" y="1"/>
                    <a:pt x="261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4830575" y="2085925"/>
              <a:ext cx="130450" cy="220975"/>
            </a:xfrm>
            <a:custGeom>
              <a:avLst/>
              <a:gdLst/>
              <a:ahLst/>
              <a:cxnLst/>
              <a:rect l="l" t="t" r="r" b="b"/>
              <a:pathLst>
                <a:path w="5218" h="8839" extrusionOk="0">
                  <a:moveTo>
                    <a:pt x="398" y="0"/>
                  </a:moveTo>
                  <a:cubicBezTo>
                    <a:pt x="281" y="217"/>
                    <a:pt x="0" y="963"/>
                    <a:pt x="0" y="963"/>
                  </a:cubicBezTo>
                  <a:cubicBezTo>
                    <a:pt x="909" y="4177"/>
                    <a:pt x="745" y="8258"/>
                    <a:pt x="745" y="8258"/>
                  </a:cubicBezTo>
                  <a:lnTo>
                    <a:pt x="5078" y="8839"/>
                  </a:lnTo>
                  <a:cubicBezTo>
                    <a:pt x="5218" y="8472"/>
                    <a:pt x="5078" y="8297"/>
                    <a:pt x="5078" y="8297"/>
                  </a:cubicBezTo>
                  <a:cubicBezTo>
                    <a:pt x="4969" y="8348"/>
                    <a:pt x="4771" y="8385"/>
                    <a:pt x="4528" y="8385"/>
                  </a:cubicBezTo>
                  <a:cubicBezTo>
                    <a:pt x="3685" y="8385"/>
                    <a:pt x="2303" y="7940"/>
                    <a:pt x="2232" y="6105"/>
                  </a:cubicBezTo>
                  <a:cubicBezTo>
                    <a:pt x="2140" y="3743"/>
                    <a:pt x="1389" y="1554"/>
                    <a:pt x="1349" y="1200"/>
                  </a:cubicBezTo>
                  <a:cubicBezTo>
                    <a:pt x="1310" y="847"/>
                    <a:pt x="1765" y="364"/>
                    <a:pt x="1765" y="364"/>
                  </a:cubicBezTo>
                  <a:cubicBezTo>
                    <a:pt x="1390" y="248"/>
                    <a:pt x="954" y="0"/>
                    <a:pt x="954" y="0"/>
                  </a:cubicBezTo>
                  <a:close/>
                </a:path>
              </a:pathLst>
            </a:custGeom>
            <a:solidFill>
              <a:srgbClr val="3A8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5076600" y="1686900"/>
              <a:ext cx="333625" cy="166800"/>
            </a:xfrm>
            <a:custGeom>
              <a:avLst/>
              <a:gdLst/>
              <a:ahLst/>
              <a:cxnLst/>
              <a:rect l="l" t="t" r="r" b="b"/>
              <a:pathLst>
                <a:path w="13345" h="6672" extrusionOk="0">
                  <a:moveTo>
                    <a:pt x="12525" y="1"/>
                  </a:moveTo>
                  <a:cubicBezTo>
                    <a:pt x="12525" y="1"/>
                    <a:pt x="9050" y="3244"/>
                    <a:pt x="6156" y="3337"/>
                  </a:cubicBezTo>
                  <a:cubicBezTo>
                    <a:pt x="6133" y="3337"/>
                    <a:pt x="6109" y="3338"/>
                    <a:pt x="6085" y="3338"/>
                  </a:cubicBezTo>
                  <a:cubicBezTo>
                    <a:pt x="4031" y="3338"/>
                    <a:pt x="1" y="731"/>
                    <a:pt x="1" y="731"/>
                  </a:cubicBezTo>
                  <a:lnTo>
                    <a:pt x="1" y="731"/>
                  </a:lnTo>
                  <a:lnTo>
                    <a:pt x="770" y="5978"/>
                  </a:lnTo>
                  <a:cubicBezTo>
                    <a:pt x="770" y="5978"/>
                    <a:pt x="2516" y="6671"/>
                    <a:pt x="4584" y="6671"/>
                  </a:cubicBezTo>
                  <a:cubicBezTo>
                    <a:pt x="5401" y="6671"/>
                    <a:pt x="6268" y="6563"/>
                    <a:pt x="7098" y="6261"/>
                  </a:cubicBezTo>
                  <a:cubicBezTo>
                    <a:pt x="10483" y="5030"/>
                    <a:pt x="13344" y="854"/>
                    <a:pt x="13344" y="854"/>
                  </a:cubicBezTo>
                  <a:lnTo>
                    <a:pt x="125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4942750" y="1697550"/>
              <a:ext cx="84475" cy="29500"/>
            </a:xfrm>
            <a:custGeom>
              <a:avLst/>
              <a:gdLst/>
              <a:ahLst/>
              <a:cxnLst/>
              <a:rect l="l" t="t" r="r" b="b"/>
              <a:pathLst>
                <a:path w="3379" h="1180" extrusionOk="0">
                  <a:moveTo>
                    <a:pt x="2681" y="1"/>
                  </a:moveTo>
                  <a:lnTo>
                    <a:pt x="0" y="25"/>
                  </a:lnTo>
                  <a:cubicBezTo>
                    <a:pt x="0" y="25"/>
                    <a:pt x="843" y="1019"/>
                    <a:pt x="2144" y="1166"/>
                  </a:cubicBezTo>
                  <a:cubicBezTo>
                    <a:pt x="2225" y="1175"/>
                    <a:pt x="2298" y="1179"/>
                    <a:pt x="2365" y="1179"/>
                  </a:cubicBezTo>
                  <a:cubicBezTo>
                    <a:pt x="3379" y="1179"/>
                    <a:pt x="2888" y="194"/>
                    <a:pt x="2681" y="1"/>
                  </a:cubicBezTo>
                  <a:close/>
                </a:path>
              </a:pathLst>
            </a:custGeom>
            <a:solidFill>
              <a:srgbClr val="ED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4843925" y="1859550"/>
              <a:ext cx="52300" cy="111200"/>
            </a:xfrm>
            <a:custGeom>
              <a:avLst/>
              <a:gdLst/>
              <a:ahLst/>
              <a:cxnLst/>
              <a:rect l="l" t="t" r="r" b="b"/>
              <a:pathLst>
                <a:path w="2092" h="4448" extrusionOk="0">
                  <a:moveTo>
                    <a:pt x="1704" y="1"/>
                  </a:moveTo>
                  <a:lnTo>
                    <a:pt x="1704" y="1"/>
                  </a:lnTo>
                  <a:cubicBezTo>
                    <a:pt x="1513" y="1620"/>
                    <a:pt x="91" y="3241"/>
                    <a:pt x="91" y="3241"/>
                  </a:cubicBezTo>
                  <a:lnTo>
                    <a:pt x="1" y="4448"/>
                  </a:lnTo>
                  <a:cubicBezTo>
                    <a:pt x="2091" y="2741"/>
                    <a:pt x="1704" y="1"/>
                    <a:pt x="1704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5114475" y="1797325"/>
              <a:ext cx="169950" cy="56525"/>
            </a:xfrm>
            <a:custGeom>
              <a:avLst/>
              <a:gdLst/>
              <a:ahLst/>
              <a:cxnLst/>
              <a:rect l="l" t="t" r="r" b="b"/>
              <a:pathLst>
                <a:path w="6798" h="2261" extrusionOk="0">
                  <a:moveTo>
                    <a:pt x="0" y="0"/>
                  </a:moveTo>
                  <a:lnTo>
                    <a:pt x="370" y="1904"/>
                  </a:lnTo>
                  <a:cubicBezTo>
                    <a:pt x="1354" y="2162"/>
                    <a:pt x="2235" y="2261"/>
                    <a:pt x="3007" y="2261"/>
                  </a:cubicBezTo>
                  <a:cubicBezTo>
                    <a:pt x="5453" y="2261"/>
                    <a:pt x="6797" y="1272"/>
                    <a:pt x="6797" y="1272"/>
                  </a:cubicBezTo>
                  <a:cubicBezTo>
                    <a:pt x="6724" y="1238"/>
                    <a:pt x="6627" y="1224"/>
                    <a:pt x="6509" y="1224"/>
                  </a:cubicBezTo>
                  <a:cubicBezTo>
                    <a:pt x="5950" y="1224"/>
                    <a:pt x="4920" y="1538"/>
                    <a:pt x="3735" y="1538"/>
                  </a:cubicBezTo>
                  <a:cubicBezTo>
                    <a:pt x="3487" y="1538"/>
                    <a:pt x="3232" y="1524"/>
                    <a:pt x="2973" y="1491"/>
                  </a:cubicBezTo>
                  <a:cubicBezTo>
                    <a:pt x="1217" y="1265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5070925" y="2099450"/>
              <a:ext cx="47500" cy="40550"/>
            </a:xfrm>
            <a:custGeom>
              <a:avLst/>
              <a:gdLst/>
              <a:ahLst/>
              <a:cxnLst/>
              <a:rect l="l" t="t" r="r" b="b"/>
              <a:pathLst>
                <a:path w="1900" h="1622" extrusionOk="0">
                  <a:moveTo>
                    <a:pt x="872" y="1"/>
                  </a:moveTo>
                  <a:lnTo>
                    <a:pt x="1" y="176"/>
                  </a:lnTo>
                  <a:lnTo>
                    <a:pt x="1900" y="1622"/>
                  </a:lnTo>
                  <a:lnTo>
                    <a:pt x="872" y="1"/>
                  </a:ln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4864875" y="2306875"/>
              <a:ext cx="266275" cy="554225"/>
            </a:xfrm>
            <a:custGeom>
              <a:avLst/>
              <a:gdLst/>
              <a:ahLst/>
              <a:cxnLst/>
              <a:rect l="l" t="t" r="r" b="b"/>
              <a:pathLst>
                <a:path w="10651" h="22169" extrusionOk="0">
                  <a:moveTo>
                    <a:pt x="3706" y="1"/>
                  </a:moveTo>
                  <a:lnTo>
                    <a:pt x="1" y="22168"/>
                  </a:lnTo>
                  <a:lnTo>
                    <a:pt x="4769" y="22168"/>
                  </a:lnTo>
                  <a:lnTo>
                    <a:pt x="10650" y="971"/>
                  </a:lnTo>
                  <a:lnTo>
                    <a:pt x="3706" y="1"/>
                  </a:lnTo>
                  <a:close/>
                </a:path>
              </a:pathLst>
            </a:custGeom>
            <a:solidFill>
              <a:srgbClr val="5AA8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4980050" y="1861250"/>
              <a:ext cx="212925" cy="193825"/>
            </a:xfrm>
            <a:custGeom>
              <a:avLst/>
              <a:gdLst/>
              <a:ahLst/>
              <a:cxnLst/>
              <a:rect l="l" t="t" r="r" b="b"/>
              <a:pathLst>
                <a:path w="8517" h="7753" extrusionOk="0">
                  <a:moveTo>
                    <a:pt x="8516" y="0"/>
                  </a:moveTo>
                  <a:lnTo>
                    <a:pt x="0" y="151"/>
                  </a:lnTo>
                  <a:lnTo>
                    <a:pt x="0" y="7752"/>
                  </a:lnTo>
                  <a:lnTo>
                    <a:pt x="8516" y="7318"/>
                  </a:lnTo>
                  <a:lnTo>
                    <a:pt x="8516" y="0"/>
                  </a:lnTo>
                  <a:close/>
                </a:path>
              </a:pathLst>
            </a:custGeom>
            <a:solidFill>
              <a:srgbClr val="7272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4892250" y="2036925"/>
              <a:ext cx="135900" cy="18150"/>
            </a:xfrm>
            <a:custGeom>
              <a:avLst/>
              <a:gdLst/>
              <a:ahLst/>
              <a:cxnLst/>
              <a:rect l="l" t="t" r="r" b="b"/>
              <a:pathLst>
                <a:path w="5436" h="726" extrusionOk="0">
                  <a:moveTo>
                    <a:pt x="5436" y="1"/>
                  </a:moveTo>
                  <a:lnTo>
                    <a:pt x="0" y="339"/>
                  </a:lnTo>
                  <a:lnTo>
                    <a:pt x="3512" y="725"/>
                  </a:lnTo>
                  <a:lnTo>
                    <a:pt x="5436" y="1"/>
                  </a:lnTo>
                  <a:close/>
                </a:path>
              </a:pathLst>
            </a:custGeom>
            <a:solidFill>
              <a:srgbClr val="7272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4980050" y="2044175"/>
              <a:ext cx="212925" cy="18500"/>
            </a:xfrm>
            <a:custGeom>
              <a:avLst/>
              <a:gdLst/>
              <a:ahLst/>
              <a:cxnLst/>
              <a:rect l="l" t="t" r="r" b="b"/>
              <a:pathLst>
                <a:path w="8517" h="740" extrusionOk="0">
                  <a:moveTo>
                    <a:pt x="8516" y="1"/>
                  </a:moveTo>
                  <a:lnTo>
                    <a:pt x="0" y="435"/>
                  </a:lnTo>
                  <a:lnTo>
                    <a:pt x="0" y="740"/>
                  </a:lnTo>
                  <a:lnTo>
                    <a:pt x="8516" y="219"/>
                  </a:lnTo>
                  <a:lnTo>
                    <a:pt x="8516" y="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4892250" y="2045375"/>
              <a:ext cx="87825" cy="17300"/>
            </a:xfrm>
            <a:custGeom>
              <a:avLst/>
              <a:gdLst/>
              <a:ahLst/>
              <a:cxnLst/>
              <a:rect l="l" t="t" r="r" b="b"/>
              <a:pathLst>
                <a:path w="3513" h="692" extrusionOk="0">
                  <a:moveTo>
                    <a:pt x="0" y="1"/>
                  </a:moveTo>
                  <a:lnTo>
                    <a:pt x="0" y="292"/>
                  </a:lnTo>
                  <a:lnTo>
                    <a:pt x="3512" y="692"/>
                  </a:lnTo>
                  <a:lnTo>
                    <a:pt x="3512" y="3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4976075" y="1865000"/>
              <a:ext cx="4000" cy="190075"/>
            </a:xfrm>
            <a:custGeom>
              <a:avLst/>
              <a:gdLst/>
              <a:ahLst/>
              <a:cxnLst/>
              <a:rect l="l" t="t" r="r" b="b"/>
              <a:pathLst>
                <a:path w="160" h="7603" extrusionOk="0">
                  <a:moveTo>
                    <a:pt x="159" y="1"/>
                  </a:moveTo>
                  <a:lnTo>
                    <a:pt x="1" y="34"/>
                  </a:lnTo>
                  <a:lnTo>
                    <a:pt x="33" y="7589"/>
                  </a:lnTo>
                  <a:lnTo>
                    <a:pt x="159" y="7602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4958625" y="2055975"/>
              <a:ext cx="11050" cy="3500"/>
            </a:xfrm>
            <a:custGeom>
              <a:avLst/>
              <a:gdLst/>
              <a:ahLst/>
              <a:cxnLst/>
              <a:rect l="l" t="t" r="r" b="b"/>
              <a:pathLst>
                <a:path w="442" h="140" extrusionOk="0">
                  <a:moveTo>
                    <a:pt x="0" y="1"/>
                  </a:moveTo>
                  <a:lnTo>
                    <a:pt x="0" y="93"/>
                  </a:lnTo>
                  <a:lnTo>
                    <a:pt x="442" y="140"/>
                  </a:lnTo>
                  <a:lnTo>
                    <a:pt x="442" y="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4894825" y="2048775"/>
              <a:ext cx="11075" cy="3500"/>
            </a:xfrm>
            <a:custGeom>
              <a:avLst/>
              <a:gdLst/>
              <a:ahLst/>
              <a:cxnLst/>
              <a:rect l="l" t="t" r="r" b="b"/>
              <a:pathLst>
                <a:path w="443" h="140" extrusionOk="0">
                  <a:moveTo>
                    <a:pt x="1" y="1"/>
                  </a:moveTo>
                  <a:lnTo>
                    <a:pt x="1" y="93"/>
                  </a:lnTo>
                  <a:lnTo>
                    <a:pt x="442" y="139"/>
                  </a:lnTo>
                  <a:lnTo>
                    <a:pt x="442" y="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4953625" y="2055600"/>
              <a:ext cx="2350" cy="2375"/>
            </a:xfrm>
            <a:custGeom>
              <a:avLst/>
              <a:gdLst/>
              <a:ahLst/>
              <a:cxnLst/>
              <a:rect l="l" t="t" r="r" b="b"/>
              <a:pathLst>
                <a:path w="94" h="95" extrusionOk="0">
                  <a:moveTo>
                    <a:pt x="46" y="1"/>
                  </a:moveTo>
                  <a:cubicBezTo>
                    <a:pt x="21" y="1"/>
                    <a:pt x="0" y="22"/>
                    <a:pt x="0" y="48"/>
                  </a:cubicBezTo>
                  <a:cubicBezTo>
                    <a:pt x="0" y="73"/>
                    <a:pt x="21" y="94"/>
                    <a:pt x="46" y="94"/>
                  </a:cubicBezTo>
                  <a:cubicBezTo>
                    <a:pt x="72" y="94"/>
                    <a:pt x="93" y="73"/>
                    <a:pt x="93" y="48"/>
                  </a:cubicBezTo>
                  <a:cubicBezTo>
                    <a:pt x="93" y="22"/>
                    <a:pt x="72" y="1"/>
                    <a:pt x="46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4948875" y="2055150"/>
              <a:ext cx="2725" cy="2350"/>
            </a:xfrm>
            <a:custGeom>
              <a:avLst/>
              <a:gdLst/>
              <a:ahLst/>
              <a:cxnLst/>
              <a:rect l="l" t="t" r="r" b="b"/>
              <a:pathLst>
                <a:path w="109" h="94" extrusionOk="0">
                  <a:moveTo>
                    <a:pt x="62" y="1"/>
                  </a:moveTo>
                  <a:cubicBezTo>
                    <a:pt x="20" y="1"/>
                    <a:pt x="0" y="52"/>
                    <a:pt x="29" y="81"/>
                  </a:cubicBezTo>
                  <a:cubicBezTo>
                    <a:pt x="39" y="90"/>
                    <a:pt x="50" y="94"/>
                    <a:pt x="61" y="94"/>
                  </a:cubicBezTo>
                  <a:cubicBezTo>
                    <a:pt x="85" y="94"/>
                    <a:pt x="108" y="76"/>
                    <a:pt x="108" y="48"/>
                  </a:cubicBezTo>
                  <a:cubicBezTo>
                    <a:pt x="108" y="22"/>
                    <a:pt x="88" y="1"/>
                    <a:pt x="62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4980050" y="2048525"/>
              <a:ext cx="163075" cy="14150"/>
            </a:xfrm>
            <a:custGeom>
              <a:avLst/>
              <a:gdLst/>
              <a:ahLst/>
              <a:cxnLst/>
              <a:rect l="l" t="t" r="r" b="b"/>
              <a:pathLst>
                <a:path w="6523" h="566" extrusionOk="0">
                  <a:moveTo>
                    <a:pt x="5265" y="1"/>
                  </a:moveTo>
                  <a:lnTo>
                    <a:pt x="0" y="261"/>
                  </a:lnTo>
                  <a:lnTo>
                    <a:pt x="0" y="566"/>
                  </a:lnTo>
                  <a:lnTo>
                    <a:pt x="6522" y="166"/>
                  </a:lnTo>
                  <a:lnTo>
                    <a:pt x="5265" y="1"/>
                  </a:ln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4957525" y="2040125"/>
              <a:ext cx="19400" cy="14600"/>
            </a:xfrm>
            <a:custGeom>
              <a:avLst/>
              <a:gdLst/>
              <a:ahLst/>
              <a:cxnLst/>
              <a:rect l="l" t="t" r="r" b="b"/>
              <a:pathLst>
                <a:path w="776" h="584" extrusionOk="0">
                  <a:moveTo>
                    <a:pt x="772" y="1"/>
                  </a:moveTo>
                  <a:lnTo>
                    <a:pt x="656" y="8"/>
                  </a:lnTo>
                  <a:lnTo>
                    <a:pt x="0" y="499"/>
                  </a:lnTo>
                  <a:lnTo>
                    <a:pt x="775" y="584"/>
                  </a:lnTo>
                  <a:lnTo>
                    <a:pt x="772" y="1"/>
                  </a:ln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5083425" y="1933150"/>
              <a:ext cx="26275" cy="29750"/>
            </a:xfrm>
            <a:custGeom>
              <a:avLst/>
              <a:gdLst/>
              <a:ahLst/>
              <a:cxnLst/>
              <a:rect l="l" t="t" r="r" b="b"/>
              <a:pathLst>
                <a:path w="1051" h="1190" extrusionOk="0">
                  <a:moveTo>
                    <a:pt x="525" y="1"/>
                  </a:moveTo>
                  <a:cubicBezTo>
                    <a:pt x="236" y="1"/>
                    <a:pt x="1" y="267"/>
                    <a:pt x="1" y="595"/>
                  </a:cubicBezTo>
                  <a:cubicBezTo>
                    <a:pt x="1" y="923"/>
                    <a:pt x="237" y="1189"/>
                    <a:pt x="525" y="1189"/>
                  </a:cubicBezTo>
                  <a:cubicBezTo>
                    <a:pt x="815" y="1189"/>
                    <a:pt x="1050" y="923"/>
                    <a:pt x="1050" y="595"/>
                  </a:cubicBezTo>
                  <a:cubicBezTo>
                    <a:pt x="1050" y="267"/>
                    <a:pt x="815" y="1"/>
                    <a:pt x="525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6195750" y="1979500"/>
              <a:ext cx="50525" cy="178000"/>
            </a:xfrm>
            <a:custGeom>
              <a:avLst/>
              <a:gdLst/>
              <a:ahLst/>
              <a:cxnLst/>
              <a:rect l="l" t="t" r="r" b="b"/>
              <a:pathLst>
                <a:path w="2021" h="7120" extrusionOk="0">
                  <a:moveTo>
                    <a:pt x="684" y="0"/>
                  </a:moveTo>
                  <a:lnTo>
                    <a:pt x="684" y="0"/>
                  </a:lnTo>
                  <a:cubicBezTo>
                    <a:pt x="0" y="1646"/>
                    <a:pt x="1008" y="7120"/>
                    <a:pt x="1008" y="7120"/>
                  </a:cubicBezTo>
                  <a:cubicBezTo>
                    <a:pt x="2020" y="2348"/>
                    <a:pt x="684" y="1"/>
                    <a:pt x="684" y="0"/>
                  </a:cubicBezTo>
                  <a:close/>
                </a:path>
              </a:pathLst>
            </a:custGeom>
            <a:solidFill>
              <a:srgbClr val="5FAB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5980675" y="2169700"/>
              <a:ext cx="69250" cy="330475"/>
            </a:xfrm>
            <a:custGeom>
              <a:avLst/>
              <a:gdLst/>
              <a:ahLst/>
              <a:cxnLst/>
              <a:rect l="l" t="t" r="r" b="b"/>
              <a:pathLst>
                <a:path w="2770" h="13219" extrusionOk="0">
                  <a:moveTo>
                    <a:pt x="313" y="1"/>
                  </a:moveTo>
                  <a:lnTo>
                    <a:pt x="313" y="1"/>
                  </a:lnTo>
                  <a:cubicBezTo>
                    <a:pt x="313" y="2"/>
                    <a:pt x="1" y="6540"/>
                    <a:pt x="2599" y="13218"/>
                  </a:cubicBezTo>
                  <a:lnTo>
                    <a:pt x="2770" y="10903"/>
                  </a:lnTo>
                  <a:cubicBezTo>
                    <a:pt x="2770" y="10903"/>
                    <a:pt x="661" y="2977"/>
                    <a:pt x="313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6115475" y="1604775"/>
              <a:ext cx="207725" cy="367675"/>
            </a:xfrm>
            <a:custGeom>
              <a:avLst/>
              <a:gdLst/>
              <a:ahLst/>
              <a:cxnLst/>
              <a:rect l="l" t="t" r="r" b="b"/>
              <a:pathLst>
                <a:path w="8309" h="14707" extrusionOk="0">
                  <a:moveTo>
                    <a:pt x="3732" y="9905"/>
                  </a:moveTo>
                  <a:cubicBezTo>
                    <a:pt x="3842" y="10014"/>
                    <a:pt x="3907" y="10071"/>
                    <a:pt x="3907" y="10071"/>
                  </a:cubicBezTo>
                  <a:cubicBezTo>
                    <a:pt x="3849" y="10021"/>
                    <a:pt x="3790" y="9966"/>
                    <a:pt x="3732" y="9905"/>
                  </a:cubicBezTo>
                  <a:close/>
                  <a:moveTo>
                    <a:pt x="2699" y="1"/>
                  </a:moveTo>
                  <a:cubicBezTo>
                    <a:pt x="1912" y="1"/>
                    <a:pt x="265" y="1321"/>
                    <a:pt x="715" y="4260"/>
                  </a:cubicBezTo>
                  <a:cubicBezTo>
                    <a:pt x="754" y="4515"/>
                    <a:pt x="805" y="4764"/>
                    <a:pt x="865" y="5007"/>
                  </a:cubicBezTo>
                  <a:lnTo>
                    <a:pt x="186" y="5007"/>
                  </a:lnTo>
                  <a:cubicBezTo>
                    <a:pt x="1" y="10418"/>
                    <a:pt x="2395" y="14707"/>
                    <a:pt x="4558" y="14707"/>
                  </a:cubicBezTo>
                  <a:cubicBezTo>
                    <a:pt x="5159" y="14707"/>
                    <a:pt x="5743" y="14375"/>
                    <a:pt x="6248" y="13643"/>
                  </a:cubicBezTo>
                  <a:cubicBezTo>
                    <a:pt x="8308" y="10659"/>
                    <a:pt x="3019" y="122"/>
                    <a:pt x="3019" y="122"/>
                  </a:cubicBezTo>
                  <a:cubicBezTo>
                    <a:pt x="2950" y="42"/>
                    <a:pt x="2838" y="1"/>
                    <a:pt x="2699" y="1"/>
                  </a:cubicBezTo>
                  <a:close/>
                </a:path>
              </a:pathLst>
            </a:custGeom>
            <a:solidFill>
              <a:srgbClr val="8AC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6103375" y="1760775"/>
              <a:ext cx="114975" cy="232850"/>
            </a:xfrm>
            <a:custGeom>
              <a:avLst/>
              <a:gdLst/>
              <a:ahLst/>
              <a:cxnLst/>
              <a:rect l="l" t="t" r="r" b="b"/>
              <a:pathLst>
                <a:path w="4599" h="9314" extrusionOk="0">
                  <a:moveTo>
                    <a:pt x="672" y="1"/>
                  </a:moveTo>
                  <a:cubicBezTo>
                    <a:pt x="672" y="2"/>
                    <a:pt x="0" y="5401"/>
                    <a:pt x="3475" y="9313"/>
                  </a:cubicBezTo>
                  <a:cubicBezTo>
                    <a:pt x="3475" y="9313"/>
                    <a:pt x="4425" y="8967"/>
                    <a:pt x="4598" y="8408"/>
                  </a:cubicBezTo>
                  <a:lnTo>
                    <a:pt x="4598" y="8404"/>
                  </a:lnTo>
                  <a:cubicBezTo>
                    <a:pt x="2733" y="7917"/>
                    <a:pt x="841" y="4460"/>
                    <a:pt x="672" y="2"/>
                  </a:cubicBezTo>
                  <a:lnTo>
                    <a:pt x="672" y="1"/>
                  </a:ln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5730300" y="1703150"/>
              <a:ext cx="211175" cy="32450"/>
            </a:xfrm>
            <a:custGeom>
              <a:avLst/>
              <a:gdLst/>
              <a:ahLst/>
              <a:cxnLst/>
              <a:rect l="l" t="t" r="r" b="b"/>
              <a:pathLst>
                <a:path w="8447" h="1298" extrusionOk="0">
                  <a:moveTo>
                    <a:pt x="8446" y="0"/>
                  </a:moveTo>
                  <a:cubicBezTo>
                    <a:pt x="8446" y="0"/>
                    <a:pt x="6408" y="720"/>
                    <a:pt x="3122" y="720"/>
                  </a:cubicBezTo>
                  <a:cubicBezTo>
                    <a:pt x="2179" y="720"/>
                    <a:pt x="1132" y="661"/>
                    <a:pt x="1" y="508"/>
                  </a:cubicBezTo>
                  <a:lnTo>
                    <a:pt x="1" y="508"/>
                  </a:lnTo>
                  <a:cubicBezTo>
                    <a:pt x="1" y="508"/>
                    <a:pt x="2609" y="1297"/>
                    <a:pt x="5552" y="1297"/>
                  </a:cubicBezTo>
                  <a:cubicBezTo>
                    <a:pt x="6443" y="1297"/>
                    <a:pt x="7365" y="1225"/>
                    <a:pt x="8254" y="1036"/>
                  </a:cubicBezTo>
                  <a:lnTo>
                    <a:pt x="8446" y="0"/>
                  </a:lnTo>
                  <a:close/>
                </a:path>
              </a:pathLst>
            </a:custGeom>
            <a:solidFill>
              <a:srgbClr val="70A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6121300" y="1668650"/>
              <a:ext cx="15850" cy="61325"/>
            </a:xfrm>
            <a:custGeom>
              <a:avLst/>
              <a:gdLst/>
              <a:ahLst/>
              <a:cxnLst/>
              <a:rect l="l" t="t" r="r" b="b"/>
              <a:pathLst>
                <a:path w="634" h="2453" extrusionOk="0">
                  <a:moveTo>
                    <a:pt x="458" y="1"/>
                  </a:moveTo>
                  <a:lnTo>
                    <a:pt x="458" y="1"/>
                  </a:lnTo>
                  <a:cubicBezTo>
                    <a:pt x="1" y="1929"/>
                    <a:pt x="305" y="2452"/>
                    <a:pt x="305" y="2452"/>
                  </a:cubicBezTo>
                  <a:lnTo>
                    <a:pt x="633" y="2452"/>
                  </a:lnTo>
                  <a:cubicBezTo>
                    <a:pt x="287" y="1367"/>
                    <a:pt x="458" y="1"/>
                    <a:pt x="458" y="1"/>
                  </a:cubicBezTo>
                  <a:close/>
                </a:path>
              </a:pathLst>
            </a:custGeom>
            <a:solidFill>
              <a:srgbClr val="70A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6181500" y="1812575"/>
              <a:ext cx="31650" cy="43975"/>
            </a:xfrm>
            <a:custGeom>
              <a:avLst/>
              <a:gdLst/>
              <a:ahLst/>
              <a:cxnLst/>
              <a:rect l="l" t="t" r="r" b="b"/>
              <a:pathLst>
                <a:path w="1266" h="1759" extrusionOk="0">
                  <a:moveTo>
                    <a:pt x="0" y="0"/>
                  </a:moveTo>
                  <a:cubicBezTo>
                    <a:pt x="569" y="1113"/>
                    <a:pt x="1266" y="1759"/>
                    <a:pt x="1266" y="1759"/>
                  </a:cubicBezTo>
                  <a:cubicBezTo>
                    <a:pt x="1266" y="1759"/>
                    <a:pt x="1180" y="1053"/>
                    <a:pt x="930" y="880"/>
                  </a:cubicBezTo>
                  <a:cubicBezTo>
                    <a:pt x="679" y="707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70A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4826275" y="2085925"/>
              <a:ext cx="829100" cy="87575"/>
            </a:xfrm>
            <a:custGeom>
              <a:avLst/>
              <a:gdLst/>
              <a:ahLst/>
              <a:cxnLst/>
              <a:rect l="l" t="t" r="r" b="b"/>
              <a:pathLst>
                <a:path w="33164" h="3503" extrusionOk="0">
                  <a:moveTo>
                    <a:pt x="0" y="0"/>
                  </a:moveTo>
                  <a:lnTo>
                    <a:pt x="0" y="3502"/>
                  </a:lnTo>
                  <a:lnTo>
                    <a:pt x="33163" y="3502"/>
                  </a:lnTo>
                  <a:lnTo>
                    <a:pt x="33163" y="0"/>
                  </a:lnTo>
                  <a:close/>
                </a:path>
              </a:pathLst>
            </a:custGeom>
            <a:solidFill>
              <a:srgbClr val="D094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4762250" y="2069800"/>
              <a:ext cx="78300" cy="103700"/>
            </a:xfrm>
            <a:custGeom>
              <a:avLst/>
              <a:gdLst/>
              <a:ahLst/>
              <a:cxnLst/>
              <a:rect l="l" t="t" r="r" b="b"/>
              <a:pathLst>
                <a:path w="3132" h="4148" extrusionOk="0">
                  <a:moveTo>
                    <a:pt x="1" y="0"/>
                  </a:moveTo>
                  <a:lnTo>
                    <a:pt x="1" y="2396"/>
                  </a:lnTo>
                  <a:lnTo>
                    <a:pt x="2561" y="4147"/>
                  </a:lnTo>
                  <a:lnTo>
                    <a:pt x="3132" y="645"/>
                  </a:lnTo>
                  <a:lnTo>
                    <a:pt x="2561" y="6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094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6011925" y="1586225"/>
              <a:ext cx="91825" cy="32075"/>
            </a:xfrm>
            <a:custGeom>
              <a:avLst/>
              <a:gdLst/>
              <a:ahLst/>
              <a:cxnLst/>
              <a:rect l="l" t="t" r="r" b="b"/>
              <a:pathLst>
                <a:path w="3673" h="1283" extrusionOk="0">
                  <a:moveTo>
                    <a:pt x="2268" y="1"/>
                  </a:moveTo>
                  <a:cubicBezTo>
                    <a:pt x="1677" y="1"/>
                    <a:pt x="1101" y="38"/>
                    <a:pt x="990" y="113"/>
                  </a:cubicBezTo>
                  <a:cubicBezTo>
                    <a:pt x="758" y="268"/>
                    <a:pt x="1" y="1282"/>
                    <a:pt x="1324" y="1282"/>
                  </a:cubicBezTo>
                  <a:cubicBezTo>
                    <a:pt x="2649" y="1282"/>
                    <a:pt x="3673" y="130"/>
                    <a:pt x="3673" y="130"/>
                  </a:cubicBezTo>
                  <a:cubicBezTo>
                    <a:pt x="3562" y="44"/>
                    <a:pt x="2906" y="1"/>
                    <a:pt x="2268" y="1"/>
                  </a:cubicBezTo>
                  <a:close/>
                </a:path>
              </a:pathLst>
            </a:custGeom>
            <a:solidFill>
              <a:srgbClr val="ED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4745525" y="2172325"/>
              <a:ext cx="129075" cy="748675"/>
            </a:xfrm>
            <a:custGeom>
              <a:avLst/>
              <a:gdLst/>
              <a:ahLst/>
              <a:cxnLst/>
              <a:rect l="l" t="t" r="r" b="b"/>
              <a:pathLst>
                <a:path w="5163" h="29947" extrusionOk="0">
                  <a:moveTo>
                    <a:pt x="3237" y="0"/>
                  </a:moveTo>
                  <a:lnTo>
                    <a:pt x="0" y="29947"/>
                  </a:lnTo>
                  <a:lnTo>
                    <a:pt x="589" y="29947"/>
                  </a:lnTo>
                  <a:lnTo>
                    <a:pt x="5163" y="0"/>
                  </a:lnTo>
                  <a:close/>
                </a:path>
              </a:pathLst>
            </a:custGeom>
            <a:solidFill>
              <a:srgbClr val="D094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5607325" y="2172325"/>
              <a:ext cx="129075" cy="748675"/>
            </a:xfrm>
            <a:custGeom>
              <a:avLst/>
              <a:gdLst/>
              <a:ahLst/>
              <a:cxnLst/>
              <a:rect l="l" t="t" r="r" b="b"/>
              <a:pathLst>
                <a:path w="5163" h="29947" extrusionOk="0">
                  <a:moveTo>
                    <a:pt x="0" y="0"/>
                  </a:moveTo>
                  <a:lnTo>
                    <a:pt x="4574" y="29947"/>
                  </a:lnTo>
                  <a:lnTo>
                    <a:pt x="5162" y="29947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D094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4716100" y="2103150"/>
              <a:ext cx="95300" cy="777750"/>
            </a:xfrm>
            <a:custGeom>
              <a:avLst/>
              <a:gdLst/>
              <a:ahLst/>
              <a:cxnLst/>
              <a:rect l="l" t="t" r="r" b="b"/>
              <a:pathLst>
                <a:path w="3812" h="31110" extrusionOk="0">
                  <a:moveTo>
                    <a:pt x="1887" y="1"/>
                  </a:moveTo>
                  <a:lnTo>
                    <a:pt x="1" y="31109"/>
                  </a:lnTo>
                  <a:lnTo>
                    <a:pt x="590" y="31109"/>
                  </a:lnTo>
                  <a:lnTo>
                    <a:pt x="3812" y="1"/>
                  </a:lnTo>
                  <a:close/>
                </a:path>
              </a:pathLst>
            </a:custGeom>
            <a:solidFill>
              <a:srgbClr val="D094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4762250" y="2069800"/>
              <a:ext cx="893100" cy="49925"/>
            </a:xfrm>
            <a:custGeom>
              <a:avLst/>
              <a:gdLst/>
              <a:ahLst/>
              <a:cxnLst/>
              <a:rect l="l" t="t" r="r" b="b"/>
              <a:pathLst>
                <a:path w="35724" h="1997" extrusionOk="0">
                  <a:moveTo>
                    <a:pt x="1" y="0"/>
                  </a:moveTo>
                  <a:lnTo>
                    <a:pt x="60" y="645"/>
                  </a:lnTo>
                  <a:lnTo>
                    <a:pt x="2734" y="1997"/>
                  </a:lnTo>
                  <a:lnTo>
                    <a:pt x="35723" y="1705"/>
                  </a:lnTo>
                  <a:lnTo>
                    <a:pt x="35723" y="645"/>
                  </a:lnTo>
                  <a:lnTo>
                    <a:pt x="2561" y="6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0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4816650" y="2173475"/>
              <a:ext cx="57750" cy="89400"/>
            </a:xfrm>
            <a:custGeom>
              <a:avLst/>
              <a:gdLst/>
              <a:ahLst/>
              <a:cxnLst/>
              <a:rect l="l" t="t" r="r" b="b"/>
              <a:pathLst>
                <a:path w="2310" h="3576" extrusionOk="0">
                  <a:moveTo>
                    <a:pt x="385" y="0"/>
                  </a:moveTo>
                  <a:lnTo>
                    <a:pt x="1" y="3575"/>
                  </a:lnTo>
                  <a:lnTo>
                    <a:pt x="1989" y="2101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B0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5607500" y="2173475"/>
              <a:ext cx="50375" cy="64625"/>
            </a:xfrm>
            <a:custGeom>
              <a:avLst/>
              <a:gdLst/>
              <a:ahLst/>
              <a:cxnLst/>
              <a:rect l="l" t="t" r="r" b="b"/>
              <a:pathLst>
                <a:path w="2015" h="2585" extrusionOk="0">
                  <a:moveTo>
                    <a:pt x="1" y="0"/>
                  </a:moveTo>
                  <a:lnTo>
                    <a:pt x="395" y="2584"/>
                  </a:lnTo>
                  <a:lnTo>
                    <a:pt x="2014" y="837"/>
                  </a:lnTo>
                  <a:lnTo>
                    <a:pt x="1913" y="0"/>
                  </a:lnTo>
                  <a:close/>
                </a:path>
              </a:pathLst>
            </a:custGeom>
            <a:solidFill>
              <a:srgbClr val="B0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5564600" y="2059250"/>
              <a:ext cx="189575" cy="11900"/>
            </a:xfrm>
            <a:custGeom>
              <a:avLst/>
              <a:gdLst/>
              <a:ahLst/>
              <a:cxnLst/>
              <a:rect l="l" t="t" r="r" b="b"/>
              <a:pathLst>
                <a:path w="7583" h="476" extrusionOk="0">
                  <a:moveTo>
                    <a:pt x="0" y="1"/>
                  </a:moveTo>
                  <a:lnTo>
                    <a:pt x="0" y="158"/>
                  </a:lnTo>
                  <a:cubicBezTo>
                    <a:pt x="0" y="158"/>
                    <a:pt x="4476" y="476"/>
                    <a:pt x="7019" y="476"/>
                  </a:cubicBezTo>
                  <a:cubicBezTo>
                    <a:pt x="7220" y="476"/>
                    <a:pt x="7409" y="474"/>
                    <a:pt x="7583" y="469"/>
                  </a:cubicBezTo>
                  <a:lnTo>
                    <a:pt x="3834" y="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0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4775375" y="2159300"/>
              <a:ext cx="30225" cy="291325"/>
            </a:xfrm>
            <a:custGeom>
              <a:avLst/>
              <a:gdLst/>
              <a:ahLst/>
              <a:cxnLst/>
              <a:rect l="l" t="t" r="r" b="b"/>
              <a:pathLst>
                <a:path w="1209" h="11653" extrusionOk="0">
                  <a:moveTo>
                    <a:pt x="535" y="1"/>
                  </a:moveTo>
                  <a:lnTo>
                    <a:pt x="0" y="11653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4940325" y="1565325"/>
              <a:ext cx="58625" cy="37325"/>
            </a:xfrm>
            <a:custGeom>
              <a:avLst/>
              <a:gdLst/>
              <a:ahLst/>
              <a:cxnLst/>
              <a:rect l="l" t="t" r="r" b="b"/>
              <a:pathLst>
                <a:path w="2345" h="1493" extrusionOk="0">
                  <a:moveTo>
                    <a:pt x="1541" y="0"/>
                  </a:moveTo>
                  <a:cubicBezTo>
                    <a:pt x="1428" y="0"/>
                    <a:pt x="1297" y="3"/>
                    <a:pt x="1149" y="8"/>
                  </a:cubicBezTo>
                  <a:cubicBezTo>
                    <a:pt x="560" y="28"/>
                    <a:pt x="40" y="234"/>
                    <a:pt x="21" y="407"/>
                  </a:cubicBezTo>
                  <a:cubicBezTo>
                    <a:pt x="1" y="580"/>
                    <a:pt x="282" y="1215"/>
                    <a:pt x="282" y="1215"/>
                  </a:cubicBezTo>
                  <a:cubicBezTo>
                    <a:pt x="282" y="1215"/>
                    <a:pt x="511" y="1493"/>
                    <a:pt x="813" y="1493"/>
                  </a:cubicBezTo>
                  <a:cubicBezTo>
                    <a:pt x="877" y="1493"/>
                    <a:pt x="943" y="1480"/>
                    <a:pt x="1012" y="1451"/>
                  </a:cubicBezTo>
                  <a:cubicBezTo>
                    <a:pt x="1406" y="1280"/>
                    <a:pt x="1431" y="507"/>
                    <a:pt x="1660" y="409"/>
                  </a:cubicBezTo>
                  <a:cubicBezTo>
                    <a:pt x="1707" y="389"/>
                    <a:pt x="1756" y="381"/>
                    <a:pt x="1803" y="381"/>
                  </a:cubicBezTo>
                  <a:cubicBezTo>
                    <a:pt x="2001" y="381"/>
                    <a:pt x="2180" y="523"/>
                    <a:pt x="2180" y="523"/>
                  </a:cubicBezTo>
                  <a:lnTo>
                    <a:pt x="2242" y="651"/>
                  </a:lnTo>
                  <a:cubicBezTo>
                    <a:pt x="2344" y="410"/>
                    <a:pt x="2237" y="215"/>
                    <a:pt x="2140" y="107"/>
                  </a:cubicBezTo>
                  <a:cubicBezTo>
                    <a:pt x="2067" y="26"/>
                    <a:pt x="1878" y="0"/>
                    <a:pt x="1541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4937050" y="1589425"/>
              <a:ext cx="20100" cy="17225"/>
            </a:xfrm>
            <a:custGeom>
              <a:avLst/>
              <a:gdLst/>
              <a:ahLst/>
              <a:cxnLst/>
              <a:rect l="l" t="t" r="r" b="b"/>
              <a:pathLst>
                <a:path w="804" h="689" extrusionOk="0">
                  <a:moveTo>
                    <a:pt x="346" y="0"/>
                  </a:moveTo>
                  <a:cubicBezTo>
                    <a:pt x="261" y="0"/>
                    <a:pt x="166" y="33"/>
                    <a:pt x="101" y="152"/>
                  </a:cubicBezTo>
                  <a:cubicBezTo>
                    <a:pt x="0" y="338"/>
                    <a:pt x="154" y="688"/>
                    <a:pt x="539" y="688"/>
                  </a:cubicBezTo>
                  <a:cubicBezTo>
                    <a:pt x="602" y="688"/>
                    <a:pt x="672" y="679"/>
                    <a:pt x="747" y="657"/>
                  </a:cubicBezTo>
                  <a:cubicBezTo>
                    <a:pt x="747" y="657"/>
                    <a:pt x="803" y="328"/>
                    <a:pt x="537" y="49"/>
                  </a:cubicBezTo>
                  <a:cubicBezTo>
                    <a:pt x="537" y="49"/>
                    <a:pt x="449" y="0"/>
                    <a:pt x="346" y="0"/>
                  </a:cubicBezTo>
                  <a:close/>
                </a:path>
              </a:pathLst>
            </a:custGeom>
            <a:solidFill>
              <a:srgbClr val="ED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4942750" y="1606600"/>
              <a:ext cx="16975" cy="51175"/>
            </a:xfrm>
            <a:custGeom>
              <a:avLst/>
              <a:gdLst/>
              <a:ahLst/>
              <a:cxnLst/>
              <a:rect l="l" t="t" r="r" b="b"/>
              <a:pathLst>
                <a:path w="679" h="2047" extrusionOk="0">
                  <a:moveTo>
                    <a:pt x="237" y="1"/>
                  </a:moveTo>
                  <a:lnTo>
                    <a:pt x="0" y="2047"/>
                  </a:lnTo>
                  <a:cubicBezTo>
                    <a:pt x="410" y="1958"/>
                    <a:pt x="679" y="1369"/>
                    <a:pt x="627" y="761"/>
                  </a:cubicBezTo>
                  <a:cubicBezTo>
                    <a:pt x="577" y="152"/>
                    <a:pt x="237" y="1"/>
                    <a:pt x="237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5541725" y="1617425"/>
              <a:ext cx="75550" cy="68525"/>
            </a:xfrm>
            <a:custGeom>
              <a:avLst/>
              <a:gdLst/>
              <a:ahLst/>
              <a:cxnLst/>
              <a:rect l="l" t="t" r="r" b="b"/>
              <a:pathLst>
                <a:path w="3022" h="2741" extrusionOk="0">
                  <a:moveTo>
                    <a:pt x="699" y="0"/>
                  </a:moveTo>
                  <a:cubicBezTo>
                    <a:pt x="324" y="0"/>
                    <a:pt x="0" y="470"/>
                    <a:pt x="220" y="891"/>
                  </a:cubicBezTo>
                  <a:cubicBezTo>
                    <a:pt x="455" y="1343"/>
                    <a:pt x="407" y="2696"/>
                    <a:pt x="747" y="2741"/>
                  </a:cubicBezTo>
                  <a:lnTo>
                    <a:pt x="906" y="1235"/>
                  </a:lnTo>
                  <a:cubicBezTo>
                    <a:pt x="906" y="1235"/>
                    <a:pt x="1108" y="1137"/>
                    <a:pt x="1141" y="982"/>
                  </a:cubicBezTo>
                  <a:cubicBezTo>
                    <a:pt x="1141" y="982"/>
                    <a:pt x="1672" y="1338"/>
                    <a:pt x="2207" y="1338"/>
                  </a:cubicBezTo>
                  <a:cubicBezTo>
                    <a:pt x="2231" y="1338"/>
                    <a:pt x="2255" y="1338"/>
                    <a:pt x="2279" y="1336"/>
                  </a:cubicBezTo>
                  <a:cubicBezTo>
                    <a:pt x="2836" y="1301"/>
                    <a:pt x="2726" y="983"/>
                    <a:pt x="2725" y="982"/>
                  </a:cubicBezTo>
                  <a:lnTo>
                    <a:pt x="2725" y="982"/>
                  </a:lnTo>
                  <a:lnTo>
                    <a:pt x="2758" y="1073"/>
                  </a:lnTo>
                  <a:cubicBezTo>
                    <a:pt x="2758" y="1073"/>
                    <a:pt x="3022" y="736"/>
                    <a:pt x="2944" y="442"/>
                  </a:cubicBezTo>
                  <a:cubicBezTo>
                    <a:pt x="2908" y="302"/>
                    <a:pt x="2688" y="280"/>
                    <a:pt x="2421" y="280"/>
                  </a:cubicBezTo>
                  <a:cubicBezTo>
                    <a:pt x="2299" y="280"/>
                    <a:pt x="2166" y="284"/>
                    <a:pt x="2037" y="284"/>
                  </a:cubicBezTo>
                  <a:cubicBezTo>
                    <a:pt x="1857" y="284"/>
                    <a:pt x="1684" y="275"/>
                    <a:pt x="1553" y="232"/>
                  </a:cubicBezTo>
                  <a:cubicBezTo>
                    <a:pt x="1126" y="88"/>
                    <a:pt x="1159" y="80"/>
                    <a:pt x="783" y="8"/>
                  </a:cubicBezTo>
                  <a:cubicBezTo>
                    <a:pt x="755" y="3"/>
                    <a:pt x="727" y="0"/>
                    <a:pt x="699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5549050" y="1645000"/>
              <a:ext cx="20200" cy="17675"/>
            </a:xfrm>
            <a:custGeom>
              <a:avLst/>
              <a:gdLst/>
              <a:ahLst/>
              <a:cxnLst/>
              <a:rect l="l" t="t" r="r" b="b"/>
              <a:pathLst>
                <a:path w="808" h="707" extrusionOk="0">
                  <a:moveTo>
                    <a:pt x="352" y="1"/>
                  </a:moveTo>
                  <a:cubicBezTo>
                    <a:pt x="274" y="1"/>
                    <a:pt x="189" y="31"/>
                    <a:pt x="122" y="132"/>
                  </a:cubicBezTo>
                  <a:cubicBezTo>
                    <a:pt x="0" y="318"/>
                    <a:pt x="142" y="706"/>
                    <a:pt x="569" y="706"/>
                  </a:cubicBezTo>
                  <a:cubicBezTo>
                    <a:pt x="617" y="706"/>
                    <a:pt x="669" y="701"/>
                    <a:pt x="724" y="690"/>
                  </a:cubicBezTo>
                  <a:cubicBezTo>
                    <a:pt x="723" y="690"/>
                    <a:pt x="808" y="368"/>
                    <a:pt x="566" y="67"/>
                  </a:cubicBezTo>
                  <a:cubicBezTo>
                    <a:pt x="566" y="67"/>
                    <a:pt x="467" y="1"/>
                    <a:pt x="352" y="1"/>
                  </a:cubicBezTo>
                  <a:close/>
                </a:path>
              </a:pathLst>
            </a:custGeom>
            <a:solidFill>
              <a:srgbClr val="ED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6040800" y="1459325"/>
              <a:ext cx="60925" cy="57200"/>
            </a:xfrm>
            <a:custGeom>
              <a:avLst/>
              <a:gdLst/>
              <a:ahLst/>
              <a:cxnLst/>
              <a:rect l="l" t="t" r="r" b="b"/>
              <a:pathLst>
                <a:path w="2437" h="2288" extrusionOk="0">
                  <a:moveTo>
                    <a:pt x="1436" y="0"/>
                  </a:moveTo>
                  <a:cubicBezTo>
                    <a:pt x="804" y="0"/>
                    <a:pt x="64" y="127"/>
                    <a:pt x="59" y="304"/>
                  </a:cubicBezTo>
                  <a:cubicBezTo>
                    <a:pt x="59" y="304"/>
                    <a:pt x="1" y="545"/>
                    <a:pt x="236" y="560"/>
                  </a:cubicBezTo>
                  <a:cubicBezTo>
                    <a:pt x="429" y="572"/>
                    <a:pt x="933" y="664"/>
                    <a:pt x="1417" y="664"/>
                  </a:cubicBezTo>
                  <a:cubicBezTo>
                    <a:pt x="1524" y="664"/>
                    <a:pt x="1629" y="659"/>
                    <a:pt x="1730" y="648"/>
                  </a:cubicBezTo>
                  <a:cubicBezTo>
                    <a:pt x="1730" y="648"/>
                    <a:pt x="2170" y="1106"/>
                    <a:pt x="2248" y="2288"/>
                  </a:cubicBezTo>
                  <a:cubicBezTo>
                    <a:pt x="2248" y="2288"/>
                    <a:pt x="2437" y="581"/>
                    <a:pt x="2319" y="214"/>
                  </a:cubicBezTo>
                  <a:cubicBezTo>
                    <a:pt x="2270" y="62"/>
                    <a:pt x="1879" y="0"/>
                    <a:pt x="1436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6083800" y="1480300"/>
              <a:ext cx="20200" cy="18225"/>
            </a:xfrm>
            <a:custGeom>
              <a:avLst/>
              <a:gdLst/>
              <a:ahLst/>
              <a:cxnLst/>
              <a:rect l="l" t="t" r="r" b="b"/>
              <a:pathLst>
                <a:path w="808" h="729" extrusionOk="0">
                  <a:moveTo>
                    <a:pt x="447" y="1"/>
                  </a:moveTo>
                  <a:cubicBezTo>
                    <a:pt x="321" y="1"/>
                    <a:pt x="213" y="88"/>
                    <a:pt x="213" y="88"/>
                  </a:cubicBezTo>
                  <a:cubicBezTo>
                    <a:pt x="1" y="411"/>
                    <a:pt x="114" y="724"/>
                    <a:pt x="114" y="724"/>
                  </a:cubicBezTo>
                  <a:cubicBezTo>
                    <a:pt x="144" y="727"/>
                    <a:pt x="172" y="728"/>
                    <a:pt x="200" y="728"/>
                  </a:cubicBezTo>
                  <a:cubicBezTo>
                    <a:pt x="683" y="728"/>
                    <a:pt x="807" y="295"/>
                    <a:pt x="660" y="112"/>
                  </a:cubicBezTo>
                  <a:cubicBezTo>
                    <a:pt x="594" y="28"/>
                    <a:pt x="518" y="1"/>
                    <a:pt x="447" y="1"/>
                  </a:cubicBezTo>
                  <a:close/>
                </a:path>
              </a:pathLst>
            </a:custGeom>
            <a:solidFill>
              <a:srgbClr val="ED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6034925" y="1474750"/>
              <a:ext cx="60325" cy="73450"/>
            </a:xfrm>
            <a:custGeom>
              <a:avLst/>
              <a:gdLst/>
              <a:ahLst/>
              <a:cxnLst/>
              <a:rect l="l" t="t" r="r" b="b"/>
              <a:pathLst>
                <a:path w="2413" h="2938" extrusionOk="0">
                  <a:moveTo>
                    <a:pt x="2015" y="1"/>
                  </a:moveTo>
                  <a:cubicBezTo>
                    <a:pt x="1999" y="1"/>
                    <a:pt x="1982" y="10"/>
                    <a:pt x="1965" y="31"/>
                  </a:cubicBezTo>
                  <a:cubicBezTo>
                    <a:pt x="1965" y="31"/>
                    <a:pt x="2145" y="1259"/>
                    <a:pt x="1965" y="1635"/>
                  </a:cubicBezTo>
                  <a:cubicBezTo>
                    <a:pt x="1841" y="1893"/>
                    <a:pt x="1352" y="2062"/>
                    <a:pt x="903" y="2062"/>
                  </a:cubicBezTo>
                  <a:cubicBezTo>
                    <a:pt x="533" y="2062"/>
                    <a:pt x="190" y="1947"/>
                    <a:pt x="103" y="1671"/>
                  </a:cubicBezTo>
                  <a:lnTo>
                    <a:pt x="108" y="1591"/>
                  </a:lnTo>
                  <a:lnTo>
                    <a:pt x="108" y="1591"/>
                  </a:lnTo>
                  <a:cubicBezTo>
                    <a:pt x="108" y="1591"/>
                    <a:pt x="0" y="1687"/>
                    <a:pt x="3" y="2165"/>
                  </a:cubicBezTo>
                  <a:cubicBezTo>
                    <a:pt x="8" y="2644"/>
                    <a:pt x="286" y="2878"/>
                    <a:pt x="802" y="2930"/>
                  </a:cubicBezTo>
                  <a:cubicBezTo>
                    <a:pt x="853" y="2935"/>
                    <a:pt x="905" y="2938"/>
                    <a:pt x="959" y="2938"/>
                  </a:cubicBezTo>
                  <a:cubicBezTo>
                    <a:pt x="1453" y="2938"/>
                    <a:pt x="2058" y="2720"/>
                    <a:pt x="2237" y="2238"/>
                  </a:cubicBezTo>
                  <a:cubicBezTo>
                    <a:pt x="2412" y="1764"/>
                    <a:pt x="2168" y="310"/>
                    <a:pt x="2168" y="310"/>
                  </a:cubicBezTo>
                  <a:cubicBezTo>
                    <a:pt x="2168" y="310"/>
                    <a:pt x="2106" y="1"/>
                    <a:pt x="2015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4902125" y="2028400"/>
              <a:ext cx="58825" cy="25200"/>
            </a:xfrm>
            <a:custGeom>
              <a:avLst/>
              <a:gdLst/>
              <a:ahLst/>
              <a:cxnLst/>
              <a:rect l="l" t="t" r="r" b="b"/>
              <a:pathLst>
                <a:path w="2353" h="1008" extrusionOk="0">
                  <a:moveTo>
                    <a:pt x="898" y="1"/>
                  </a:moveTo>
                  <a:cubicBezTo>
                    <a:pt x="784" y="1"/>
                    <a:pt x="670" y="15"/>
                    <a:pt x="557" y="43"/>
                  </a:cubicBezTo>
                  <a:cubicBezTo>
                    <a:pt x="553" y="43"/>
                    <a:pt x="552" y="46"/>
                    <a:pt x="549" y="49"/>
                  </a:cubicBezTo>
                  <a:cubicBezTo>
                    <a:pt x="547" y="51"/>
                    <a:pt x="544" y="49"/>
                    <a:pt x="542" y="52"/>
                  </a:cubicBezTo>
                  <a:cubicBezTo>
                    <a:pt x="368" y="226"/>
                    <a:pt x="10" y="598"/>
                    <a:pt x="14" y="609"/>
                  </a:cubicBezTo>
                  <a:cubicBezTo>
                    <a:pt x="1" y="627"/>
                    <a:pt x="2" y="655"/>
                    <a:pt x="30" y="661"/>
                  </a:cubicBezTo>
                  <a:cubicBezTo>
                    <a:pt x="117" y="676"/>
                    <a:pt x="205" y="684"/>
                    <a:pt x="293" y="684"/>
                  </a:cubicBezTo>
                  <a:cubicBezTo>
                    <a:pt x="439" y="684"/>
                    <a:pt x="585" y="663"/>
                    <a:pt x="725" y="622"/>
                  </a:cubicBezTo>
                  <a:cubicBezTo>
                    <a:pt x="814" y="781"/>
                    <a:pt x="968" y="896"/>
                    <a:pt x="1147" y="935"/>
                  </a:cubicBezTo>
                  <a:lnTo>
                    <a:pt x="1148" y="935"/>
                  </a:lnTo>
                  <a:cubicBezTo>
                    <a:pt x="1150" y="936"/>
                    <a:pt x="1152" y="936"/>
                    <a:pt x="1154" y="936"/>
                  </a:cubicBezTo>
                  <a:cubicBezTo>
                    <a:pt x="1161" y="936"/>
                    <a:pt x="1168" y="934"/>
                    <a:pt x="1174" y="931"/>
                  </a:cubicBezTo>
                  <a:cubicBezTo>
                    <a:pt x="1175" y="929"/>
                    <a:pt x="1176" y="927"/>
                    <a:pt x="1178" y="925"/>
                  </a:cubicBezTo>
                  <a:cubicBezTo>
                    <a:pt x="1185" y="919"/>
                    <a:pt x="1189" y="909"/>
                    <a:pt x="1188" y="900"/>
                  </a:cubicBezTo>
                  <a:cubicBezTo>
                    <a:pt x="1189" y="895"/>
                    <a:pt x="1188" y="888"/>
                    <a:pt x="1186" y="882"/>
                  </a:cubicBezTo>
                  <a:cubicBezTo>
                    <a:pt x="1143" y="813"/>
                    <a:pt x="1120" y="733"/>
                    <a:pt x="1117" y="652"/>
                  </a:cubicBezTo>
                  <a:lnTo>
                    <a:pt x="1117" y="652"/>
                  </a:lnTo>
                  <a:cubicBezTo>
                    <a:pt x="1160" y="699"/>
                    <a:pt x="1207" y="744"/>
                    <a:pt x="1258" y="783"/>
                  </a:cubicBezTo>
                  <a:cubicBezTo>
                    <a:pt x="1407" y="896"/>
                    <a:pt x="1579" y="961"/>
                    <a:pt x="1763" y="987"/>
                  </a:cubicBezTo>
                  <a:cubicBezTo>
                    <a:pt x="1764" y="987"/>
                    <a:pt x="1765" y="987"/>
                    <a:pt x="1765" y="987"/>
                  </a:cubicBezTo>
                  <a:cubicBezTo>
                    <a:pt x="1769" y="987"/>
                    <a:pt x="1771" y="984"/>
                    <a:pt x="1774" y="984"/>
                  </a:cubicBezTo>
                  <a:cubicBezTo>
                    <a:pt x="1779" y="983"/>
                    <a:pt x="1784" y="982"/>
                    <a:pt x="1788" y="980"/>
                  </a:cubicBezTo>
                  <a:cubicBezTo>
                    <a:pt x="1790" y="979"/>
                    <a:pt x="1793" y="977"/>
                    <a:pt x="1794" y="975"/>
                  </a:cubicBezTo>
                  <a:cubicBezTo>
                    <a:pt x="1799" y="971"/>
                    <a:pt x="1803" y="965"/>
                    <a:pt x="1805" y="959"/>
                  </a:cubicBezTo>
                  <a:cubicBezTo>
                    <a:pt x="1805" y="957"/>
                    <a:pt x="1805" y="955"/>
                    <a:pt x="1806" y="954"/>
                  </a:cubicBezTo>
                  <a:cubicBezTo>
                    <a:pt x="1807" y="948"/>
                    <a:pt x="1806" y="944"/>
                    <a:pt x="1805" y="938"/>
                  </a:cubicBezTo>
                  <a:cubicBezTo>
                    <a:pt x="1803" y="934"/>
                    <a:pt x="1798" y="929"/>
                    <a:pt x="1794" y="926"/>
                  </a:cubicBezTo>
                  <a:cubicBezTo>
                    <a:pt x="1792" y="925"/>
                    <a:pt x="1793" y="923"/>
                    <a:pt x="1790" y="922"/>
                  </a:cubicBezTo>
                  <a:cubicBezTo>
                    <a:pt x="1702" y="880"/>
                    <a:pt x="1645" y="809"/>
                    <a:pt x="1597" y="728"/>
                  </a:cubicBezTo>
                  <a:lnTo>
                    <a:pt x="1597" y="728"/>
                  </a:lnTo>
                  <a:cubicBezTo>
                    <a:pt x="1787" y="856"/>
                    <a:pt x="1998" y="950"/>
                    <a:pt x="2220" y="1007"/>
                  </a:cubicBezTo>
                  <a:lnTo>
                    <a:pt x="2222" y="1007"/>
                  </a:lnTo>
                  <a:cubicBezTo>
                    <a:pt x="2224" y="1007"/>
                    <a:pt x="2225" y="1007"/>
                    <a:pt x="2227" y="1007"/>
                  </a:cubicBezTo>
                  <a:cubicBezTo>
                    <a:pt x="2232" y="1007"/>
                    <a:pt x="2237" y="1006"/>
                    <a:pt x="2241" y="1004"/>
                  </a:cubicBezTo>
                  <a:cubicBezTo>
                    <a:pt x="2244" y="1004"/>
                    <a:pt x="2248" y="1001"/>
                    <a:pt x="2250" y="1000"/>
                  </a:cubicBezTo>
                  <a:cubicBezTo>
                    <a:pt x="2251" y="999"/>
                    <a:pt x="2252" y="997"/>
                    <a:pt x="2253" y="995"/>
                  </a:cubicBezTo>
                  <a:cubicBezTo>
                    <a:pt x="2258" y="990"/>
                    <a:pt x="2261" y="983"/>
                    <a:pt x="2262" y="977"/>
                  </a:cubicBezTo>
                  <a:cubicBezTo>
                    <a:pt x="2262" y="975"/>
                    <a:pt x="2262" y="974"/>
                    <a:pt x="2262" y="972"/>
                  </a:cubicBezTo>
                  <a:cubicBezTo>
                    <a:pt x="2262" y="965"/>
                    <a:pt x="2260" y="957"/>
                    <a:pt x="2256" y="952"/>
                  </a:cubicBezTo>
                  <a:cubicBezTo>
                    <a:pt x="2256" y="951"/>
                    <a:pt x="2256" y="950"/>
                    <a:pt x="2254" y="948"/>
                  </a:cubicBezTo>
                  <a:cubicBezTo>
                    <a:pt x="2186" y="864"/>
                    <a:pt x="2121" y="779"/>
                    <a:pt x="2058" y="692"/>
                  </a:cubicBezTo>
                  <a:lnTo>
                    <a:pt x="2058" y="692"/>
                  </a:lnTo>
                  <a:cubicBezTo>
                    <a:pt x="2092" y="695"/>
                    <a:pt x="2125" y="696"/>
                    <a:pt x="2159" y="696"/>
                  </a:cubicBezTo>
                  <a:cubicBezTo>
                    <a:pt x="2215" y="696"/>
                    <a:pt x="2271" y="693"/>
                    <a:pt x="2326" y="686"/>
                  </a:cubicBezTo>
                  <a:cubicBezTo>
                    <a:pt x="2341" y="683"/>
                    <a:pt x="2351" y="671"/>
                    <a:pt x="2350" y="658"/>
                  </a:cubicBezTo>
                  <a:cubicBezTo>
                    <a:pt x="2350" y="655"/>
                    <a:pt x="2350" y="653"/>
                    <a:pt x="2350" y="651"/>
                  </a:cubicBezTo>
                  <a:cubicBezTo>
                    <a:pt x="2350" y="649"/>
                    <a:pt x="2351" y="646"/>
                    <a:pt x="2351" y="645"/>
                  </a:cubicBezTo>
                  <a:cubicBezTo>
                    <a:pt x="2352" y="631"/>
                    <a:pt x="2342" y="618"/>
                    <a:pt x="2327" y="617"/>
                  </a:cubicBezTo>
                  <a:cubicBezTo>
                    <a:pt x="1961" y="561"/>
                    <a:pt x="1740" y="252"/>
                    <a:pt x="1414" y="109"/>
                  </a:cubicBezTo>
                  <a:cubicBezTo>
                    <a:pt x="1247" y="35"/>
                    <a:pt x="1073" y="1"/>
                    <a:pt x="898" y="1"/>
                  </a:cubicBezTo>
                  <a:close/>
                </a:path>
              </a:pathLst>
            </a:custGeom>
            <a:solidFill>
              <a:srgbClr val="ED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4704375" y="1709200"/>
              <a:ext cx="214875" cy="336475"/>
            </a:xfrm>
            <a:custGeom>
              <a:avLst/>
              <a:gdLst/>
              <a:ahLst/>
              <a:cxnLst/>
              <a:rect l="l" t="t" r="r" b="b"/>
              <a:pathLst>
                <a:path w="8595" h="13459" extrusionOk="0">
                  <a:moveTo>
                    <a:pt x="6707" y="1"/>
                  </a:moveTo>
                  <a:cubicBezTo>
                    <a:pt x="6707" y="1"/>
                    <a:pt x="1708" y="7418"/>
                    <a:pt x="854" y="10357"/>
                  </a:cubicBezTo>
                  <a:cubicBezTo>
                    <a:pt x="0" y="13296"/>
                    <a:pt x="5417" y="13393"/>
                    <a:pt x="7917" y="13458"/>
                  </a:cubicBezTo>
                  <a:lnTo>
                    <a:pt x="8595" y="12705"/>
                  </a:lnTo>
                  <a:lnTo>
                    <a:pt x="4062" y="10844"/>
                  </a:lnTo>
                  <a:cubicBezTo>
                    <a:pt x="4062" y="10844"/>
                    <a:pt x="6436" y="9021"/>
                    <a:pt x="7109" y="6730"/>
                  </a:cubicBezTo>
                  <a:cubicBezTo>
                    <a:pt x="8143" y="3202"/>
                    <a:pt x="6707" y="1"/>
                    <a:pt x="67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4842100" y="1989450"/>
              <a:ext cx="51975" cy="27050"/>
            </a:xfrm>
            <a:custGeom>
              <a:avLst/>
              <a:gdLst/>
              <a:ahLst/>
              <a:cxnLst/>
              <a:rect l="l" t="t" r="r" b="b"/>
              <a:pathLst>
                <a:path w="2079" h="1082" extrusionOk="0">
                  <a:moveTo>
                    <a:pt x="114" y="0"/>
                  </a:moveTo>
                  <a:cubicBezTo>
                    <a:pt x="80" y="0"/>
                    <a:pt x="48" y="3"/>
                    <a:pt x="18" y="8"/>
                  </a:cubicBezTo>
                  <a:lnTo>
                    <a:pt x="1" y="228"/>
                  </a:lnTo>
                  <a:lnTo>
                    <a:pt x="2078" y="1082"/>
                  </a:lnTo>
                  <a:cubicBezTo>
                    <a:pt x="2078" y="1082"/>
                    <a:pt x="822" y="0"/>
                    <a:pt x="1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5391425" y="2032525"/>
              <a:ext cx="38600" cy="19200"/>
            </a:xfrm>
            <a:custGeom>
              <a:avLst/>
              <a:gdLst/>
              <a:ahLst/>
              <a:cxnLst/>
              <a:rect l="l" t="t" r="r" b="b"/>
              <a:pathLst>
                <a:path w="1544" h="768" extrusionOk="0">
                  <a:moveTo>
                    <a:pt x="431" y="0"/>
                  </a:moveTo>
                  <a:cubicBezTo>
                    <a:pt x="311" y="0"/>
                    <a:pt x="191" y="23"/>
                    <a:pt x="73" y="84"/>
                  </a:cubicBezTo>
                  <a:cubicBezTo>
                    <a:pt x="66" y="88"/>
                    <a:pt x="65" y="94"/>
                    <a:pt x="62" y="99"/>
                  </a:cubicBezTo>
                  <a:cubicBezTo>
                    <a:pt x="45" y="103"/>
                    <a:pt x="32" y="117"/>
                    <a:pt x="31" y="134"/>
                  </a:cubicBezTo>
                  <a:cubicBezTo>
                    <a:pt x="13" y="309"/>
                    <a:pt x="3" y="485"/>
                    <a:pt x="2" y="660"/>
                  </a:cubicBezTo>
                  <a:cubicBezTo>
                    <a:pt x="1" y="683"/>
                    <a:pt x="19" y="702"/>
                    <a:pt x="42" y="702"/>
                  </a:cubicBezTo>
                  <a:cubicBezTo>
                    <a:pt x="42" y="702"/>
                    <a:pt x="43" y="702"/>
                    <a:pt x="44" y="701"/>
                  </a:cubicBezTo>
                  <a:cubicBezTo>
                    <a:pt x="105" y="725"/>
                    <a:pt x="169" y="737"/>
                    <a:pt x="234" y="737"/>
                  </a:cubicBezTo>
                  <a:cubicBezTo>
                    <a:pt x="277" y="737"/>
                    <a:pt x="321" y="731"/>
                    <a:pt x="364" y="721"/>
                  </a:cubicBezTo>
                  <a:cubicBezTo>
                    <a:pt x="366" y="721"/>
                    <a:pt x="367" y="717"/>
                    <a:pt x="369" y="716"/>
                  </a:cubicBezTo>
                  <a:cubicBezTo>
                    <a:pt x="447" y="747"/>
                    <a:pt x="528" y="767"/>
                    <a:pt x="606" y="767"/>
                  </a:cubicBezTo>
                  <a:cubicBezTo>
                    <a:pt x="694" y="767"/>
                    <a:pt x="778" y="740"/>
                    <a:pt x="847" y="671"/>
                  </a:cubicBezTo>
                  <a:cubicBezTo>
                    <a:pt x="920" y="710"/>
                    <a:pt x="996" y="725"/>
                    <a:pt x="1073" y="725"/>
                  </a:cubicBezTo>
                  <a:cubicBezTo>
                    <a:pt x="1147" y="725"/>
                    <a:pt x="1223" y="711"/>
                    <a:pt x="1300" y="691"/>
                  </a:cubicBezTo>
                  <a:cubicBezTo>
                    <a:pt x="1302" y="691"/>
                    <a:pt x="1302" y="694"/>
                    <a:pt x="1304" y="694"/>
                  </a:cubicBezTo>
                  <a:cubicBezTo>
                    <a:pt x="1346" y="706"/>
                    <a:pt x="1389" y="712"/>
                    <a:pt x="1433" y="712"/>
                  </a:cubicBezTo>
                  <a:cubicBezTo>
                    <a:pt x="1449" y="712"/>
                    <a:pt x="1466" y="711"/>
                    <a:pt x="1483" y="709"/>
                  </a:cubicBezTo>
                  <a:cubicBezTo>
                    <a:pt x="1495" y="709"/>
                    <a:pt x="1506" y="703"/>
                    <a:pt x="1513" y="691"/>
                  </a:cubicBezTo>
                  <a:cubicBezTo>
                    <a:pt x="1534" y="681"/>
                    <a:pt x="1543" y="655"/>
                    <a:pt x="1533" y="634"/>
                  </a:cubicBezTo>
                  <a:cubicBezTo>
                    <a:pt x="1391" y="330"/>
                    <a:pt x="1236" y="179"/>
                    <a:pt x="910" y="86"/>
                  </a:cubicBezTo>
                  <a:cubicBezTo>
                    <a:pt x="749" y="40"/>
                    <a:pt x="589" y="0"/>
                    <a:pt x="431" y="0"/>
                  </a:cubicBezTo>
                  <a:close/>
                </a:path>
              </a:pathLst>
            </a:custGeom>
            <a:solidFill>
              <a:srgbClr val="ED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0"/>
            <p:cNvSpPr/>
            <p:nvPr/>
          </p:nvSpPr>
          <p:spPr>
            <a:xfrm>
              <a:off x="5403950" y="2026150"/>
              <a:ext cx="68875" cy="33700"/>
            </a:xfrm>
            <a:custGeom>
              <a:avLst/>
              <a:gdLst/>
              <a:ahLst/>
              <a:cxnLst/>
              <a:rect l="l" t="t" r="r" b="b"/>
              <a:pathLst>
                <a:path w="2755" h="1348" extrusionOk="0">
                  <a:moveTo>
                    <a:pt x="2341" y="0"/>
                  </a:moveTo>
                  <a:cubicBezTo>
                    <a:pt x="2161" y="0"/>
                    <a:pt x="1985" y="35"/>
                    <a:pt x="1805" y="108"/>
                  </a:cubicBezTo>
                  <a:cubicBezTo>
                    <a:pt x="1265" y="328"/>
                    <a:pt x="737" y="550"/>
                    <a:pt x="182" y="739"/>
                  </a:cubicBezTo>
                  <a:cubicBezTo>
                    <a:pt x="172" y="742"/>
                    <a:pt x="164" y="751"/>
                    <a:pt x="161" y="761"/>
                  </a:cubicBezTo>
                  <a:cubicBezTo>
                    <a:pt x="144" y="781"/>
                    <a:pt x="156" y="818"/>
                    <a:pt x="185" y="818"/>
                  </a:cubicBezTo>
                  <a:cubicBezTo>
                    <a:pt x="188" y="818"/>
                    <a:pt x="192" y="817"/>
                    <a:pt x="195" y="816"/>
                  </a:cubicBezTo>
                  <a:cubicBezTo>
                    <a:pt x="295" y="791"/>
                    <a:pt x="396" y="785"/>
                    <a:pt x="498" y="782"/>
                  </a:cubicBezTo>
                  <a:lnTo>
                    <a:pt x="498" y="782"/>
                  </a:lnTo>
                  <a:cubicBezTo>
                    <a:pt x="341" y="850"/>
                    <a:pt x="190" y="926"/>
                    <a:pt x="44" y="1013"/>
                  </a:cubicBezTo>
                  <a:lnTo>
                    <a:pt x="43" y="1013"/>
                  </a:lnTo>
                  <a:cubicBezTo>
                    <a:pt x="1" y="1021"/>
                    <a:pt x="14" y="1081"/>
                    <a:pt x="52" y="1081"/>
                  </a:cubicBezTo>
                  <a:cubicBezTo>
                    <a:pt x="55" y="1081"/>
                    <a:pt x="58" y="1081"/>
                    <a:pt x="61" y="1080"/>
                  </a:cubicBezTo>
                  <a:cubicBezTo>
                    <a:pt x="172" y="1058"/>
                    <a:pt x="284" y="1042"/>
                    <a:pt x="396" y="1027"/>
                  </a:cubicBezTo>
                  <a:lnTo>
                    <a:pt x="396" y="1027"/>
                  </a:lnTo>
                  <a:lnTo>
                    <a:pt x="253" y="1089"/>
                  </a:lnTo>
                  <a:cubicBezTo>
                    <a:pt x="218" y="1105"/>
                    <a:pt x="239" y="1153"/>
                    <a:pt x="271" y="1155"/>
                  </a:cubicBezTo>
                  <a:cubicBezTo>
                    <a:pt x="358" y="1162"/>
                    <a:pt x="445" y="1165"/>
                    <a:pt x="533" y="1165"/>
                  </a:cubicBezTo>
                  <a:cubicBezTo>
                    <a:pt x="787" y="1165"/>
                    <a:pt x="1042" y="1137"/>
                    <a:pt x="1291" y="1081"/>
                  </a:cubicBezTo>
                  <a:lnTo>
                    <a:pt x="1291" y="1081"/>
                  </a:lnTo>
                  <a:cubicBezTo>
                    <a:pt x="1198" y="1141"/>
                    <a:pt x="1111" y="1208"/>
                    <a:pt x="1030" y="1282"/>
                  </a:cubicBezTo>
                  <a:cubicBezTo>
                    <a:pt x="1007" y="1303"/>
                    <a:pt x="1025" y="1344"/>
                    <a:pt x="1054" y="1344"/>
                  </a:cubicBezTo>
                  <a:cubicBezTo>
                    <a:pt x="1057" y="1344"/>
                    <a:pt x="1060" y="1343"/>
                    <a:pt x="1064" y="1342"/>
                  </a:cubicBezTo>
                  <a:cubicBezTo>
                    <a:pt x="1606" y="1151"/>
                    <a:pt x="2201" y="1347"/>
                    <a:pt x="2725" y="1082"/>
                  </a:cubicBezTo>
                  <a:cubicBezTo>
                    <a:pt x="2738" y="1076"/>
                    <a:pt x="2745" y="1061"/>
                    <a:pt x="2739" y="1047"/>
                  </a:cubicBezTo>
                  <a:cubicBezTo>
                    <a:pt x="2743" y="1042"/>
                    <a:pt x="2746" y="1036"/>
                    <a:pt x="2747" y="1031"/>
                  </a:cubicBezTo>
                  <a:lnTo>
                    <a:pt x="2745" y="95"/>
                  </a:lnTo>
                  <a:cubicBezTo>
                    <a:pt x="2755" y="77"/>
                    <a:pt x="2745" y="53"/>
                    <a:pt x="2724" y="49"/>
                  </a:cubicBezTo>
                  <a:cubicBezTo>
                    <a:pt x="2593" y="17"/>
                    <a:pt x="2466" y="0"/>
                    <a:pt x="2341" y="0"/>
                  </a:cubicBezTo>
                  <a:close/>
                </a:path>
              </a:pathLst>
            </a:custGeom>
            <a:solidFill>
              <a:srgbClr val="ED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0"/>
            <p:cNvSpPr/>
            <p:nvPr/>
          </p:nvSpPr>
          <p:spPr>
            <a:xfrm>
              <a:off x="5389700" y="1852625"/>
              <a:ext cx="2850" cy="206650"/>
            </a:xfrm>
            <a:custGeom>
              <a:avLst/>
              <a:gdLst/>
              <a:ahLst/>
              <a:cxnLst/>
              <a:rect l="l" t="t" r="r" b="b"/>
              <a:pathLst>
                <a:path w="114" h="8266" extrusionOk="0">
                  <a:moveTo>
                    <a:pt x="0" y="0"/>
                  </a:moveTo>
                  <a:lnTo>
                    <a:pt x="0" y="8266"/>
                  </a:lnTo>
                  <a:lnTo>
                    <a:pt x="114" y="8266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0"/>
            <p:cNvSpPr/>
            <p:nvPr/>
          </p:nvSpPr>
          <p:spPr>
            <a:xfrm>
              <a:off x="6113675" y="1696975"/>
              <a:ext cx="50600" cy="33450"/>
            </a:xfrm>
            <a:custGeom>
              <a:avLst/>
              <a:gdLst/>
              <a:ahLst/>
              <a:cxnLst/>
              <a:rect l="l" t="t" r="r" b="b"/>
              <a:pathLst>
                <a:path w="2024" h="1338" extrusionOk="0">
                  <a:moveTo>
                    <a:pt x="737" y="1"/>
                  </a:moveTo>
                  <a:cubicBezTo>
                    <a:pt x="651" y="1"/>
                    <a:pt x="566" y="39"/>
                    <a:pt x="501" y="115"/>
                  </a:cubicBezTo>
                  <a:cubicBezTo>
                    <a:pt x="499" y="117"/>
                    <a:pt x="499" y="120"/>
                    <a:pt x="498" y="123"/>
                  </a:cubicBezTo>
                  <a:cubicBezTo>
                    <a:pt x="320" y="129"/>
                    <a:pt x="176" y="262"/>
                    <a:pt x="144" y="457"/>
                  </a:cubicBezTo>
                  <a:cubicBezTo>
                    <a:pt x="0" y="761"/>
                    <a:pt x="90" y="1122"/>
                    <a:pt x="359" y="1324"/>
                  </a:cubicBezTo>
                  <a:cubicBezTo>
                    <a:pt x="360" y="1325"/>
                    <a:pt x="361" y="1326"/>
                    <a:pt x="362" y="1327"/>
                  </a:cubicBezTo>
                  <a:cubicBezTo>
                    <a:pt x="363" y="1327"/>
                    <a:pt x="365" y="1330"/>
                    <a:pt x="368" y="1331"/>
                  </a:cubicBezTo>
                  <a:cubicBezTo>
                    <a:pt x="369" y="1333"/>
                    <a:pt x="370" y="1333"/>
                    <a:pt x="372" y="1333"/>
                  </a:cubicBezTo>
                  <a:cubicBezTo>
                    <a:pt x="374" y="1333"/>
                    <a:pt x="376" y="1333"/>
                    <a:pt x="378" y="1334"/>
                  </a:cubicBezTo>
                  <a:cubicBezTo>
                    <a:pt x="381" y="1335"/>
                    <a:pt x="383" y="1337"/>
                    <a:pt x="386" y="1337"/>
                  </a:cubicBezTo>
                  <a:cubicBezTo>
                    <a:pt x="387" y="1337"/>
                    <a:pt x="387" y="1337"/>
                    <a:pt x="388" y="1337"/>
                  </a:cubicBezTo>
                  <a:cubicBezTo>
                    <a:pt x="574" y="1329"/>
                    <a:pt x="761" y="1324"/>
                    <a:pt x="948" y="1324"/>
                  </a:cubicBezTo>
                  <a:cubicBezTo>
                    <a:pt x="1027" y="1324"/>
                    <a:pt x="1106" y="1325"/>
                    <a:pt x="1184" y="1327"/>
                  </a:cubicBezTo>
                  <a:cubicBezTo>
                    <a:pt x="1186" y="1327"/>
                    <a:pt x="1188" y="1327"/>
                    <a:pt x="1190" y="1327"/>
                  </a:cubicBezTo>
                  <a:cubicBezTo>
                    <a:pt x="1199" y="1327"/>
                    <a:pt x="1208" y="1323"/>
                    <a:pt x="1212" y="1316"/>
                  </a:cubicBezTo>
                  <a:cubicBezTo>
                    <a:pt x="1214" y="1315"/>
                    <a:pt x="1215" y="1315"/>
                    <a:pt x="1216" y="1313"/>
                  </a:cubicBezTo>
                  <a:cubicBezTo>
                    <a:pt x="1227" y="1297"/>
                    <a:pt x="1241" y="1279"/>
                    <a:pt x="1253" y="1258"/>
                  </a:cubicBezTo>
                  <a:cubicBezTo>
                    <a:pt x="1254" y="1257"/>
                    <a:pt x="1256" y="1258"/>
                    <a:pt x="1257" y="1256"/>
                  </a:cubicBezTo>
                  <a:cubicBezTo>
                    <a:pt x="1434" y="1017"/>
                    <a:pt x="1681" y="876"/>
                    <a:pt x="1961" y="863"/>
                  </a:cubicBezTo>
                  <a:lnTo>
                    <a:pt x="1962" y="863"/>
                  </a:lnTo>
                  <a:cubicBezTo>
                    <a:pt x="1966" y="864"/>
                    <a:pt x="1970" y="865"/>
                    <a:pt x="1973" y="865"/>
                  </a:cubicBezTo>
                  <a:cubicBezTo>
                    <a:pt x="2003" y="865"/>
                    <a:pt x="2024" y="831"/>
                    <a:pt x="2007" y="804"/>
                  </a:cubicBezTo>
                  <a:cubicBezTo>
                    <a:pt x="1897" y="629"/>
                    <a:pt x="1728" y="530"/>
                    <a:pt x="1538" y="530"/>
                  </a:cubicBezTo>
                  <a:cubicBezTo>
                    <a:pt x="1536" y="530"/>
                    <a:pt x="1534" y="530"/>
                    <a:pt x="1532" y="530"/>
                  </a:cubicBezTo>
                  <a:cubicBezTo>
                    <a:pt x="1529" y="382"/>
                    <a:pt x="1466" y="257"/>
                    <a:pt x="1292" y="201"/>
                  </a:cubicBezTo>
                  <a:cubicBezTo>
                    <a:pt x="1235" y="116"/>
                    <a:pt x="1152" y="71"/>
                    <a:pt x="1064" y="71"/>
                  </a:cubicBezTo>
                  <a:cubicBezTo>
                    <a:pt x="1028" y="71"/>
                    <a:pt x="992" y="79"/>
                    <a:pt x="956" y="93"/>
                  </a:cubicBezTo>
                  <a:cubicBezTo>
                    <a:pt x="892" y="32"/>
                    <a:pt x="814" y="1"/>
                    <a:pt x="737" y="1"/>
                  </a:cubicBezTo>
                  <a:close/>
                </a:path>
              </a:pathLst>
            </a:custGeom>
            <a:solidFill>
              <a:srgbClr val="ED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0"/>
            <p:cNvSpPr/>
            <p:nvPr/>
          </p:nvSpPr>
          <p:spPr>
            <a:xfrm>
              <a:off x="6143975" y="1729850"/>
              <a:ext cx="60750" cy="104750"/>
            </a:xfrm>
            <a:custGeom>
              <a:avLst/>
              <a:gdLst/>
              <a:ahLst/>
              <a:cxnLst/>
              <a:rect l="l" t="t" r="r" b="b"/>
              <a:pathLst>
                <a:path w="2430" h="4190" extrusionOk="0">
                  <a:moveTo>
                    <a:pt x="0" y="1"/>
                  </a:moveTo>
                  <a:cubicBezTo>
                    <a:pt x="1" y="2"/>
                    <a:pt x="758" y="2146"/>
                    <a:pt x="1500" y="3310"/>
                  </a:cubicBezTo>
                  <a:lnTo>
                    <a:pt x="2133" y="4189"/>
                  </a:lnTo>
                  <a:lnTo>
                    <a:pt x="2429" y="4189"/>
                  </a:lnTo>
                  <a:cubicBezTo>
                    <a:pt x="2429" y="4189"/>
                    <a:pt x="897" y="2061"/>
                    <a:pt x="0" y="1"/>
                  </a:cubicBezTo>
                  <a:close/>
                </a:path>
              </a:pathLst>
            </a:custGeom>
            <a:solidFill>
              <a:srgbClr val="70A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0"/>
            <p:cNvSpPr/>
            <p:nvPr/>
          </p:nvSpPr>
          <p:spPr>
            <a:xfrm>
              <a:off x="4885175" y="2861075"/>
              <a:ext cx="77900" cy="26875"/>
            </a:xfrm>
            <a:custGeom>
              <a:avLst/>
              <a:gdLst/>
              <a:ahLst/>
              <a:cxnLst/>
              <a:rect l="l" t="t" r="r" b="b"/>
              <a:pathLst>
                <a:path w="3116" h="1075" extrusionOk="0">
                  <a:moveTo>
                    <a:pt x="124" y="0"/>
                  </a:moveTo>
                  <a:lnTo>
                    <a:pt x="0" y="1060"/>
                  </a:lnTo>
                  <a:lnTo>
                    <a:pt x="2740" y="1074"/>
                  </a:lnTo>
                  <a:lnTo>
                    <a:pt x="3116" y="0"/>
                  </a:lnTo>
                  <a:close/>
                </a:path>
              </a:pathLst>
            </a:custGeom>
            <a:solidFill>
              <a:srgbClr val="ED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0"/>
            <p:cNvSpPr/>
            <p:nvPr/>
          </p:nvSpPr>
          <p:spPr>
            <a:xfrm>
              <a:off x="5458900" y="2334450"/>
              <a:ext cx="44200" cy="40825"/>
            </a:xfrm>
            <a:custGeom>
              <a:avLst/>
              <a:gdLst/>
              <a:ahLst/>
              <a:cxnLst/>
              <a:rect l="l" t="t" r="r" b="b"/>
              <a:pathLst>
                <a:path w="1768" h="1633" extrusionOk="0">
                  <a:moveTo>
                    <a:pt x="156" y="1"/>
                  </a:moveTo>
                  <a:lnTo>
                    <a:pt x="1" y="1632"/>
                  </a:lnTo>
                  <a:lnTo>
                    <a:pt x="1644" y="95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B0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5806850" y="2334950"/>
              <a:ext cx="17750" cy="137100"/>
            </a:xfrm>
            <a:custGeom>
              <a:avLst/>
              <a:gdLst/>
              <a:ahLst/>
              <a:cxnLst/>
              <a:rect l="l" t="t" r="r" b="b"/>
              <a:pathLst>
                <a:path w="710" h="5484" extrusionOk="0">
                  <a:moveTo>
                    <a:pt x="0" y="0"/>
                  </a:moveTo>
                  <a:lnTo>
                    <a:pt x="709" y="5484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B0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5810750" y="2061475"/>
              <a:ext cx="17700" cy="36650"/>
            </a:xfrm>
            <a:custGeom>
              <a:avLst/>
              <a:gdLst/>
              <a:ahLst/>
              <a:cxnLst/>
              <a:rect l="l" t="t" r="r" b="b"/>
              <a:pathLst>
                <a:path w="708" h="1466" extrusionOk="0">
                  <a:moveTo>
                    <a:pt x="0" y="1"/>
                  </a:moveTo>
                  <a:cubicBezTo>
                    <a:pt x="168" y="466"/>
                    <a:pt x="270" y="970"/>
                    <a:pt x="270" y="970"/>
                  </a:cubicBezTo>
                  <a:lnTo>
                    <a:pt x="470" y="1466"/>
                  </a:lnTo>
                  <a:cubicBezTo>
                    <a:pt x="579" y="1271"/>
                    <a:pt x="707" y="551"/>
                    <a:pt x="526" y="334"/>
                  </a:cubicBezTo>
                  <a:cubicBezTo>
                    <a:pt x="344" y="116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B0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0"/>
            <p:cNvSpPr/>
            <p:nvPr/>
          </p:nvSpPr>
          <p:spPr>
            <a:xfrm>
              <a:off x="4842400" y="2317400"/>
              <a:ext cx="24150" cy="186675"/>
            </a:xfrm>
            <a:custGeom>
              <a:avLst/>
              <a:gdLst/>
              <a:ahLst/>
              <a:cxnLst/>
              <a:rect l="l" t="t" r="r" b="b"/>
              <a:pathLst>
                <a:path w="966" h="7467" extrusionOk="0">
                  <a:moveTo>
                    <a:pt x="401" y="1"/>
                  </a:moveTo>
                  <a:lnTo>
                    <a:pt x="0" y="7467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B0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6190200" y="1979500"/>
              <a:ext cx="43625" cy="100325"/>
            </a:xfrm>
            <a:custGeom>
              <a:avLst/>
              <a:gdLst/>
              <a:ahLst/>
              <a:cxnLst/>
              <a:rect l="l" t="t" r="r" b="b"/>
              <a:pathLst>
                <a:path w="1745" h="4013" extrusionOk="0">
                  <a:moveTo>
                    <a:pt x="907" y="0"/>
                  </a:moveTo>
                  <a:cubicBezTo>
                    <a:pt x="907" y="0"/>
                    <a:pt x="700" y="277"/>
                    <a:pt x="1" y="563"/>
                  </a:cubicBezTo>
                  <a:cubicBezTo>
                    <a:pt x="1" y="563"/>
                    <a:pt x="374" y="3725"/>
                    <a:pt x="1606" y="4012"/>
                  </a:cubicBezTo>
                  <a:cubicBezTo>
                    <a:pt x="1606" y="4012"/>
                    <a:pt x="1744" y="1690"/>
                    <a:pt x="907" y="0"/>
                  </a:cubicBezTo>
                  <a:close/>
                </a:path>
              </a:pathLst>
            </a:custGeom>
            <a:solidFill>
              <a:srgbClr val="439C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0"/>
            <p:cNvSpPr/>
            <p:nvPr/>
          </p:nvSpPr>
          <p:spPr>
            <a:xfrm>
              <a:off x="4980050" y="2039375"/>
              <a:ext cx="273775" cy="26875"/>
            </a:xfrm>
            <a:custGeom>
              <a:avLst/>
              <a:gdLst/>
              <a:ahLst/>
              <a:cxnLst/>
              <a:rect l="l" t="t" r="r" b="b"/>
              <a:pathLst>
                <a:path w="10951" h="1075" extrusionOk="0">
                  <a:moveTo>
                    <a:pt x="8516" y="1"/>
                  </a:moveTo>
                  <a:lnTo>
                    <a:pt x="8516" y="411"/>
                  </a:lnTo>
                  <a:lnTo>
                    <a:pt x="0" y="932"/>
                  </a:lnTo>
                  <a:lnTo>
                    <a:pt x="8813" y="1075"/>
                  </a:lnTo>
                  <a:lnTo>
                    <a:pt x="10951" y="725"/>
                  </a:lnTo>
                  <a:lnTo>
                    <a:pt x="8516" y="1"/>
                  </a:lnTo>
                  <a:close/>
                </a:path>
              </a:pathLst>
            </a:custGeom>
            <a:solidFill>
              <a:srgbClr val="B0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5206725" y="2039100"/>
              <a:ext cx="357900" cy="32050"/>
            </a:xfrm>
            <a:custGeom>
              <a:avLst/>
              <a:gdLst/>
              <a:ahLst/>
              <a:cxnLst/>
              <a:rect l="l" t="t" r="r" b="b"/>
              <a:pathLst>
                <a:path w="14316" h="1282" extrusionOk="0">
                  <a:moveTo>
                    <a:pt x="2306" y="0"/>
                  </a:moveTo>
                  <a:lnTo>
                    <a:pt x="1" y="225"/>
                  </a:lnTo>
                  <a:lnTo>
                    <a:pt x="3493" y="1281"/>
                  </a:lnTo>
                  <a:lnTo>
                    <a:pt x="14315" y="1086"/>
                  </a:lnTo>
                  <a:lnTo>
                    <a:pt x="7320" y="1086"/>
                  </a:lnTo>
                  <a:lnTo>
                    <a:pt x="2306" y="162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rgbClr val="B0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9D7369F-CD20-4F98-ACBC-58747B21F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39" y="493104"/>
            <a:ext cx="5327560" cy="28215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1" name="Google Shape;441;p22"/>
          <p:cNvCxnSpPr/>
          <p:nvPr/>
        </p:nvCxnSpPr>
        <p:spPr>
          <a:xfrm rot="10800000">
            <a:off x="1723725" y="1812900"/>
            <a:ext cx="50649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2" name="Google Shape;442;p22"/>
          <p:cNvSpPr/>
          <p:nvPr/>
        </p:nvSpPr>
        <p:spPr>
          <a:xfrm>
            <a:off x="6757200" y="559050"/>
            <a:ext cx="2386800" cy="406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2"/>
          <p:cNvSpPr txBox="1">
            <a:spLocks noGrp="1"/>
          </p:cNvSpPr>
          <p:nvPr>
            <p:ph type="ctrTitle" idx="3"/>
          </p:nvPr>
        </p:nvSpPr>
        <p:spPr>
          <a:xfrm rot="-5400000">
            <a:off x="-728448" y="1455005"/>
            <a:ext cx="262096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02. Diagram, Model</a:t>
            </a:r>
            <a:endParaRPr dirty="0"/>
          </a:p>
        </p:txBody>
      </p:sp>
      <p:sp>
        <p:nvSpPr>
          <p:cNvPr id="444" name="Google Shape;444;p22"/>
          <p:cNvSpPr txBox="1">
            <a:spLocks noGrp="1"/>
          </p:cNvSpPr>
          <p:nvPr>
            <p:ph type="ctrTitle" idx="2"/>
          </p:nvPr>
        </p:nvSpPr>
        <p:spPr>
          <a:xfrm>
            <a:off x="1869890" y="1219248"/>
            <a:ext cx="40994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Analyzing the requirement</a:t>
            </a:r>
            <a:endParaRPr dirty="0"/>
          </a:p>
        </p:txBody>
      </p:sp>
      <p:sp>
        <p:nvSpPr>
          <p:cNvPr id="445" name="Google Shape;445;p22"/>
          <p:cNvSpPr txBox="1">
            <a:spLocks noGrp="1"/>
          </p:cNvSpPr>
          <p:nvPr>
            <p:ph type="subTitle" idx="1"/>
          </p:nvPr>
        </p:nvSpPr>
        <p:spPr>
          <a:xfrm>
            <a:off x="1456373" y="2097174"/>
            <a:ext cx="4100457" cy="2024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Char char="■"/>
            </a:pPr>
            <a:r>
              <a:rPr lang="en" dirty="0"/>
              <a:t>Employee: b</a:t>
            </a:r>
            <a:r>
              <a:rPr lang="en-US" dirty="0" err="1"/>
              <a:t>asic</a:t>
            </a:r>
            <a:r>
              <a:rPr lang="en-US" dirty="0"/>
              <a:t> information, post resume, search job</a:t>
            </a:r>
            <a:endParaRPr dirty="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Char char="■"/>
            </a:pPr>
            <a:r>
              <a:rPr lang="en" dirty="0"/>
              <a:t>R</a:t>
            </a:r>
            <a:r>
              <a:rPr lang="en-US" dirty="0" err="1"/>
              <a:t>esume</a:t>
            </a:r>
            <a:r>
              <a:rPr lang="en-US" dirty="0"/>
              <a:t>: some employee information</a:t>
            </a:r>
            <a:endParaRPr dirty="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Char char="■"/>
            </a:pPr>
            <a:r>
              <a:rPr lang="en" dirty="0"/>
              <a:t>Staff: p</a:t>
            </a:r>
            <a:r>
              <a:rPr lang="en-US" dirty="0" err="1"/>
              <a:t>ost</a:t>
            </a:r>
            <a:r>
              <a:rPr lang="en-US" dirty="0"/>
              <a:t> vacancy, search for employee</a:t>
            </a:r>
            <a:endParaRPr dirty="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Char char="■"/>
            </a:pPr>
            <a:r>
              <a:rPr lang="en" dirty="0"/>
              <a:t>Vacancy: </a:t>
            </a:r>
            <a:r>
              <a:rPr lang="en-US" dirty="0"/>
              <a:t>information about the job</a:t>
            </a:r>
            <a:endParaRPr dirty="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Char char="■"/>
            </a:pPr>
            <a:r>
              <a:rPr lang="en" dirty="0"/>
              <a:t>C</a:t>
            </a:r>
            <a:r>
              <a:rPr lang="en-US" dirty="0" err="1"/>
              <a:t>ompany</a:t>
            </a:r>
            <a:r>
              <a:rPr lang="en-US" dirty="0"/>
              <a:t>: company’s information </a:t>
            </a: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Char char="■"/>
            </a:pPr>
            <a:r>
              <a:rPr lang="en-US" dirty="0"/>
              <a:t>Relations: One-to-many, Many-to-many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47" name="Google Shape;447;p22"/>
          <p:cNvGrpSpPr/>
          <p:nvPr/>
        </p:nvGrpSpPr>
        <p:grpSpPr>
          <a:xfrm flipH="1">
            <a:off x="6447062" y="469804"/>
            <a:ext cx="3795045" cy="4206094"/>
            <a:chOff x="1317675" y="4460550"/>
            <a:chExt cx="895100" cy="992050"/>
          </a:xfrm>
        </p:grpSpPr>
        <p:sp>
          <p:nvSpPr>
            <p:cNvPr id="448" name="Google Shape;448;p22"/>
            <p:cNvSpPr/>
            <p:nvPr/>
          </p:nvSpPr>
          <p:spPr>
            <a:xfrm>
              <a:off x="1927225" y="4815950"/>
              <a:ext cx="69725" cy="569000"/>
            </a:xfrm>
            <a:custGeom>
              <a:avLst/>
              <a:gdLst/>
              <a:ahLst/>
              <a:cxnLst/>
              <a:rect l="l" t="t" r="r" b="b"/>
              <a:pathLst>
                <a:path w="2789" h="22760" extrusionOk="0">
                  <a:moveTo>
                    <a:pt x="0" y="0"/>
                  </a:moveTo>
                  <a:lnTo>
                    <a:pt x="2358" y="22760"/>
                  </a:lnTo>
                  <a:lnTo>
                    <a:pt x="2789" y="22760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5CA0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1826925" y="4938025"/>
              <a:ext cx="38850" cy="446925"/>
            </a:xfrm>
            <a:custGeom>
              <a:avLst/>
              <a:gdLst/>
              <a:ahLst/>
              <a:cxnLst/>
              <a:rect l="l" t="t" r="r" b="b"/>
              <a:pathLst>
                <a:path w="1554" h="17877" extrusionOk="0">
                  <a:moveTo>
                    <a:pt x="316" y="1"/>
                  </a:moveTo>
                  <a:lnTo>
                    <a:pt x="0" y="17877"/>
                  </a:lnTo>
                  <a:lnTo>
                    <a:pt x="633" y="17877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5CA0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2103675" y="4735750"/>
              <a:ext cx="109100" cy="249425"/>
            </a:xfrm>
            <a:custGeom>
              <a:avLst/>
              <a:gdLst/>
              <a:ahLst/>
              <a:cxnLst/>
              <a:rect l="l" t="t" r="r" b="b"/>
              <a:pathLst>
                <a:path w="4364" h="9977" extrusionOk="0">
                  <a:moveTo>
                    <a:pt x="379" y="1"/>
                  </a:moveTo>
                  <a:cubicBezTo>
                    <a:pt x="145" y="1"/>
                    <a:pt x="0" y="21"/>
                    <a:pt x="0" y="21"/>
                  </a:cubicBezTo>
                  <a:lnTo>
                    <a:pt x="86" y="9976"/>
                  </a:lnTo>
                  <a:lnTo>
                    <a:pt x="2501" y="9976"/>
                  </a:lnTo>
                  <a:cubicBezTo>
                    <a:pt x="4364" y="6366"/>
                    <a:pt x="3665" y="1686"/>
                    <a:pt x="2813" y="883"/>
                  </a:cubicBezTo>
                  <a:cubicBezTo>
                    <a:pt x="1999" y="114"/>
                    <a:pt x="937" y="1"/>
                    <a:pt x="379" y="1"/>
                  </a:cubicBezTo>
                  <a:close/>
                </a:path>
              </a:pathLst>
            </a:custGeom>
            <a:solidFill>
              <a:srgbClr val="AFC9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1700275" y="4808050"/>
              <a:ext cx="316800" cy="580550"/>
            </a:xfrm>
            <a:custGeom>
              <a:avLst/>
              <a:gdLst/>
              <a:ahLst/>
              <a:cxnLst/>
              <a:rect l="l" t="t" r="r" b="b"/>
              <a:pathLst>
                <a:path w="12672" h="23222" extrusionOk="0">
                  <a:moveTo>
                    <a:pt x="7440" y="1"/>
                  </a:moveTo>
                  <a:cubicBezTo>
                    <a:pt x="5368" y="1"/>
                    <a:pt x="1158" y="456"/>
                    <a:pt x="703" y="4111"/>
                  </a:cubicBezTo>
                  <a:cubicBezTo>
                    <a:pt x="1" y="9733"/>
                    <a:pt x="4974" y="23211"/>
                    <a:pt x="4974" y="23211"/>
                  </a:cubicBezTo>
                  <a:lnTo>
                    <a:pt x="6845" y="23222"/>
                  </a:lnTo>
                  <a:cubicBezTo>
                    <a:pt x="6845" y="23222"/>
                    <a:pt x="4364" y="9405"/>
                    <a:pt x="5512" y="5427"/>
                  </a:cubicBezTo>
                  <a:cubicBezTo>
                    <a:pt x="6540" y="1870"/>
                    <a:pt x="12671" y="1388"/>
                    <a:pt x="12671" y="1388"/>
                  </a:cubicBezTo>
                  <a:lnTo>
                    <a:pt x="8581" y="51"/>
                  </a:lnTo>
                  <a:cubicBezTo>
                    <a:pt x="8581" y="51"/>
                    <a:pt x="8128" y="1"/>
                    <a:pt x="7440" y="1"/>
                  </a:cubicBezTo>
                  <a:close/>
                </a:path>
              </a:pathLst>
            </a:custGeom>
            <a:solidFill>
              <a:srgbClr val="F05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1792425" y="5388425"/>
              <a:ext cx="81750" cy="29625"/>
            </a:xfrm>
            <a:custGeom>
              <a:avLst/>
              <a:gdLst/>
              <a:ahLst/>
              <a:cxnLst/>
              <a:rect l="l" t="t" r="r" b="b"/>
              <a:pathLst>
                <a:path w="3270" h="1185" extrusionOk="0">
                  <a:moveTo>
                    <a:pt x="1506" y="0"/>
                  </a:moveTo>
                  <a:lnTo>
                    <a:pt x="357" y="912"/>
                  </a:lnTo>
                  <a:lnTo>
                    <a:pt x="1" y="1035"/>
                  </a:lnTo>
                  <a:lnTo>
                    <a:pt x="1" y="1184"/>
                  </a:lnTo>
                  <a:lnTo>
                    <a:pt x="3269" y="1184"/>
                  </a:lnTo>
                  <a:lnTo>
                    <a:pt x="3269" y="314"/>
                  </a:lnTo>
                  <a:lnTo>
                    <a:pt x="3156" y="0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1595850" y="5415300"/>
              <a:ext cx="120775" cy="37300"/>
            </a:xfrm>
            <a:custGeom>
              <a:avLst/>
              <a:gdLst/>
              <a:ahLst/>
              <a:cxnLst/>
              <a:rect l="l" t="t" r="r" b="b"/>
              <a:pathLst>
                <a:path w="4831" h="1492" extrusionOk="0">
                  <a:moveTo>
                    <a:pt x="2623" y="0"/>
                  </a:moveTo>
                  <a:lnTo>
                    <a:pt x="1" y="1241"/>
                  </a:lnTo>
                  <a:lnTo>
                    <a:pt x="1" y="1491"/>
                  </a:lnTo>
                  <a:lnTo>
                    <a:pt x="4830" y="1353"/>
                  </a:lnTo>
                  <a:lnTo>
                    <a:pt x="4829" y="500"/>
                  </a:lnTo>
                  <a:lnTo>
                    <a:pt x="4509" y="0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1883875" y="4556650"/>
              <a:ext cx="261825" cy="286250"/>
            </a:xfrm>
            <a:custGeom>
              <a:avLst/>
              <a:gdLst/>
              <a:ahLst/>
              <a:cxnLst/>
              <a:rect l="l" t="t" r="r" b="b"/>
              <a:pathLst>
                <a:path w="10473" h="11450" extrusionOk="0">
                  <a:moveTo>
                    <a:pt x="1722" y="0"/>
                  </a:moveTo>
                  <a:cubicBezTo>
                    <a:pt x="1722" y="0"/>
                    <a:pt x="903" y="0"/>
                    <a:pt x="449" y="965"/>
                  </a:cubicBezTo>
                  <a:cubicBezTo>
                    <a:pt x="1" y="1920"/>
                    <a:pt x="957" y="8912"/>
                    <a:pt x="1092" y="9637"/>
                  </a:cubicBezTo>
                  <a:cubicBezTo>
                    <a:pt x="1147" y="9936"/>
                    <a:pt x="1285" y="10333"/>
                    <a:pt x="1582" y="10582"/>
                  </a:cubicBezTo>
                  <a:cubicBezTo>
                    <a:pt x="1609" y="10606"/>
                    <a:pt x="1637" y="10628"/>
                    <a:pt x="1667" y="10649"/>
                  </a:cubicBezTo>
                  <a:lnTo>
                    <a:pt x="1673" y="10653"/>
                  </a:lnTo>
                  <a:cubicBezTo>
                    <a:pt x="1954" y="10851"/>
                    <a:pt x="2937" y="11392"/>
                    <a:pt x="5326" y="11444"/>
                  </a:cubicBezTo>
                  <a:cubicBezTo>
                    <a:pt x="5519" y="11448"/>
                    <a:pt x="5705" y="11450"/>
                    <a:pt x="5885" y="11450"/>
                  </a:cubicBezTo>
                  <a:cubicBezTo>
                    <a:pt x="7996" y="11450"/>
                    <a:pt x="9253" y="11179"/>
                    <a:pt x="9889" y="10819"/>
                  </a:cubicBezTo>
                  <a:cubicBezTo>
                    <a:pt x="10006" y="10762"/>
                    <a:pt x="10111" y="10686"/>
                    <a:pt x="10201" y="10592"/>
                  </a:cubicBezTo>
                  <a:cubicBezTo>
                    <a:pt x="10206" y="10589"/>
                    <a:pt x="10210" y="10586"/>
                    <a:pt x="10213" y="10582"/>
                  </a:cubicBezTo>
                  <a:lnTo>
                    <a:pt x="10212" y="10581"/>
                  </a:lnTo>
                  <a:cubicBezTo>
                    <a:pt x="10367" y="10416"/>
                    <a:pt x="10473" y="10186"/>
                    <a:pt x="10445" y="9861"/>
                  </a:cubicBezTo>
                  <a:cubicBezTo>
                    <a:pt x="10361" y="8868"/>
                    <a:pt x="6813" y="1102"/>
                    <a:pt x="6813" y="1102"/>
                  </a:cubicBezTo>
                  <a:cubicBezTo>
                    <a:pt x="6813" y="1102"/>
                    <a:pt x="6420" y="0"/>
                    <a:pt x="5344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2131050" y="4938025"/>
              <a:ext cx="77575" cy="477550"/>
            </a:xfrm>
            <a:custGeom>
              <a:avLst/>
              <a:gdLst/>
              <a:ahLst/>
              <a:cxnLst/>
              <a:rect l="l" t="t" r="r" b="b"/>
              <a:pathLst>
                <a:path w="3103" h="19102" extrusionOk="0">
                  <a:moveTo>
                    <a:pt x="1" y="1"/>
                  </a:moveTo>
                  <a:lnTo>
                    <a:pt x="2471" y="19101"/>
                  </a:lnTo>
                  <a:lnTo>
                    <a:pt x="3103" y="19101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AFC9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1843497" y="4938024"/>
              <a:ext cx="77583" cy="485334"/>
            </a:xfrm>
            <a:custGeom>
              <a:avLst/>
              <a:gdLst/>
              <a:ahLst/>
              <a:cxnLst/>
              <a:rect l="l" t="t" r="r" b="b"/>
              <a:pathLst>
                <a:path w="3103" h="19102" extrusionOk="0">
                  <a:moveTo>
                    <a:pt x="1866" y="1"/>
                  </a:moveTo>
                  <a:lnTo>
                    <a:pt x="0" y="19101"/>
                  </a:lnTo>
                  <a:lnTo>
                    <a:pt x="632" y="19101"/>
                  </a:lnTo>
                  <a:lnTo>
                    <a:pt x="3102" y="1"/>
                  </a:lnTo>
                  <a:close/>
                </a:path>
              </a:pathLst>
            </a:custGeom>
            <a:solidFill>
              <a:srgbClr val="AFC9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2040950" y="4938025"/>
              <a:ext cx="38800" cy="446925"/>
            </a:xfrm>
            <a:custGeom>
              <a:avLst/>
              <a:gdLst/>
              <a:ahLst/>
              <a:cxnLst/>
              <a:rect l="l" t="t" r="r" b="b"/>
              <a:pathLst>
                <a:path w="1552" h="17877" extrusionOk="0">
                  <a:moveTo>
                    <a:pt x="316" y="1"/>
                  </a:moveTo>
                  <a:lnTo>
                    <a:pt x="0" y="17877"/>
                  </a:lnTo>
                  <a:lnTo>
                    <a:pt x="632" y="17877"/>
                  </a:lnTo>
                  <a:lnTo>
                    <a:pt x="1552" y="1"/>
                  </a:lnTo>
                  <a:close/>
                </a:path>
              </a:pathLst>
            </a:custGeom>
            <a:solidFill>
              <a:srgbClr val="5CA0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1660050" y="4803150"/>
              <a:ext cx="532650" cy="612175"/>
            </a:xfrm>
            <a:custGeom>
              <a:avLst/>
              <a:gdLst/>
              <a:ahLst/>
              <a:cxnLst/>
              <a:rect l="l" t="t" r="r" b="b"/>
              <a:pathLst>
                <a:path w="21306" h="24487" extrusionOk="0">
                  <a:moveTo>
                    <a:pt x="19398" y="1"/>
                  </a:moveTo>
                  <a:cubicBezTo>
                    <a:pt x="19156" y="1444"/>
                    <a:pt x="15916" y="1564"/>
                    <a:pt x="15916" y="1564"/>
                  </a:cubicBezTo>
                  <a:cubicBezTo>
                    <a:pt x="12107" y="688"/>
                    <a:pt x="9547" y="317"/>
                    <a:pt x="7770" y="317"/>
                  </a:cubicBezTo>
                  <a:cubicBezTo>
                    <a:pt x="5176" y="317"/>
                    <a:pt x="4248" y="1109"/>
                    <a:pt x="3533" y="2284"/>
                  </a:cubicBezTo>
                  <a:cubicBezTo>
                    <a:pt x="2326" y="4266"/>
                    <a:pt x="1" y="24486"/>
                    <a:pt x="1" y="24486"/>
                  </a:cubicBezTo>
                  <a:lnTo>
                    <a:pt x="1983" y="24486"/>
                  </a:lnTo>
                  <a:lnTo>
                    <a:pt x="7581" y="6615"/>
                  </a:lnTo>
                  <a:lnTo>
                    <a:pt x="18721" y="6606"/>
                  </a:lnTo>
                  <a:cubicBezTo>
                    <a:pt x="21305" y="4144"/>
                    <a:pt x="19398" y="1"/>
                    <a:pt x="19398" y="1"/>
                  </a:cubicBezTo>
                  <a:close/>
                </a:path>
              </a:pathLst>
            </a:custGeom>
            <a:solidFill>
              <a:srgbClr val="F05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1885450" y="4968275"/>
              <a:ext cx="280775" cy="16900"/>
            </a:xfrm>
            <a:custGeom>
              <a:avLst/>
              <a:gdLst/>
              <a:ahLst/>
              <a:cxnLst/>
              <a:rect l="l" t="t" r="r" b="b"/>
              <a:pathLst>
                <a:path w="11231" h="676" extrusionOk="0">
                  <a:moveTo>
                    <a:pt x="1" y="1"/>
                  </a:moveTo>
                  <a:lnTo>
                    <a:pt x="1" y="675"/>
                  </a:lnTo>
                  <a:lnTo>
                    <a:pt x="11230" y="675"/>
                  </a:lnTo>
                  <a:lnTo>
                    <a:pt x="11230" y="1"/>
                  </a:lnTo>
                  <a:close/>
                </a:path>
              </a:pathLst>
            </a:custGeom>
            <a:solidFill>
              <a:srgbClr val="AFC9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2128075" y="4768200"/>
              <a:ext cx="75025" cy="200100"/>
            </a:xfrm>
            <a:custGeom>
              <a:avLst/>
              <a:gdLst/>
              <a:ahLst/>
              <a:cxnLst/>
              <a:rect l="l" t="t" r="r" b="b"/>
              <a:pathLst>
                <a:path w="3001" h="8004" extrusionOk="0">
                  <a:moveTo>
                    <a:pt x="1354" y="0"/>
                  </a:moveTo>
                  <a:cubicBezTo>
                    <a:pt x="197" y="3016"/>
                    <a:pt x="0" y="8004"/>
                    <a:pt x="0" y="8004"/>
                  </a:cubicBezTo>
                  <a:cubicBezTo>
                    <a:pt x="3000" y="7137"/>
                    <a:pt x="2168" y="2326"/>
                    <a:pt x="2168" y="2326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rgbClr val="AFC9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1846325" y="4968275"/>
              <a:ext cx="41125" cy="16900"/>
            </a:xfrm>
            <a:custGeom>
              <a:avLst/>
              <a:gdLst/>
              <a:ahLst/>
              <a:cxnLst/>
              <a:rect l="l" t="t" r="r" b="b"/>
              <a:pathLst>
                <a:path w="1645" h="676" extrusionOk="0">
                  <a:moveTo>
                    <a:pt x="1566" y="1"/>
                  </a:moveTo>
                  <a:lnTo>
                    <a:pt x="130" y="10"/>
                  </a:lnTo>
                  <a:lnTo>
                    <a:pt x="1" y="422"/>
                  </a:lnTo>
                  <a:lnTo>
                    <a:pt x="1566" y="675"/>
                  </a:lnTo>
                  <a:lnTo>
                    <a:pt x="1644" y="410"/>
                  </a:lnTo>
                  <a:lnTo>
                    <a:pt x="1566" y="1"/>
                  </a:lnTo>
                  <a:close/>
                </a:path>
              </a:pathLst>
            </a:custGeom>
            <a:solidFill>
              <a:srgbClr val="AFC9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1317675" y="4769250"/>
              <a:ext cx="780825" cy="23150"/>
            </a:xfrm>
            <a:custGeom>
              <a:avLst/>
              <a:gdLst/>
              <a:ahLst/>
              <a:cxnLst/>
              <a:rect l="l" t="t" r="r" b="b"/>
              <a:pathLst>
                <a:path w="31233" h="926" extrusionOk="0">
                  <a:moveTo>
                    <a:pt x="1" y="1"/>
                  </a:moveTo>
                  <a:lnTo>
                    <a:pt x="4086" y="926"/>
                  </a:lnTo>
                  <a:lnTo>
                    <a:pt x="31232" y="926"/>
                  </a:lnTo>
                  <a:lnTo>
                    <a:pt x="22151" y="1"/>
                  </a:lnTo>
                  <a:close/>
                </a:path>
              </a:pathLst>
            </a:custGeom>
            <a:solidFill>
              <a:srgbClr val="A9C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>
              <a:off x="1419775" y="4792375"/>
              <a:ext cx="678900" cy="10950"/>
            </a:xfrm>
            <a:custGeom>
              <a:avLst/>
              <a:gdLst/>
              <a:ahLst/>
              <a:cxnLst/>
              <a:rect l="l" t="t" r="r" b="b"/>
              <a:pathLst>
                <a:path w="27156" h="438" extrusionOk="0">
                  <a:moveTo>
                    <a:pt x="0" y="1"/>
                  </a:moveTo>
                  <a:lnTo>
                    <a:pt x="0" y="438"/>
                  </a:lnTo>
                  <a:lnTo>
                    <a:pt x="27155" y="438"/>
                  </a:lnTo>
                  <a:lnTo>
                    <a:pt x="2715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2"/>
            <p:cNvSpPr/>
            <p:nvPr/>
          </p:nvSpPr>
          <p:spPr>
            <a:xfrm>
              <a:off x="1772050" y="4570250"/>
              <a:ext cx="140675" cy="205125"/>
            </a:xfrm>
            <a:custGeom>
              <a:avLst/>
              <a:gdLst/>
              <a:ahLst/>
              <a:cxnLst/>
              <a:rect l="l" t="t" r="r" b="b"/>
              <a:pathLst>
                <a:path w="5627" h="8205" extrusionOk="0">
                  <a:moveTo>
                    <a:pt x="5185" y="1"/>
                  </a:moveTo>
                  <a:cubicBezTo>
                    <a:pt x="5185" y="1"/>
                    <a:pt x="827" y="5159"/>
                    <a:pt x="557" y="6060"/>
                  </a:cubicBezTo>
                  <a:cubicBezTo>
                    <a:pt x="0" y="7918"/>
                    <a:pt x="1809" y="8105"/>
                    <a:pt x="1809" y="8105"/>
                  </a:cubicBezTo>
                  <a:lnTo>
                    <a:pt x="3574" y="8205"/>
                  </a:lnTo>
                  <a:cubicBezTo>
                    <a:pt x="3574" y="8205"/>
                    <a:pt x="2195" y="7401"/>
                    <a:pt x="5627" y="4626"/>
                  </a:cubicBezTo>
                  <a:lnTo>
                    <a:pt x="5185" y="1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2"/>
            <p:cNvSpPr/>
            <p:nvPr/>
          </p:nvSpPr>
          <p:spPr>
            <a:xfrm>
              <a:off x="1317675" y="4769250"/>
              <a:ext cx="102125" cy="34075"/>
            </a:xfrm>
            <a:custGeom>
              <a:avLst/>
              <a:gdLst/>
              <a:ahLst/>
              <a:cxnLst/>
              <a:rect l="l" t="t" r="r" b="b"/>
              <a:pathLst>
                <a:path w="4085" h="1363" extrusionOk="0">
                  <a:moveTo>
                    <a:pt x="1" y="1"/>
                  </a:moveTo>
                  <a:lnTo>
                    <a:pt x="1" y="336"/>
                  </a:lnTo>
                  <a:lnTo>
                    <a:pt x="4084" y="1363"/>
                  </a:lnTo>
                  <a:lnTo>
                    <a:pt x="4084" y="9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2"/>
            <p:cNvSpPr/>
            <p:nvPr/>
          </p:nvSpPr>
          <p:spPr>
            <a:xfrm>
              <a:off x="1740300" y="4631175"/>
              <a:ext cx="91725" cy="157775"/>
            </a:xfrm>
            <a:custGeom>
              <a:avLst/>
              <a:gdLst/>
              <a:ahLst/>
              <a:cxnLst/>
              <a:rect l="l" t="t" r="r" b="b"/>
              <a:pathLst>
                <a:path w="3669" h="6311" extrusionOk="0">
                  <a:moveTo>
                    <a:pt x="1" y="1"/>
                  </a:moveTo>
                  <a:lnTo>
                    <a:pt x="1" y="5634"/>
                  </a:lnTo>
                  <a:lnTo>
                    <a:pt x="3669" y="6310"/>
                  </a:lnTo>
                  <a:lnTo>
                    <a:pt x="3669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2"/>
            <p:cNvSpPr/>
            <p:nvPr/>
          </p:nvSpPr>
          <p:spPr>
            <a:xfrm>
              <a:off x="1832000" y="4775350"/>
              <a:ext cx="127975" cy="13600"/>
            </a:xfrm>
            <a:custGeom>
              <a:avLst/>
              <a:gdLst/>
              <a:ahLst/>
              <a:cxnLst/>
              <a:rect l="l" t="t" r="r" b="b"/>
              <a:pathLst>
                <a:path w="5119" h="544" extrusionOk="0">
                  <a:moveTo>
                    <a:pt x="1" y="1"/>
                  </a:moveTo>
                  <a:lnTo>
                    <a:pt x="1" y="543"/>
                  </a:lnTo>
                  <a:lnTo>
                    <a:pt x="5118" y="543"/>
                  </a:lnTo>
                  <a:lnTo>
                    <a:pt x="5118" y="339"/>
                  </a:lnTo>
                  <a:lnTo>
                    <a:pt x="1643" y="1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2"/>
            <p:cNvSpPr/>
            <p:nvPr/>
          </p:nvSpPr>
          <p:spPr>
            <a:xfrm>
              <a:off x="1892150" y="4556650"/>
              <a:ext cx="237925" cy="228800"/>
            </a:xfrm>
            <a:custGeom>
              <a:avLst/>
              <a:gdLst/>
              <a:ahLst/>
              <a:cxnLst/>
              <a:rect l="l" t="t" r="r" b="b"/>
              <a:pathLst>
                <a:path w="9517" h="9152" extrusionOk="0">
                  <a:moveTo>
                    <a:pt x="5013" y="0"/>
                  </a:moveTo>
                  <a:cubicBezTo>
                    <a:pt x="5013" y="0"/>
                    <a:pt x="6466" y="5232"/>
                    <a:pt x="5795" y="6717"/>
                  </a:cubicBezTo>
                  <a:cubicBezTo>
                    <a:pt x="5246" y="7936"/>
                    <a:pt x="824" y="7986"/>
                    <a:pt x="100" y="7986"/>
                  </a:cubicBezTo>
                  <a:cubicBezTo>
                    <a:pt x="35" y="7986"/>
                    <a:pt x="0" y="7986"/>
                    <a:pt x="0" y="7986"/>
                  </a:cubicBezTo>
                  <a:lnTo>
                    <a:pt x="0" y="9008"/>
                  </a:lnTo>
                  <a:lnTo>
                    <a:pt x="5517" y="9151"/>
                  </a:lnTo>
                  <a:cubicBezTo>
                    <a:pt x="5517" y="9151"/>
                    <a:pt x="5541" y="9152"/>
                    <a:pt x="5585" y="9152"/>
                  </a:cubicBezTo>
                  <a:cubicBezTo>
                    <a:pt x="6115" y="9152"/>
                    <a:pt x="9517" y="9032"/>
                    <a:pt x="9040" y="5943"/>
                  </a:cubicBezTo>
                  <a:cubicBezTo>
                    <a:pt x="8576" y="2938"/>
                    <a:pt x="8260" y="0"/>
                    <a:pt x="5013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2"/>
            <p:cNvSpPr/>
            <p:nvPr/>
          </p:nvSpPr>
          <p:spPr>
            <a:xfrm>
              <a:off x="1832000" y="4783800"/>
              <a:ext cx="127975" cy="5150"/>
            </a:xfrm>
            <a:custGeom>
              <a:avLst/>
              <a:gdLst/>
              <a:ahLst/>
              <a:cxnLst/>
              <a:rect l="l" t="t" r="r" b="b"/>
              <a:pathLst>
                <a:path w="5119" h="206" extrusionOk="0">
                  <a:moveTo>
                    <a:pt x="1" y="1"/>
                  </a:moveTo>
                  <a:lnTo>
                    <a:pt x="1" y="205"/>
                  </a:lnTo>
                  <a:lnTo>
                    <a:pt x="5118" y="205"/>
                  </a:lnTo>
                  <a:lnTo>
                    <a:pt x="5118" y="1"/>
                  </a:ln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2"/>
            <p:cNvSpPr/>
            <p:nvPr/>
          </p:nvSpPr>
          <p:spPr>
            <a:xfrm>
              <a:off x="1740300" y="4769075"/>
              <a:ext cx="91725" cy="19875"/>
            </a:xfrm>
            <a:custGeom>
              <a:avLst/>
              <a:gdLst/>
              <a:ahLst/>
              <a:cxnLst/>
              <a:rect l="l" t="t" r="r" b="b"/>
              <a:pathLst>
                <a:path w="3669" h="795" extrusionOk="0">
                  <a:moveTo>
                    <a:pt x="1" y="0"/>
                  </a:moveTo>
                  <a:lnTo>
                    <a:pt x="1" y="118"/>
                  </a:lnTo>
                  <a:lnTo>
                    <a:pt x="3669" y="794"/>
                  </a:lnTo>
                  <a:lnTo>
                    <a:pt x="3669" y="5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2"/>
            <p:cNvSpPr/>
            <p:nvPr/>
          </p:nvSpPr>
          <p:spPr>
            <a:xfrm>
              <a:off x="1777850" y="4684125"/>
              <a:ext cx="10650" cy="21775"/>
            </a:xfrm>
            <a:custGeom>
              <a:avLst/>
              <a:gdLst/>
              <a:ahLst/>
              <a:cxnLst/>
              <a:rect l="l" t="t" r="r" b="b"/>
              <a:pathLst>
                <a:path w="426" h="871" extrusionOk="0">
                  <a:moveTo>
                    <a:pt x="213" y="1"/>
                  </a:moveTo>
                  <a:cubicBezTo>
                    <a:pt x="95" y="1"/>
                    <a:pt x="1" y="195"/>
                    <a:pt x="1" y="435"/>
                  </a:cubicBezTo>
                  <a:cubicBezTo>
                    <a:pt x="1" y="676"/>
                    <a:pt x="95" y="870"/>
                    <a:pt x="213" y="870"/>
                  </a:cubicBezTo>
                  <a:cubicBezTo>
                    <a:pt x="330" y="870"/>
                    <a:pt x="425" y="676"/>
                    <a:pt x="425" y="435"/>
                  </a:cubicBezTo>
                  <a:cubicBezTo>
                    <a:pt x="425" y="195"/>
                    <a:pt x="330" y="1"/>
                    <a:pt x="213" y="1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2"/>
            <p:cNvSpPr/>
            <p:nvPr/>
          </p:nvSpPr>
          <p:spPr>
            <a:xfrm>
              <a:off x="1844175" y="4785850"/>
              <a:ext cx="8100" cy="1725"/>
            </a:xfrm>
            <a:custGeom>
              <a:avLst/>
              <a:gdLst/>
              <a:ahLst/>
              <a:cxnLst/>
              <a:rect l="l" t="t" r="r" b="b"/>
              <a:pathLst>
                <a:path w="324" h="69" extrusionOk="0">
                  <a:moveTo>
                    <a:pt x="0" y="1"/>
                  </a:moveTo>
                  <a:lnTo>
                    <a:pt x="0" y="68"/>
                  </a:lnTo>
                  <a:lnTo>
                    <a:pt x="324" y="68"/>
                  </a:lnTo>
                  <a:lnTo>
                    <a:pt x="324" y="1"/>
                  </a:ln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2"/>
            <p:cNvSpPr/>
            <p:nvPr/>
          </p:nvSpPr>
          <p:spPr>
            <a:xfrm>
              <a:off x="1857350" y="4785850"/>
              <a:ext cx="8075" cy="1725"/>
            </a:xfrm>
            <a:custGeom>
              <a:avLst/>
              <a:gdLst/>
              <a:ahLst/>
              <a:cxnLst/>
              <a:rect l="l" t="t" r="r" b="b"/>
              <a:pathLst>
                <a:path w="323" h="69" extrusionOk="0">
                  <a:moveTo>
                    <a:pt x="0" y="1"/>
                  </a:moveTo>
                  <a:lnTo>
                    <a:pt x="0" y="68"/>
                  </a:lnTo>
                  <a:lnTo>
                    <a:pt x="323" y="68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2"/>
            <p:cNvSpPr/>
            <p:nvPr/>
          </p:nvSpPr>
          <p:spPr>
            <a:xfrm>
              <a:off x="1867800" y="4785850"/>
              <a:ext cx="2000" cy="1725"/>
            </a:xfrm>
            <a:custGeom>
              <a:avLst/>
              <a:gdLst/>
              <a:ahLst/>
              <a:cxnLst/>
              <a:rect l="l" t="t" r="r" b="b"/>
              <a:pathLst>
                <a:path w="80" h="69" extrusionOk="0">
                  <a:moveTo>
                    <a:pt x="48" y="1"/>
                  </a:moveTo>
                  <a:cubicBezTo>
                    <a:pt x="47" y="1"/>
                    <a:pt x="47" y="1"/>
                    <a:pt x="46" y="1"/>
                  </a:cubicBezTo>
                  <a:cubicBezTo>
                    <a:pt x="46" y="1"/>
                    <a:pt x="45" y="1"/>
                    <a:pt x="45" y="1"/>
                  </a:cubicBezTo>
                  <a:cubicBezTo>
                    <a:pt x="15" y="1"/>
                    <a:pt x="0" y="37"/>
                    <a:pt x="21" y="58"/>
                  </a:cubicBezTo>
                  <a:cubicBezTo>
                    <a:pt x="28" y="65"/>
                    <a:pt x="37" y="68"/>
                    <a:pt x="45" y="68"/>
                  </a:cubicBezTo>
                  <a:cubicBezTo>
                    <a:pt x="63" y="68"/>
                    <a:pt x="80" y="54"/>
                    <a:pt x="80" y="35"/>
                  </a:cubicBezTo>
                  <a:cubicBezTo>
                    <a:pt x="80" y="16"/>
                    <a:pt x="66" y="1"/>
                    <a:pt x="4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2"/>
            <p:cNvSpPr/>
            <p:nvPr/>
          </p:nvSpPr>
          <p:spPr>
            <a:xfrm>
              <a:off x="1756200" y="4774550"/>
              <a:ext cx="75825" cy="14400"/>
            </a:xfrm>
            <a:custGeom>
              <a:avLst/>
              <a:gdLst/>
              <a:ahLst/>
              <a:cxnLst/>
              <a:rect l="l" t="t" r="r" b="b"/>
              <a:pathLst>
                <a:path w="3033" h="576" extrusionOk="0">
                  <a:moveTo>
                    <a:pt x="729" y="0"/>
                  </a:moveTo>
                  <a:lnTo>
                    <a:pt x="1" y="17"/>
                  </a:lnTo>
                  <a:lnTo>
                    <a:pt x="3033" y="575"/>
                  </a:lnTo>
                  <a:lnTo>
                    <a:pt x="3033" y="371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2"/>
            <p:cNvSpPr/>
            <p:nvPr/>
          </p:nvSpPr>
          <p:spPr>
            <a:xfrm>
              <a:off x="1951725" y="4554375"/>
              <a:ext cx="48375" cy="32725"/>
            </a:xfrm>
            <a:custGeom>
              <a:avLst/>
              <a:gdLst/>
              <a:ahLst/>
              <a:cxnLst/>
              <a:rect l="l" t="t" r="r" b="b"/>
              <a:pathLst>
                <a:path w="1935" h="1309" extrusionOk="0">
                  <a:moveTo>
                    <a:pt x="741" y="0"/>
                  </a:moveTo>
                  <a:cubicBezTo>
                    <a:pt x="452" y="0"/>
                    <a:pt x="176" y="23"/>
                    <a:pt x="0" y="91"/>
                  </a:cubicBezTo>
                  <a:lnTo>
                    <a:pt x="91" y="1309"/>
                  </a:lnTo>
                  <a:cubicBezTo>
                    <a:pt x="91" y="1309"/>
                    <a:pt x="1698" y="845"/>
                    <a:pt x="1935" y="89"/>
                  </a:cubicBezTo>
                  <a:cubicBezTo>
                    <a:pt x="1935" y="89"/>
                    <a:pt x="1313" y="0"/>
                    <a:pt x="741" y="0"/>
                  </a:cubicBezTo>
                  <a:close/>
                </a:path>
              </a:pathLst>
            </a:custGeom>
            <a:solidFill>
              <a:srgbClr val="F3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2"/>
            <p:cNvSpPr/>
            <p:nvPr/>
          </p:nvSpPr>
          <p:spPr>
            <a:xfrm>
              <a:off x="1951725" y="4505600"/>
              <a:ext cx="48375" cy="53950"/>
            </a:xfrm>
            <a:custGeom>
              <a:avLst/>
              <a:gdLst/>
              <a:ahLst/>
              <a:cxnLst/>
              <a:rect l="l" t="t" r="r" b="b"/>
              <a:pathLst>
                <a:path w="1935" h="2158" extrusionOk="0">
                  <a:moveTo>
                    <a:pt x="209" y="1"/>
                  </a:moveTo>
                  <a:cubicBezTo>
                    <a:pt x="209" y="977"/>
                    <a:pt x="0" y="2042"/>
                    <a:pt x="0" y="2042"/>
                  </a:cubicBezTo>
                  <a:cubicBezTo>
                    <a:pt x="175" y="2128"/>
                    <a:pt x="447" y="2157"/>
                    <a:pt x="732" y="2157"/>
                  </a:cubicBezTo>
                  <a:cubicBezTo>
                    <a:pt x="1307" y="2157"/>
                    <a:pt x="1935" y="2040"/>
                    <a:pt x="1935" y="2040"/>
                  </a:cubicBezTo>
                  <a:cubicBezTo>
                    <a:pt x="1754" y="1321"/>
                    <a:pt x="1615" y="145"/>
                    <a:pt x="1615" y="145"/>
                  </a:cubicBezTo>
                  <a:lnTo>
                    <a:pt x="209" y="1"/>
                  </a:lnTo>
                  <a:close/>
                </a:path>
              </a:pathLst>
            </a:custGeom>
            <a:solidFill>
              <a:srgbClr val="F3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2"/>
            <p:cNvSpPr/>
            <p:nvPr/>
          </p:nvSpPr>
          <p:spPr>
            <a:xfrm>
              <a:off x="1956025" y="4471300"/>
              <a:ext cx="35475" cy="44200"/>
            </a:xfrm>
            <a:custGeom>
              <a:avLst/>
              <a:gdLst/>
              <a:ahLst/>
              <a:cxnLst/>
              <a:rect l="l" t="t" r="r" b="b"/>
              <a:pathLst>
                <a:path w="1419" h="1768" extrusionOk="0">
                  <a:moveTo>
                    <a:pt x="1379" y="1"/>
                  </a:moveTo>
                  <a:lnTo>
                    <a:pt x="0" y="34"/>
                  </a:lnTo>
                  <a:lnTo>
                    <a:pt x="40" y="1767"/>
                  </a:lnTo>
                  <a:lnTo>
                    <a:pt x="1419" y="1734"/>
                  </a:lnTo>
                  <a:lnTo>
                    <a:pt x="1379" y="1"/>
                  </a:lnTo>
                  <a:close/>
                </a:path>
              </a:pathLst>
            </a:custGeom>
            <a:solidFill>
              <a:srgbClr val="F3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2"/>
            <p:cNvSpPr/>
            <p:nvPr/>
          </p:nvSpPr>
          <p:spPr>
            <a:xfrm>
              <a:off x="1959450" y="4471300"/>
              <a:ext cx="43875" cy="56100"/>
            </a:xfrm>
            <a:custGeom>
              <a:avLst/>
              <a:gdLst/>
              <a:ahLst/>
              <a:cxnLst/>
              <a:rect l="l" t="t" r="r" b="b"/>
              <a:pathLst>
                <a:path w="1755" h="2244" extrusionOk="0">
                  <a:moveTo>
                    <a:pt x="1202" y="1"/>
                  </a:moveTo>
                  <a:cubicBezTo>
                    <a:pt x="1" y="1"/>
                    <a:pt x="56" y="1231"/>
                    <a:pt x="323" y="1769"/>
                  </a:cubicBezTo>
                  <a:cubicBezTo>
                    <a:pt x="471" y="2069"/>
                    <a:pt x="823" y="2244"/>
                    <a:pt x="1126" y="2244"/>
                  </a:cubicBezTo>
                  <a:cubicBezTo>
                    <a:pt x="1372" y="2244"/>
                    <a:pt x="1586" y="2129"/>
                    <a:pt x="1634" y="1873"/>
                  </a:cubicBezTo>
                  <a:cubicBezTo>
                    <a:pt x="1755" y="1215"/>
                    <a:pt x="1231" y="1"/>
                    <a:pt x="1231" y="1"/>
                  </a:cubicBezTo>
                  <a:cubicBezTo>
                    <a:pt x="1222" y="1"/>
                    <a:pt x="1212" y="1"/>
                    <a:pt x="1202" y="1"/>
                  </a:cubicBezTo>
                  <a:close/>
                </a:path>
              </a:pathLst>
            </a:custGeom>
            <a:solidFill>
              <a:srgbClr val="F3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2"/>
            <p:cNvSpPr/>
            <p:nvPr/>
          </p:nvSpPr>
          <p:spPr>
            <a:xfrm>
              <a:off x="2030050" y="4730425"/>
              <a:ext cx="96600" cy="57150"/>
            </a:xfrm>
            <a:custGeom>
              <a:avLst/>
              <a:gdLst/>
              <a:ahLst/>
              <a:cxnLst/>
              <a:rect l="l" t="t" r="r" b="b"/>
              <a:pathLst>
                <a:path w="3864" h="2286" extrusionOk="0">
                  <a:moveTo>
                    <a:pt x="3536" y="0"/>
                  </a:moveTo>
                  <a:lnTo>
                    <a:pt x="3534" y="1"/>
                  </a:lnTo>
                  <a:cubicBezTo>
                    <a:pt x="3203" y="2111"/>
                    <a:pt x="522" y="2201"/>
                    <a:pt x="66" y="2201"/>
                  </a:cubicBezTo>
                  <a:cubicBezTo>
                    <a:pt x="24" y="2201"/>
                    <a:pt x="1" y="2200"/>
                    <a:pt x="1" y="2200"/>
                  </a:cubicBezTo>
                  <a:lnTo>
                    <a:pt x="1" y="2200"/>
                  </a:lnTo>
                  <a:lnTo>
                    <a:pt x="835" y="2284"/>
                  </a:lnTo>
                  <a:cubicBezTo>
                    <a:pt x="835" y="2284"/>
                    <a:pt x="869" y="2286"/>
                    <a:pt x="929" y="2286"/>
                  </a:cubicBezTo>
                  <a:cubicBezTo>
                    <a:pt x="1397" y="2286"/>
                    <a:pt x="3476" y="2205"/>
                    <a:pt x="3863" y="794"/>
                  </a:cubicBezTo>
                  <a:lnTo>
                    <a:pt x="3536" y="0"/>
                  </a:ln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2"/>
            <p:cNvSpPr/>
            <p:nvPr/>
          </p:nvSpPr>
          <p:spPr>
            <a:xfrm>
              <a:off x="1849550" y="4654075"/>
              <a:ext cx="48825" cy="93225"/>
            </a:xfrm>
            <a:custGeom>
              <a:avLst/>
              <a:gdLst/>
              <a:ahLst/>
              <a:cxnLst/>
              <a:rect l="l" t="t" r="r" b="b"/>
              <a:pathLst>
                <a:path w="1953" h="3729" extrusionOk="0">
                  <a:moveTo>
                    <a:pt x="1810" y="0"/>
                  </a:moveTo>
                  <a:cubicBezTo>
                    <a:pt x="1810" y="0"/>
                    <a:pt x="1" y="2165"/>
                    <a:pt x="323" y="3728"/>
                  </a:cubicBezTo>
                  <a:cubicBezTo>
                    <a:pt x="323" y="3728"/>
                    <a:pt x="587" y="2949"/>
                    <a:pt x="1952" y="1757"/>
                  </a:cubicBezTo>
                  <a:lnTo>
                    <a:pt x="1810" y="0"/>
                  </a:ln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2"/>
            <p:cNvSpPr/>
            <p:nvPr/>
          </p:nvSpPr>
          <p:spPr>
            <a:xfrm>
              <a:off x="2018625" y="4603375"/>
              <a:ext cx="28600" cy="128825"/>
            </a:xfrm>
            <a:custGeom>
              <a:avLst/>
              <a:gdLst/>
              <a:ahLst/>
              <a:cxnLst/>
              <a:rect l="l" t="t" r="r" b="b"/>
              <a:pathLst>
                <a:path w="1144" h="5153" extrusionOk="0">
                  <a:moveTo>
                    <a:pt x="408" y="1"/>
                  </a:moveTo>
                  <a:cubicBezTo>
                    <a:pt x="407" y="3"/>
                    <a:pt x="0" y="543"/>
                    <a:pt x="331" y="1845"/>
                  </a:cubicBezTo>
                  <a:cubicBezTo>
                    <a:pt x="613" y="2958"/>
                    <a:pt x="980" y="4573"/>
                    <a:pt x="458" y="5153"/>
                  </a:cubicBezTo>
                  <a:cubicBezTo>
                    <a:pt x="590" y="5061"/>
                    <a:pt x="687" y="4960"/>
                    <a:pt x="736" y="4848"/>
                  </a:cubicBezTo>
                  <a:cubicBezTo>
                    <a:pt x="1144" y="3945"/>
                    <a:pt x="766" y="1655"/>
                    <a:pt x="408" y="1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2"/>
            <p:cNvSpPr/>
            <p:nvPr/>
          </p:nvSpPr>
          <p:spPr>
            <a:xfrm>
              <a:off x="2057950" y="4803150"/>
              <a:ext cx="90700" cy="39100"/>
            </a:xfrm>
            <a:custGeom>
              <a:avLst/>
              <a:gdLst/>
              <a:ahLst/>
              <a:cxnLst/>
              <a:rect l="l" t="t" r="r" b="b"/>
              <a:pathLst>
                <a:path w="3628" h="1564" extrusionOk="0">
                  <a:moveTo>
                    <a:pt x="3482" y="1"/>
                  </a:moveTo>
                  <a:cubicBezTo>
                    <a:pt x="3482" y="1"/>
                    <a:pt x="3440" y="1308"/>
                    <a:pt x="0" y="1564"/>
                  </a:cubicBezTo>
                  <a:cubicBezTo>
                    <a:pt x="0" y="1564"/>
                    <a:pt x="3130" y="1522"/>
                    <a:pt x="3628" y="364"/>
                  </a:cubicBezTo>
                  <a:lnTo>
                    <a:pt x="3482" y="1"/>
                  </a:ln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2"/>
            <p:cNvSpPr/>
            <p:nvPr/>
          </p:nvSpPr>
          <p:spPr>
            <a:xfrm>
              <a:off x="1849550" y="4833900"/>
              <a:ext cx="294400" cy="134625"/>
            </a:xfrm>
            <a:custGeom>
              <a:avLst/>
              <a:gdLst/>
              <a:ahLst/>
              <a:cxnLst/>
              <a:rect l="l" t="t" r="r" b="b"/>
              <a:pathLst>
                <a:path w="11776" h="5385" extrusionOk="0">
                  <a:moveTo>
                    <a:pt x="11775" y="0"/>
                  </a:moveTo>
                  <a:cubicBezTo>
                    <a:pt x="11775" y="0"/>
                    <a:pt x="10983" y="1374"/>
                    <a:pt x="10370" y="3432"/>
                  </a:cubicBezTo>
                  <a:cubicBezTo>
                    <a:pt x="10032" y="4561"/>
                    <a:pt x="7037" y="4741"/>
                    <a:pt x="5763" y="4741"/>
                  </a:cubicBezTo>
                  <a:cubicBezTo>
                    <a:pt x="5645" y="4741"/>
                    <a:pt x="5542" y="4739"/>
                    <a:pt x="5457" y="4737"/>
                  </a:cubicBezTo>
                  <a:cubicBezTo>
                    <a:pt x="5336" y="4733"/>
                    <a:pt x="5172" y="4731"/>
                    <a:pt x="4978" y="4731"/>
                  </a:cubicBezTo>
                  <a:cubicBezTo>
                    <a:pt x="3555" y="4731"/>
                    <a:pt x="456" y="4843"/>
                    <a:pt x="1" y="5385"/>
                  </a:cubicBezTo>
                  <a:lnTo>
                    <a:pt x="11141" y="5376"/>
                  </a:lnTo>
                  <a:cubicBezTo>
                    <a:pt x="11141" y="5376"/>
                    <a:pt x="11249" y="2645"/>
                    <a:pt x="11774" y="3"/>
                  </a:cubicBezTo>
                  <a:lnTo>
                    <a:pt x="11775" y="0"/>
                  </a:lnTo>
                  <a:close/>
                </a:path>
              </a:pathLst>
            </a:custGeom>
            <a:solidFill>
              <a:srgbClr val="C24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2"/>
            <p:cNvSpPr/>
            <p:nvPr/>
          </p:nvSpPr>
          <p:spPr>
            <a:xfrm>
              <a:off x="1598775" y="4813225"/>
              <a:ext cx="34775" cy="29675"/>
            </a:xfrm>
            <a:custGeom>
              <a:avLst/>
              <a:gdLst/>
              <a:ahLst/>
              <a:cxnLst/>
              <a:rect l="l" t="t" r="r" b="b"/>
              <a:pathLst>
                <a:path w="1391" h="1187" extrusionOk="0">
                  <a:moveTo>
                    <a:pt x="637" y="0"/>
                  </a:moveTo>
                  <a:lnTo>
                    <a:pt x="0" y="128"/>
                  </a:lnTo>
                  <a:lnTo>
                    <a:pt x="1390" y="1187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2"/>
            <p:cNvSpPr/>
            <p:nvPr/>
          </p:nvSpPr>
          <p:spPr>
            <a:xfrm>
              <a:off x="1419775" y="4803300"/>
              <a:ext cx="606600" cy="64100"/>
            </a:xfrm>
            <a:custGeom>
              <a:avLst/>
              <a:gdLst/>
              <a:ahLst/>
              <a:cxnLst/>
              <a:rect l="l" t="t" r="r" b="b"/>
              <a:pathLst>
                <a:path w="24264" h="2564" extrusionOk="0">
                  <a:moveTo>
                    <a:pt x="0" y="1"/>
                  </a:moveTo>
                  <a:lnTo>
                    <a:pt x="0" y="2563"/>
                  </a:lnTo>
                  <a:lnTo>
                    <a:pt x="24263" y="2563"/>
                  </a:lnTo>
                  <a:lnTo>
                    <a:pt x="24263" y="1"/>
                  </a:lnTo>
                  <a:close/>
                </a:path>
              </a:pathLst>
            </a:custGeom>
            <a:solidFill>
              <a:srgbClr val="A9C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2"/>
            <p:cNvSpPr/>
            <p:nvPr/>
          </p:nvSpPr>
          <p:spPr>
            <a:xfrm>
              <a:off x="1372950" y="4791525"/>
              <a:ext cx="57300" cy="75875"/>
            </a:xfrm>
            <a:custGeom>
              <a:avLst/>
              <a:gdLst/>
              <a:ahLst/>
              <a:cxnLst/>
              <a:rect l="l" t="t" r="r" b="b"/>
              <a:pathLst>
                <a:path w="2292" h="3035" extrusionOk="0">
                  <a:moveTo>
                    <a:pt x="1" y="1"/>
                  </a:moveTo>
                  <a:lnTo>
                    <a:pt x="1" y="1753"/>
                  </a:lnTo>
                  <a:lnTo>
                    <a:pt x="1873" y="3034"/>
                  </a:lnTo>
                  <a:lnTo>
                    <a:pt x="2291" y="472"/>
                  </a:lnTo>
                  <a:lnTo>
                    <a:pt x="1873" y="4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9C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2"/>
            <p:cNvSpPr/>
            <p:nvPr/>
          </p:nvSpPr>
          <p:spPr>
            <a:xfrm>
              <a:off x="1360700" y="4866525"/>
              <a:ext cx="94425" cy="547750"/>
            </a:xfrm>
            <a:custGeom>
              <a:avLst/>
              <a:gdLst/>
              <a:ahLst/>
              <a:cxnLst/>
              <a:rect l="l" t="t" r="r" b="b"/>
              <a:pathLst>
                <a:path w="3777" h="21910" extrusionOk="0">
                  <a:moveTo>
                    <a:pt x="2369" y="1"/>
                  </a:moveTo>
                  <a:lnTo>
                    <a:pt x="1" y="21910"/>
                  </a:lnTo>
                  <a:lnTo>
                    <a:pt x="431" y="21910"/>
                  </a:lnTo>
                  <a:lnTo>
                    <a:pt x="3777" y="1"/>
                  </a:lnTo>
                  <a:close/>
                </a:path>
              </a:pathLst>
            </a:custGeom>
            <a:solidFill>
              <a:srgbClr val="A9C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2"/>
            <p:cNvSpPr/>
            <p:nvPr/>
          </p:nvSpPr>
          <p:spPr>
            <a:xfrm>
              <a:off x="1991200" y="4866525"/>
              <a:ext cx="94450" cy="547750"/>
            </a:xfrm>
            <a:custGeom>
              <a:avLst/>
              <a:gdLst/>
              <a:ahLst/>
              <a:cxnLst/>
              <a:rect l="l" t="t" r="r" b="b"/>
              <a:pathLst>
                <a:path w="3778" h="21910" extrusionOk="0">
                  <a:moveTo>
                    <a:pt x="1" y="1"/>
                  </a:moveTo>
                  <a:lnTo>
                    <a:pt x="3348" y="21910"/>
                  </a:lnTo>
                  <a:lnTo>
                    <a:pt x="3778" y="21910"/>
                  </a:lnTo>
                  <a:lnTo>
                    <a:pt x="1410" y="1"/>
                  </a:lnTo>
                  <a:close/>
                </a:path>
              </a:pathLst>
            </a:custGeom>
            <a:solidFill>
              <a:srgbClr val="A9C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2"/>
            <p:cNvSpPr/>
            <p:nvPr/>
          </p:nvSpPr>
          <p:spPr>
            <a:xfrm>
              <a:off x="1339200" y="4815950"/>
              <a:ext cx="69725" cy="569000"/>
            </a:xfrm>
            <a:custGeom>
              <a:avLst/>
              <a:gdLst/>
              <a:ahLst/>
              <a:cxnLst/>
              <a:rect l="l" t="t" r="r" b="b"/>
              <a:pathLst>
                <a:path w="2789" h="22760" extrusionOk="0">
                  <a:moveTo>
                    <a:pt x="1380" y="0"/>
                  </a:moveTo>
                  <a:lnTo>
                    <a:pt x="0" y="22760"/>
                  </a:lnTo>
                  <a:lnTo>
                    <a:pt x="430" y="22760"/>
                  </a:lnTo>
                  <a:lnTo>
                    <a:pt x="2789" y="0"/>
                  </a:lnTo>
                  <a:close/>
                </a:path>
              </a:pathLst>
            </a:custGeom>
            <a:solidFill>
              <a:srgbClr val="A9C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2"/>
            <p:cNvSpPr/>
            <p:nvPr/>
          </p:nvSpPr>
          <p:spPr>
            <a:xfrm>
              <a:off x="1372950" y="4791525"/>
              <a:ext cx="653425" cy="36550"/>
            </a:xfrm>
            <a:custGeom>
              <a:avLst/>
              <a:gdLst/>
              <a:ahLst/>
              <a:cxnLst/>
              <a:rect l="l" t="t" r="r" b="b"/>
              <a:pathLst>
                <a:path w="26137" h="1462" extrusionOk="0">
                  <a:moveTo>
                    <a:pt x="1" y="1"/>
                  </a:moveTo>
                  <a:lnTo>
                    <a:pt x="44" y="472"/>
                  </a:lnTo>
                  <a:lnTo>
                    <a:pt x="2000" y="1461"/>
                  </a:lnTo>
                  <a:lnTo>
                    <a:pt x="26136" y="1247"/>
                  </a:lnTo>
                  <a:lnTo>
                    <a:pt x="26136" y="472"/>
                  </a:lnTo>
                  <a:lnTo>
                    <a:pt x="1873" y="4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CA0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2"/>
            <p:cNvSpPr/>
            <p:nvPr/>
          </p:nvSpPr>
          <p:spPr>
            <a:xfrm>
              <a:off x="1412750" y="4867375"/>
              <a:ext cx="42275" cy="65400"/>
            </a:xfrm>
            <a:custGeom>
              <a:avLst/>
              <a:gdLst/>
              <a:ahLst/>
              <a:cxnLst/>
              <a:rect l="l" t="t" r="r" b="b"/>
              <a:pathLst>
                <a:path w="1691" h="2616" extrusionOk="0">
                  <a:moveTo>
                    <a:pt x="281" y="0"/>
                  </a:moveTo>
                  <a:lnTo>
                    <a:pt x="1" y="2616"/>
                  </a:lnTo>
                  <a:lnTo>
                    <a:pt x="1" y="2616"/>
                  </a:lnTo>
                  <a:lnTo>
                    <a:pt x="1455" y="1537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rgbClr val="5CA0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2"/>
            <p:cNvSpPr/>
            <p:nvPr/>
          </p:nvSpPr>
          <p:spPr>
            <a:xfrm>
              <a:off x="1991350" y="4867375"/>
              <a:ext cx="36850" cy="47300"/>
            </a:xfrm>
            <a:custGeom>
              <a:avLst/>
              <a:gdLst/>
              <a:ahLst/>
              <a:cxnLst/>
              <a:rect l="l" t="t" r="r" b="b"/>
              <a:pathLst>
                <a:path w="1474" h="1892" extrusionOk="0">
                  <a:moveTo>
                    <a:pt x="0" y="0"/>
                  </a:moveTo>
                  <a:lnTo>
                    <a:pt x="289" y="1891"/>
                  </a:lnTo>
                  <a:lnTo>
                    <a:pt x="1473" y="613"/>
                  </a:lnTo>
                  <a:lnTo>
                    <a:pt x="1400" y="0"/>
                  </a:lnTo>
                  <a:close/>
                </a:path>
              </a:pathLst>
            </a:custGeom>
            <a:solidFill>
              <a:srgbClr val="5CA0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2"/>
            <p:cNvSpPr/>
            <p:nvPr/>
          </p:nvSpPr>
          <p:spPr>
            <a:xfrm>
              <a:off x="1959950" y="4783800"/>
              <a:ext cx="138725" cy="8725"/>
            </a:xfrm>
            <a:custGeom>
              <a:avLst/>
              <a:gdLst/>
              <a:ahLst/>
              <a:cxnLst/>
              <a:rect l="l" t="t" r="r" b="b"/>
              <a:pathLst>
                <a:path w="5549" h="349" extrusionOk="0">
                  <a:moveTo>
                    <a:pt x="0" y="1"/>
                  </a:moveTo>
                  <a:lnTo>
                    <a:pt x="0" y="117"/>
                  </a:lnTo>
                  <a:cubicBezTo>
                    <a:pt x="0" y="117"/>
                    <a:pt x="3274" y="348"/>
                    <a:pt x="5135" y="348"/>
                  </a:cubicBezTo>
                  <a:cubicBezTo>
                    <a:pt x="5282" y="348"/>
                    <a:pt x="5421" y="347"/>
                    <a:pt x="5548" y="344"/>
                  </a:cubicBezTo>
                  <a:lnTo>
                    <a:pt x="2805" y="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CA0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2"/>
            <p:cNvSpPr/>
            <p:nvPr/>
          </p:nvSpPr>
          <p:spPr>
            <a:xfrm>
              <a:off x="1382550" y="4857000"/>
              <a:ext cx="22100" cy="213150"/>
            </a:xfrm>
            <a:custGeom>
              <a:avLst/>
              <a:gdLst/>
              <a:ahLst/>
              <a:cxnLst/>
              <a:rect l="l" t="t" r="r" b="b"/>
              <a:pathLst>
                <a:path w="884" h="8526" extrusionOk="0">
                  <a:moveTo>
                    <a:pt x="392" y="1"/>
                  </a:moveTo>
                  <a:lnTo>
                    <a:pt x="1" y="8526"/>
                  </a:lnTo>
                  <a:lnTo>
                    <a:pt x="884" y="1"/>
                  </a:lnTo>
                  <a:close/>
                </a:path>
              </a:pathLst>
            </a:custGeom>
            <a:solidFill>
              <a:srgbClr val="5CA0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2"/>
            <p:cNvSpPr/>
            <p:nvPr/>
          </p:nvSpPr>
          <p:spPr>
            <a:xfrm>
              <a:off x="1943225" y="4460550"/>
              <a:ext cx="55275" cy="50125"/>
            </a:xfrm>
            <a:custGeom>
              <a:avLst/>
              <a:gdLst/>
              <a:ahLst/>
              <a:cxnLst/>
              <a:rect l="l" t="t" r="r" b="b"/>
              <a:pathLst>
                <a:path w="2211" h="2005" extrusionOk="0">
                  <a:moveTo>
                    <a:pt x="511" y="1"/>
                  </a:moveTo>
                  <a:cubicBezTo>
                    <a:pt x="238" y="1"/>
                    <a:pt x="0" y="343"/>
                    <a:pt x="160" y="652"/>
                  </a:cubicBezTo>
                  <a:cubicBezTo>
                    <a:pt x="332" y="984"/>
                    <a:pt x="297" y="1972"/>
                    <a:pt x="546" y="2005"/>
                  </a:cubicBezTo>
                  <a:lnTo>
                    <a:pt x="664" y="905"/>
                  </a:lnTo>
                  <a:cubicBezTo>
                    <a:pt x="664" y="905"/>
                    <a:pt x="811" y="833"/>
                    <a:pt x="836" y="720"/>
                  </a:cubicBezTo>
                  <a:cubicBezTo>
                    <a:pt x="836" y="720"/>
                    <a:pt x="1223" y="980"/>
                    <a:pt x="1614" y="980"/>
                  </a:cubicBezTo>
                  <a:cubicBezTo>
                    <a:pt x="1631" y="980"/>
                    <a:pt x="1649" y="979"/>
                    <a:pt x="1667" y="978"/>
                  </a:cubicBezTo>
                  <a:cubicBezTo>
                    <a:pt x="2074" y="952"/>
                    <a:pt x="1994" y="720"/>
                    <a:pt x="1994" y="720"/>
                  </a:cubicBezTo>
                  <a:lnTo>
                    <a:pt x="1994" y="720"/>
                  </a:lnTo>
                  <a:lnTo>
                    <a:pt x="2017" y="786"/>
                  </a:lnTo>
                  <a:cubicBezTo>
                    <a:pt x="2017" y="786"/>
                    <a:pt x="2211" y="540"/>
                    <a:pt x="2155" y="324"/>
                  </a:cubicBezTo>
                  <a:cubicBezTo>
                    <a:pt x="2127" y="221"/>
                    <a:pt x="1965" y="205"/>
                    <a:pt x="1769" y="205"/>
                  </a:cubicBezTo>
                  <a:cubicBezTo>
                    <a:pt x="1681" y="205"/>
                    <a:pt x="1587" y="208"/>
                    <a:pt x="1495" y="208"/>
                  </a:cubicBezTo>
                  <a:cubicBezTo>
                    <a:pt x="1361" y="208"/>
                    <a:pt x="1233" y="202"/>
                    <a:pt x="1137" y="169"/>
                  </a:cubicBezTo>
                  <a:cubicBezTo>
                    <a:pt x="824" y="65"/>
                    <a:pt x="848" y="59"/>
                    <a:pt x="572" y="6"/>
                  </a:cubicBezTo>
                  <a:cubicBezTo>
                    <a:pt x="551" y="2"/>
                    <a:pt x="531" y="1"/>
                    <a:pt x="511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2"/>
            <p:cNvSpPr/>
            <p:nvPr/>
          </p:nvSpPr>
          <p:spPr>
            <a:xfrm>
              <a:off x="1833250" y="4764250"/>
              <a:ext cx="28250" cy="14050"/>
            </a:xfrm>
            <a:custGeom>
              <a:avLst/>
              <a:gdLst/>
              <a:ahLst/>
              <a:cxnLst/>
              <a:rect l="l" t="t" r="r" b="b"/>
              <a:pathLst>
                <a:path w="1130" h="562" extrusionOk="0">
                  <a:moveTo>
                    <a:pt x="316" y="1"/>
                  </a:moveTo>
                  <a:cubicBezTo>
                    <a:pt x="228" y="1"/>
                    <a:pt x="141" y="17"/>
                    <a:pt x="54" y="62"/>
                  </a:cubicBezTo>
                  <a:cubicBezTo>
                    <a:pt x="50" y="64"/>
                    <a:pt x="49" y="68"/>
                    <a:pt x="45" y="73"/>
                  </a:cubicBezTo>
                  <a:cubicBezTo>
                    <a:pt x="34" y="75"/>
                    <a:pt x="25" y="85"/>
                    <a:pt x="24" y="98"/>
                  </a:cubicBezTo>
                  <a:cubicBezTo>
                    <a:pt x="10" y="226"/>
                    <a:pt x="4" y="355"/>
                    <a:pt x="1" y="483"/>
                  </a:cubicBezTo>
                  <a:cubicBezTo>
                    <a:pt x="0" y="500"/>
                    <a:pt x="15" y="513"/>
                    <a:pt x="31" y="513"/>
                  </a:cubicBezTo>
                  <a:cubicBezTo>
                    <a:pt x="32" y="513"/>
                    <a:pt x="32" y="513"/>
                    <a:pt x="33" y="513"/>
                  </a:cubicBezTo>
                  <a:cubicBezTo>
                    <a:pt x="77" y="531"/>
                    <a:pt x="123" y="539"/>
                    <a:pt x="170" y="539"/>
                  </a:cubicBezTo>
                  <a:cubicBezTo>
                    <a:pt x="202" y="539"/>
                    <a:pt x="235" y="535"/>
                    <a:pt x="267" y="527"/>
                  </a:cubicBezTo>
                  <a:cubicBezTo>
                    <a:pt x="269" y="527"/>
                    <a:pt x="269" y="524"/>
                    <a:pt x="271" y="523"/>
                  </a:cubicBezTo>
                  <a:cubicBezTo>
                    <a:pt x="328" y="546"/>
                    <a:pt x="387" y="561"/>
                    <a:pt x="444" y="561"/>
                  </a:cubicBezTo>
                  <a:cubicBezTo>
                    <a:pt x="508" y="561"/>
                    <a:pt x="570" y="542"/>
                    <a:pt x="620" y="491"/>
                  </a:cubicBezTo>
                  <a:cubicBezTo>
                    <a:pt x="674" y="520"/>
                    <a:pt x="730" y="531"/>
                    <a:pt x="786" y="531"/>
                  </a:cubicBezTo>
                  <a:cubicBezTo>
                    <a:pt x="840" y="531"/>
                    <a:pt x="896" y="520"/>
                    <a:pt x="952" y="505"/>
                  </a:cubicBezTo>
                  <a:cubicBezTo>
                    <a:pt x="953" y="505"/>
                    <a:pt x="954" y="508"/>
                    <a:pt x="955" y="508"/>
                  </a:cubicBezTo>
                  <a:cubicBezTo>
                    <a:pt x="986" y="517"/>
                    <a:pt x="1019" y="522"/>
                    <a:pt x="1052" y="522"/>
                  </a:cubicBezTo>
                  <a:cubicBezTo>
                    <a:pt x="1063" y="522"/>
                    <a:pt x="1074" y="521"/>
                    <a:pt x="1086" y="520"/>
                  </a:cubicBezTo>
                  <a:cubicBezTo>
                    <a:pt x="1095" y="519"/>
                    <a:pt x="1102" y="514"/>
                    <a:pt x="1108" y="507"/>
                  </a:cubicBezTo>
                  <a:cubicBezTo>
                    <a:pt x="1124" y="499"/>
                    <a:pt x="1129" y="480"/>
                    <a:pt x="1123" y="464"/>
                  </a:cubicBezTo>
                  <a:cubicBezTo>
                    <a:pt x="1018" y="241"/>
                    <a:pt x="905" y="131"/>
                    <a:pt x="666" y="63"/>
                  </a:cubicBezTo>
                  <a:cubicBezTo>
                    <a:pt x="549" y="30"/>
                    <a:pt x="432" y="1"/>
                    <a:pt x="316" y="1"/>
                  </a:cubicBezTo>
                  <a:close/>
                </a:path>
              </a:pathLst>
            </a:custGeom>
            <a:solidFill>
              <a:srgbClr val="F3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2"/>
            <p:cNvSpPr/>
            <p:nvPr/>
          </p:nvSpPr>
          <p:spPr>
            <a:xfrm>
              <a:off x="1842425" y="4759575"/>
              <a:ext cx="50425" cy="24675"/>
            </a:xfrm>
            <a:custGeom>
              <a:avLst/>
              <a:gdLst/>
              <a:ahLst/>
              <a:cxnLst/>
              <a:rect l="l" t="t" r="r" b="b"/>
              <a:pathLst>
                <a:path w="2017" h="987" extrusionOk="0">
                  <a:moveTo>
                    <a:pt x="1710" y="1"/>
                  </a:moveTo>
                  <a:cubicBezTo>
                    <a:pt x="1580" y="1"/>
                    <a:pt x="1451" y="26"/>
                    <a:pt x="1321" y="79"/>
                  </a:cubicBezTo>
                  <a:cubicBezTo>
                    <a:pt x="925" y="241"/>
                    <a:pt x="539" y="403"/>
                    <a:pt x="133" y="541"/>
                  </a:cubicBezTo>
                  <a:cubicBezTo>
                    <a:pt x="125" y="543"/>
                    <a:pt x="120" y="550"/>
                    <a:pt x="117" y="558"/>
                  </a:cubicBezTo>
                  <a:cubicBezTo>
                    <a:pt x="104" y="574"/>
                    <a:pt x="117" y="599"/>
                    <a:pt x="137" y="599"/>
                  </a:cubicBezTo>
                  <a:cubicBezTo>
                    <a:pt x="139" y="599"/>
                    <a:pt x="141" y="599"/>
                    <a:pt x="143" y="598"/>
                  </a:cubicBezTo>
                  <a:cubicBezTo>
                    <a:pt x="216" y="581"/>
                    <a:pt x="290" y="573"/>
                    <a:pt x="365" y="573"/>
                  </a:cubicBezTo>
                  <a:cubicBezTo>
                    <a:pt x="250" y="622"/>
                    <a:pt x="139" y="678"/>
                    <a:pt x="32" y="742"/>
                  </a:cubicBezTo>
                  <a:lnTo>
                    <a:pt x="31" y="742"/>
                  </a:lnTo>
                  <a:cubicBezTo>
                    <a:pt x="0" y="748"/>
                    <a:pt x="10" y="792"/>
                    <a:pt x="39" y="792"/>
                  </a:cubicBezTo>
                  <a:cubicBezTo>
                    <a:pt x="41" y="792"/>
                    <a:pt x="43" y="792"/>
                    <a:pt x="46" y="791"/>
                  </a:cubicBezTo>
                  <a:cubicBezTo>
                    <a:pt x="126" y="774"/>
                    <a:pt x="208" y="763"/>
                    <a:pt x="290" y="752"/>
                  </a:cubicBezTo>
                  <a:lnTo>
                    <a:pt x="290" y="752"/>
                  </a:lnTo>
                  <a:lnTo>
                    <a:pt x="185" y="798"/>
                  </a:lnTo>
                  <a:cubicBezTo>
                    <a:pt x="159" y="809"/>
                    <a:pt x="176" y="844"/>
                    <a:pt x="198" y="846"/>
                  </a:cubicBezTo>
                  <a:cubicBezTo>
                    <a:pt x="261" y="851"/>
                    <a:pt x="325" y="854"/>
                    <a:pt x="388" y="854"/>
                  </a:cubicBezTo>
                  <a:cubicBezTo>
                    <a:pt x="575" y="854"/>
                    <a:pt x="762" y="832"/>
                    <a:pt x="945" y="791"/>
                  </a:cubicBezTo>
                  <a:lnTo>
                    <a:pt x="945" y="791"/>
                  </a:lnTo>
                  <a:cubicBezTo>
                    <a:pt x="877" y="835"/>
                    <a:pt x="813" y="885"/>
                    <a:pt x="753" y="940"/>
                  </a:cubicBezTo>
                  <a:cubicBezTo>
                    <a:pt x="737" y="955"/>
                    <a:pt x="750" y="984"/>
                    <a:pt x="771" y="984"/>
                  </a:cubicBezTo>
                  <a:cubicBezTo>
                    <a:pt x="774" y="984"/>
                    <a:pt x="776" y="983"/>
                    <a:pt x="779" y="982"/>
                  </a:cubicBezTo>
                  <a:cubicBezTo>
                    <a:pt x="1176" y="843"/>
                    <a:pt x="1611" y="987"/>
                    <a:pt x="1994" y="792"/>
                  </a:cubicBezTo>
                  <a:cubicBezTo>
                    <a:pt x="2004" y="788"/>
                    <a:pt x="2008" y="777"/>
                    <a:pt x="2005" y="767"/>
                  </a:cubicBezTo>
                  <a:cubicBezTo>
                    <a:pt x="2007" y="763"/>
                    <a:pt x="2009" y="759"/>
                    <a:pt x="2009" y="754"/>
                  </a:cubicBezTo>
                  <a:lnTo>
                    <a:pt x="2008" y="70"/>
                  </a:lnTo>
                  <a:cubicBezTo>
                    <a:pt x="2016" y="56"/>
                    <a:pt x="2008" y="39"/>
                    <a:pt x="1993" y="36"/>
                  </a:cubicBezTo>
                  <a:cubicBezTo>
                    <a:pt x="1896" y="13"/>
                    <a:pt x="1803" y="1"/>
                    <a:pt x="1710" y="1"/>
                  </a:cubicBezTo>
                  <a:close/>
                </a:path>
              </a:pathLst>
            </a:custGeom>
            <a:solidFill>
              <a:srgbClr val="F3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2"/>
            <p:cNvSpPr/>
            <p:nvPr/>
          </p:nvSpPr>
          <p:spPr>
            <a:xfrm>
              <a:off x="1832000" y="4632650"/>
              <a:ext cx="2100" cy="151175"/>
            </a:xfrm>
            <a:custGeom>
              <a:avLst/>
              <a:gdLst/>
              <a:ahLst/>
              <a:cxnLst/>
              <a:rect l="l" t="t" r="r" b="b"/>
              <a:pathLst>
                <a:path w="84" h="6047" extrusionOk="0">
                  <a:moveTo>
                    <a:pt x="1" y="0"/>
                  </a:moveTo>
                  <a:lnTo>
                    <a:pt x="1" y="6047"/>
                  </a:lnTo>
                  <a:lnTo>
                    <a:pt x="84" y="6047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2"/>
            <p:cNvSpPr/>
            <p:nvPr/>
          </p:nvSpPr>
          <p:spPr>
            <a:xfrm>
              <a:off x="1882625" y="4985150"/>
              <a:ext cx="32350" cy="29875"/>
            </a:xfrm>
            <a:custGeom>
              <a:avLst/>
              <a:gdLst/>
              <a:ahLst/>
              <a:cxnLst/>
              <a:rect l="l" t="t" r="r" b="b"/>
              <a:pathLst>
                <a:path w="1294" h="1195" extrusionOk="0">
                  <a:moveTo>
                    <a:pt x="114" y="0"/>
                  </a:moveTo>
                  <a:lnTo>
                    <a:pt x="0" y="1194"/>
                  </a:lnTo>
                  <a:lnTo>
                    <a:pt x="0" y="1194"/>
                  </a:lnTo>
                  <a:lnTo>
                    <a:pt x="1204" y="697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rgbClr val="5CA0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2"/>
            <p:cNvSpPr/>
            <p:nvPr/>
          </p:nvSpPr>
          <p:spPr>
            <a:xfrm>
              <a:off x="2137175" y="4985500"/>
              <a:ext cx="13000" cy="100325"/>
            </a:xfrm>
            <a:custGeom>
              <a:avLst/>
              <a:gdLst/>
              <a:ahLst/>
              <a:cxnLst/>
              <a:rect l="l" t="t" r="r" b="b"/>
              <a:pathLst>
                <a:path w="520" h="4013" extrusionOk="0">
                  <a:moveTo>
                    <a:pt x="0" y="1"/>
                  </a:moveTo>
                  <a:lnTo>
                    <a:pt x="520" y="4013"/>
                  </a:lnTo>
                  <a:lnTo>
                    <a:pt x="500" y="1"/>
                  </a:lnTo>
                  <a:close/>
                </a:path>
              </a:pathLst>
            </a:custGeom>
            <a:solidFill>
              <a:srgbClr val="5CA0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2"/>
            <p:cNvSpPr/>
            <p:nvPr/>
          </p:nvSpPr>
          <p:spPr>
            <a:xfrm>
              <a:off x="2140075" y="4785450"/>
              <a:ext cx="12950" cy="26800"/>
            </a:xfrm>
            <a:custGeom>
              <a:avLst/>
              <a:gdLst/>
              <a:ahLst/>
              <a:cxnLst/>
              <a:rect l="l" t="t" r="r" b="b"/>
              <a:pathLst>
                <a:path w="518" h="1072" extrusionOk="0">
                  <a:moveTo>
                    <a:pt x="0" y="0"/>
                  </a:moveTo>
                  <a:lnTo>
                    <a:pt x="0" y="0"/>
                  </a:lnTo>
                  <a:cubicBezTo>
                    <a:pt x="81" y="231"/>
                    <a:pt x="146" y="469"/>
                    <a:pt x="197" y="709"/>
                  </a:cubicBezTo>
                  <a:lnTo>
                    <a:pt x="343" y="1072"/>
                  </a:lnTo>
                  <a:cubicBezTo>
                    <a:pt x="423" y="929"/>
                    <a:pt x="517" y="403"/>
                    <a:pt x="384" y="244"/>
                  </a:cubicBezTo>
                  <a:cubicBezTo>
                    <a:pt x="252" y="8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2"/>
            <p:cNvSpPr/>
            <p:nvPr/>
          </p:nvSpPr>
          <p:spPr>
            <a:xfrm>
              <a:off x="1698150" y="4769075"/>
              <a:ext cx="261825" cy="23450"/>
            </a:xfrm>
            <a:custGeom>
              <a:avLst/>
              <a:gdLst/>
              <a:ahLst/>
              <a:cxnLst/>
              <a:rect l="l" t="t" r="r" b="b"/>
              <a:pathLst>
                <a:path w="10473" h="938" extrusionOk="0">
                  <a:moveTo>
                    <a:pt x="1687" y="0"/>
                  </a:moveTo>
                  <a:lnTo>
                    <a:pt x="0" y="164"/>
                  </a:lnTo>
                  <a:lnTo>
                    <a:pt x="2555" y="937"/>
                  </a:lnTo>
                  <a:lnTo>
                    <a:pt x="10472" y="794"/>
                  </a:lnTo>
                  <a:lnTo>
                    <a:pt x="5355" y="794"/>
                  </a:lnTo>
                  <a:lnTo>
                    <a:pt x="1687" y="118"/>
                  </a:lnTo>
                  <a:lnTo>
                    <a:pt x="1687" y="0"/>
                  </a:lnTo>
                  <a:close/>
                </a:path>
              </a:pathLst>
            </a:custGeom>
            <a:solidFill>
              <a:srgbClr val="81C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04" name="Google Shape;504;p22"/>
          <p:cNvCxnSpPr/>
          <p:nvPr/>
        </p:nvCxnSpPr>
        <p:spPr>
          <a:xfrm>
            <a:off x="948368" y="0"/>
            <a:ext cx="0" cy="2589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1"/>
          <p:cNvSpPr txBox="1">
            <a:spLocks noGrp="1"/>
          </p:cNvSpPr>
          <p:nvPr>
            <p:ph type="ctrTitle"/>
          </p:nvPr>
        </p:nvSpPr>
        <p:spPr>
          <a:xfrm rot="-5400000">
            <a:off x="-753728" y="1480285"/>
            <a:ext cx="267152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02. Diagram, Model</a:t>
            </a:r>
            <a:endParaRPr dirty="0"/>
          </a:p>
        </p:txBody>
      </p:sp>
      <p:grpSp>
        <p:nvGrpSpPr>
          <p:cNvPr id="403" name="Google Shape;403;p21"/>
          <p:cNvGrpSpPr/>
          <p:nvPr/>
        </p:nvGrpSpPr>
        <p:grpSpPr>
          <a:xfrm>
            <a:off x="7780636" y="636636"/>
            <a:ext cx="2140464" cy="4044399"/>
            <a:chOff x="2389575" y="4405875"/>
            <a:chExt cx="566725" cy="1070825"/>
          </a:xfrm>
        </p:grpSpPr>
        <p:sp>
          <p:nvSpPr>
            <p:cNvPr id="404" name="Google Shape;404;p21"/>
            <p:cNvSpPr/>
            <p:nvPr/>
          </p:nvSpPr>
          <p:spPr>
            <a:xfrm>
              <a:off x="2533875" y="4434000"/>
              <a:ext cx="26025" cy="54225"/>
            </a:xfrm>
            <a:custGeom>
              <a:avLst/>
              <a:gdLst/>
              <a:ahLst/>
              <a:cxnLst/>
              <a:rect l="l" t="t" r="r" b="b"/>
              <a:pathLst>
                <a:path w="1041" h="2169" extrusionOk="0">
                  <a:moveTo>
                    <a:pt x="824" y="1"/>
                  </a:moveTo>
                  <a:cubicBezTo>
                    <a:pt x="824" y="1"/>
                    <a:pt x="821" y="458"/>
                    <a:pt x="660" y="756"/>
                  </a:cubicBezTo>
                  <a:cubicBezTo>
                    <a:pt x="442" y="1159"/>
                    <a:pt x="1" y="1925"/>
                    <a:pt x="801" y="2168"/>
                  </a:cubicBezTo>
                  <a:lnTo>
                    <a:pt x="1041" y="1084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2389575" y="4509275"/>
              <a:ext cx="152350" cy="242900"/>
            </a:xfrm>
            <a:custGeom>
              <a:avLst/>
              <a:gdLst/>
              <a:ahLst/>
              <a:cxnLst/>
              <a:rect l="l" t="t" r="r" b="b"/>
              <a:pathLst>
                <a:path w="6094" h="9716" extrusionOk="0">
                  <a:moveTo>
                    <a:pt x="2763" y="1"/>
                  </a:moveTo>
                  <a:lnTo>
                    <a:pt x="1747" y="87"/>
                  </a:lnTo>
                  <a:cubicBezTo>
                    <a:pt x="1747" y="87"/>
                    <a:pt x="0" y="4976"/>
                    <a:pt x="1179" y="8145"/>
                  </a:cubicBezTo>
                  <a:cubicBezTo>
                    <a:pt x="1602" y="9286"/>
                    <a:pt x="2171" y="9716"/>
                    <a:pt x="2758" y="9716"/>
                  </a:cubicBezTo>
                  <a:cubicBezTo>
                    <a:pt x="3803" y="9716"/>
                    <a:pt x="4909" y="8355"/>
                    <a:pt x="5372" y="7210"/>
                  </a:cubicBezTo>
                  <a:cubicBezTo>
                    <a:pt x="6094" y="5423"/>
                    <a:pt x="4764" y="1086"/>
                    <a:pt x="4764" y="1086"/>
                  </a:cubicBezTo>
                  <a:cubicBezTo>
                    <a:pt x="4764" y="1086"/>
                    <a:pt x="3982" y="5069"/>
                    <a:pt x="2763" y="6119"/>
                  </a:cubicBezTo>
                  <a:cubicBezTo>
                    <a:pt x="2763" y="6119"/>
                    <a:pt x="2194" y="2665"/>
                    <a:pt x="2763" y="1"/>
                  </a:cubicBezTo>
                  <a:close/>
                </a:path>
              </a:pathLst>
            </a:custGeom>
            <a:solidFill>
              <a:srgbClr val="6B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2411175" y="4509275"/>
              <a:ext cx="47450" cy="99825"/>
            </a:xfrm>
            <a:custGeom>
              <a:avLst/>
              <a:gdLst/>
              <a:ahLst/>
              <a:cxnLst/>
              <a:rect l="l" t="t" r="r" b="b"/>
              <a:pathLst>
                <a:path w="1898" h="3993" extrusionOk="0">
                  <a:moveTo>
                    <a:pt x="1898" y="1"/>
                  </a:moveTo>
                  <a:lnTo>
                    <a:pt x="883" y="87"/>
                  </a:lnTo>
                  <a:cubicBezTo>
                    <a:pt x="883" y="87"/>
                    <a:pt x="244" y="1877"/>
                    <a:pt x="0" y="3993"/>
                  </a:cubicBezTo>
                  <a:lnTo>
                    <a:pt x="1666" y="3690"/>
                  </a:lnTo>
                  <a:lnTo>
                    <a:pt x="1666" y="3689"/>
                  </a:lnTo>
                  <a:cubicBezTo>
                    <a:pt x="1617" y="2557"/>
                    <a:pt x="1642" y="1200"/>
                    <a:pt x="1898" y="1"/>
                  </a:cubicBezTo>
                  <a:close/>
                </a:path>
              </a:pathLst>
            </a:custGeom>
            <a:solidFill>
              <a:srgbClr val="F1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2396675" y="4600650"/>
              <a:ext cx="132575" cy="151275"/>
            </a:xfrm>
            <a:custGeom>
              <a:avLst/>
              <a:gdLst/>
              <a:ahLst/>
              <a:cxnLst/>
              <a:rect l="l" t="t" r="r" b="b"/>
              <a:pathLst>
                <a:path w="5303" h="6051" extrusionOk="0">
                  <a:moveTo>
                    <a:pt x="2438" y="1"/>
                  </a:moveTo>
                  <a:lnTo>
                    <a:pt x="81" y="428"/>
                  </a:lnTo>
                  <a:cubicBezTo>
                    <a:pt x="81" y="428"/>
                    <a:pt x="0" y="5545"/>
                    <a:pt x="2154" y="6014"/>
                  </a:cubicBezTo>
                  <a:cubicBezTo>
                    <a:pt x="2268" y="6038"/>
                    <a:pt x="2380" y="6050"/>
                    <a:pt x="2487" y="6050"/>
                  </a:cubicBezTo>
                  <a:cubicBezTo>
                    <a:pt x="4410" y="6050"/>
                    <a:pt x="5302" y="2316"/>
                    <a:pt x="5302" y="2316"/>
                  </a:cubicBezTo>
                  <a:lnTo>
                    <a:pt x="3454" y="895"/>
                  </a:lnTo>
                  <a:cubicBezTo>
                    <a:pt x="3454" y="895"/>
                    <a:pt x="3056" y="1905"/>
                    <a:pt x="2619" y="1986"/>
                  </a:cubicBezTo>
                  <a:cubicBezTo>
                    <a:pt x="2615" y="1987"/>
                    <a:pt x="2611" y="1987"/>
                    <a:pt x="2607" y="1987"/>
                  </a:cubicBezTo>
                  <a:cubicBezTo>
                    <a:pt x="2315" y="1987"/>
                    <a:pt x="2438" y="1"/>
                    <a:pt x="2438" y="1"/>
                  </a:cubicBezTo>
                  <a:close/>
                </a:path>
              </a:pathLst>
            </a:custGeom>
            <a:solidFill>
              <a:srgbClr val="6B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2478050" y="4557325"/>
              <a:ext cx="58375" cy="178700"/>
            </a:xfrm>
            <a:custGeom>
              <a:avLst/>
              <a:gdLst/>
              <a:ahLst/>
              <a:cxnLst/>
              <a:rect l="l" t="t" r="r" b="b"/>
              <a:pathLst>
                <a:path w="2335" h="7148" extrusionOk="0">
                  <a:moveTo>
                    <a:pt x="1035" y="0"/>
                  </a:moveTo>
                  <a:cubicBezTo>
                    <a:pt x="1035" y="0"/>
                    <a:pt x="0" y="4385"/>
                    <a:pt x="557" y="7121"/>
                  </a:cubicBezTo>
                  <a:cubicBezTo>
                    <a:pt x="560" y="7131"/>
                    <a:pt x="561" y="7138"/>
                    <a:pt x="562" y="7148"/>
                  </a:cubicBezTo>
                  <a:cubicBezTo>
                    <a:pt x="1106" y="6648"/>
                    <a:pt x="1572" y="5934"/>
                    <a:pt x="1833" y="5288"/>
                  </a:cubicBezTo>
                  <a:cubicBezTo>
                    <a:pt x="2335" y="4048"/>
                    <a:pt x="1846" y="1580"/>
                    <a:pt x="1501" y="185"/>
                  </a:cubicBezTo>
                  <a:cubicBezTo>
                    <a:pt x="1235" y="75"/>
                    <a:pt x="1035" y="0"/>
                    <a:pt x="1035" y="0"/>
                  </a:cubicBezTo>
                  <a:close/>
                </a:path>
              </a:pathLst>
            </a:custGeom>
            <a:solidFill>
              <a:srgbClr val="508B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2465850" y="4743025"/>
              <a:ext cx="201600" cy="700175"/>
            </a:xfrm>
            <a:custGeom>
              <a:avLst/>
              <a:gdLst/>
              <a:ahLst/>
              <a:cxnLst/>
              <a:rect l="l" t="t" r="r" b="b"/>
              <a:pathLst>
                <a:path w="8064" h="28007" extrusionOk="0">
                  <a:moveTo>
                    <a:pt x="7332" y="1"/>
                  </a:moveTo>
                  <a:lnTo>
                    <a:pt x="1722" y="117"/>
                  </a:lnTo>
                  <a:cubicBezTo>
                    <a:pt x="1722" y="117"/>
                    <a:pt x="1" y="15436"/>
                    <a:pt x="924" y="28007"/>
                  </a:cubicBezTo>
                  <a:lnTo>
                    <a:pt x="3324" y="28007"/>
                  </a:lnTo>
                  <a:cubicBezTo>
                    <a:pt x="3324" y="28007"/>
                    <a:pt x="5228" y="12893"/>
                    <a:pt x="8064" y="4061"/>
                  </a:cubicBezTo>
                  <a:lnTo>
                    <a:pt x="7332" y="1"/>
                  </a:lnTo>
                  <a:close/>
                </a:path>
              </a:pathLst>
            </a:custGeom>
            <a:solidFill>
              <a:srgbClr val="F05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2572800" y="4720125"/>
              <a:ext cx="368925" cy="669600"/>
            </a:xfrm>
            <a:custGeom>
              <a:avLst/>
              <a:gdLst/>
              <a:ahLst/>
              <a:cxnLst/>
              <a:rect l="l" t="t" r="r" b="b"/>
              <a:pathLst>
                <a:path w="14757" h="26784" extrusionOk="0">
                  <a:moveTo>
                    <a:pt x="6057" y="1"/>
                  </a:moveTo>
                  <a:lnTo>
                    <a:pt x="1" y="2189"/>
                  </a:lnTo>
                  <a:cubicBezTo>
                    <a:pt x="1" y="2189"/>
                    <a:pt x="675" y="12874"/>
                    <a:pt x="12630" y="26784"/>
                  </a:cubicBezTo>
                  <a:lnTo>
                    <a:pt x="14757" y="25995"/>
                  </a:lnTo>
                  <a:cubicBezTo>
                    <a:pt x="14757" y="25995"/>
                    <a:pt x="7317" y="9603"/>
                    <a:pt x="6057" y="1"/>
                  </a:cubicBezTo>
                  <a:close/>
                </a:path>
              </a:pathLst>
            </a:custGeom>
            <a:solidFill>
              <a:srgbClr val="F05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2491125" y="4495325"/>
              <a:ext cx="239575" cy="273325"/>
            </a:xfrm>
            <a:custGeom>
              <a:avLst/>
              <a:gdLst/>
              <a:ahLst/>
              <a:cxnLst/>
              <a:rect l="l" t="t" r="r" b="b"/>
              <a:pathLst>
                <a:path w="9583" h="10933" extrusionOk="0">
                  <a:moveTo>
                    <a:pt x="4740" y="0"/>
                  </a:moveTo>
                  <a:cubicBezTo>
                    <a:pt x="3420" y="0"/>
                    <a:pt x="2113" y="388"/>
                    <a:pt x="2113" y="388"/>
                  </a:cubicBezTo>
                  <a:cubicBezTo>
                    <a:pt x="2113" y="388"/>
                    <a:pt x="1094" y="606"/>
                    <a:pt x="702" y="1644"/>
                  </a:cubicBezTo>
                  <a:cubicBezTo>
                    <a:pt x="349" y="2577"/>
                    <a:pt x="1" y="7176"/>
                    <a:pt x="224" y="8439"/>
                  </a:cubicBezTo>
                  <a:cubicBezTo>
                    <a:pt x="444" y="9684"/>
                    <a:pt x="468" y="10933"/>
                    <a:pt x="3546" y="10933"/>
                  </a:cubicBezTo>
                  <a:cubicBezTo>
                    <a:pt x="3591" y="10933"/>
                    <a:pt x="3636" y="10933"/>
                    <a:pt x="3682" y="10932"/>
                  </a:cubicBezTo>
                  <a:cubicBezTo>
                    <a:pt x="6895" y="10895"/>
                    <a:pt x="8593" y="10040"/>
                    <a:pt x="9014" y="9546"/>
                  </a:cubicBezTo>
                  <a:cubicBezTo>
                    <a:pt x="9494" y="8984"/>
                    <a:pt x="9583" y="8219"/>
                    <a:pt x="9108" y="6255"/>
                  </a:cubicBezTo>
                  <a:cubicBezTo>
                    <a:pt x="8634" y="4292"/>
                    <a:pt x="7649" y="665"/>
                    <a:pt x="6072" y="175"/>
                  </a:cubicBezTo>
                  <a:cubicBezTo>
                    <a:pt x="5663" y="47"/>
                    <a:pt x="5201" y="0"/>
                    <a:pt x="4740" y="0"/>
                  </a:cubicBezTo>
                  <a:close/>
                </a:path>
              </a:pathLst>
            </a:custGeom>
            <a:solidFill>
              <a:srgbClr val="6B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2629775" y="4499675"/>
              <a:ext cx="218050" cy="224050"/>
            </a:xfrm>
            <a:custGeom>
              <a:avLst/>
              <a:gdLst/>
              <a:ahLst/>
              <a:cxnLst/>
              <a:rect l="l" t="t" r="r" b="b"/>
              <a:pathLst>
                <a:path w="8722" h="8962" extrusionOk="0">
                  <a:moveTo>
                    <a:pt x="527" y="1"/>
                  </a:moveTo>
                  <a:cubicBezTo>
                    <a:pt x="527" y="1"/>
                    <a:pt x="0" y="1316"/>
                    <a:pt x="1506" y="2822"/>
                  </a:cubicBezTo>
                  <a:cubicBezTo>
                    <a:pt x="2965" y="4280"/>
                    <a:pt x="5383" y="5056"/>
                    <a:pt x="5383" y="5056"/>
                  </a:cubicBezTo>
                  <a:cubicBezTo>
                    <a:pt x="4367" y="6478"/>
                    <a:pt x="1591" y="8253"/>
                    <a:pt x="1591" y="8253"/>
                  </a:cubicBezTo>
                  <a:lnTo>
                    <a:pt x="1915" y="8962"/>
                  </a:lnTo>
                  <a:cubicBezTo>
                    <a:pt x="4785" y="8229"/>
                    <a:pt x="8722" y="6212"/>
                    <a:pt x="7078" y="3709"/>
                  </a:cubicBezTo>
                  <a:cubicBezTo>
                    <a:pt x="5282" y="973"/>
                    <a:pt x="527" y="1"/>
                    <a:pt x="527" y="1"/>
                  </a:cubicBezTo>
                  <a:close/>
                </a:path>
              </a:pathLst>
            </a:custGeom>
            <a:solidFill>
              <a:srgbClr val="6B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2549625" y="4495875"/>
              <a:ext cx="46350" cy="35625"/>
            </a:xfrm>
            <a:custGeom>
              <a:avLst/>
              <a:gdLst/>
              <a:ahLst/>
              <a:cxnLst/>
              <a:rect l="l" t="t" r="r" b="b"/>
              <a:pathLst>
                <a:path w="1854" h="1425" extrusionOk="0">
                  <a:moveTo>
                    <a:pt x="1854" y="1"/>
                  </a:moveTo>
                  <a:cubicBezTo>
                    <a:pt x="1853" y="1"/>
                    <a:pt x="523" y="109"/>
                    <a:pt x="48" y="292"/>
                  </a:cubicBezTo>
                  <a:lnTo>
                    <a:pt x="1" y="1424"/>
                  </a:lnTo>
                  <a:cubicBezTo>
                    <a:pt x="1" y="1424"/>
                    <a:pt x="1636" y="807"/>
                    <a:pt x="1854" y="1"/>
                  </a:cubicBezTo>
                  <a:close/>
                </a:path>
              </a:pathLst>
            </a:custGeom>
            <a:solidFill>
              <a:srgbClr val="F1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2550825" y="4446000"/>
              <a:ext cx="45150" cy="58725"/>
            </a:xfrm>
            <a:custGeom>
              <a:avLst/>
              <a:gdLst/>
              <a:ahLst/>
              <a:cxnLst/>
              <a:rect l="l" t="t" r="r" b="b"/>
              <a:pathLst>
                <a:path w="1806" h="2349" extrusionOk="0">
                  <a:moveTo>
                    <a:pt x="1476" y="1"/>
                  </a:moveTo>
                  <a:lnTo>
                    <a:pt x="242" y="148"/>
                  </a:lnTo>
                  <a:cubicBezTo>
                    <a:pt x="242" y="1033"/>
                    <a:pt x="0" y="2287"/>
                    <a:pt x="0" y="2287"/>
                  </a:cubicBezTo>
                  <a:cubicBezTo>
                    <a:pt x="88" y="2330"/>
                    <a:pt x="204" y="2348"/>
                    <a:pt x="336" y="2348"/>
                  </a:cubicBezTo>
                  <a:cubicBezTo>
                    <a:pt x="921" y="2348"/>
                    <a:pt x="1806" y="1996"/>
                    <a:pt x="1806" y="1996"/>
                  </a:cubicBezTo>
                  <a:cubicBezTo>
                    <a:pt x="1641" y="1344"/>
                    <a:pt x="1476" y="1"/>
                    <a:pt x="1476" y="1"/>
                  </a:cubicBezTo>
                  <a:close/>
                </a:path>
              </a:pathLst>
            </a:custGeom>
            <a:solidFill>
              <a:srgbClr val="F1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2554475" y="4414850"/>
              <a:ext cx="33500" cy="41050"/>
            </a:xfrm>
            <a:custGeom>
              <a:avLst/>
              <a:gdLst/>
              <a:ahLst/>
              <a:cxnLst/>
              <a:rect l="l" t="t" r="r" b="b"/>
              <a:pathLst>
                <a:path w="1340" h="1642" extrusionOk="0">
                  <a:moveTo>
                    <a:pt x="1247" y="1"/>
                  </a:moveTo>
                  <a:lnTo>
                    <a:pt x="0" y="74"/>
                  </a:lnTo>
                  <a:lnTo>
                    <a:pt x="92" y="1641"/>
                  </a:lnTo>
                  <a:lnTo>
                    <a:pt x="1339" y="15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1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2545475" y="4416400"/>
              <a:ext cx="38225" cy="50675"/>
            </a:xfrm>
            <a:custGeom>
              <a:avLst/>
              <a:gdLst/>
              <a:ahLst/>
              <a:cxnLst/>
              <a:rect l="l" t="t" r="r" b="b"/>
              <a:pathLst>
                <a:path w="1529" h="2027" extrusionOk="0">
                  <a:moveTo>
                    <a:pt x="530" y="1"/>
                  </a:moveTo>
                  <a:cubicBezTo>
                    <a:pt x="484" y="1"/>
                    <a:pt x="435" y="3"/>
                    <a:pt x="384" y="8"/>
                  </a:cubicBezTo>
                  <a:cubicBezTo>
                    <a:pt x="384" y="8"/>
                    <a:pt x="1" y="1143"/>
                    <a:pt x="159" y="1727"/>
                  </a:cubicBezTo>
                  <a:cubicBezTo>
                    <a:pt x="216" y="1936"/>
                    <a:pt x="390" y="2027"/>
                    <a:pt x="589" y="2027"/>
                  </a:cubicBezTo>
                  <a:cubicBezTo>
                    <a:pt x="876" y="2027"/>
                    <a:pt x="1216" y="1838"/>
                    <a:pt x="1335" y="1537"/>
                  </a:cubicBezTo>
                  <a:cubicBezTo>
                    <a:pt x="1528" y="1050"/>
                    <a:pt x="1497" y="1"/>
                    <a:pt x="530" y="1"/>
                  </a:cubicBezTo>
                  <a:close/>
                </a:path>
              </a:pathLst>
            </a:custGeom>
            <a:solidFill>
              <a:srgbClr val="F1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2715125" y="4597475"/>
              <a:ext cx="101975" cy="111875"/>
            </a:xfrm>
            <a:custGeom>
              <a:avLst/>
              <a:gdLst/>
              <a:ahLst/>
              <a:cxnLst/>
              <a:rect l="l" t="t" r="r" b="b"/>
              <a:pathLst>
                <a:path w="4079" h="4475" extrusionOk="0">
                  <a:moveTo>
                    <a:pt x="3515" y="1"/>
                  </a:moveTo>
                  <a:cubicBezTo>
                    <a:pt x="3072" y="1"/>
                    <a:pt x="2517" y="498"/>
                    <a:pt x="2517" y="498"/>
                  </a:cubicBezTo>
                  <a:lnTo>
                    <a:pt x="2279" y="1050"/>
                  </a:lnTo>
                  <a:lnTo>
                    <a:pt x="1970" y="1143"/>
                  </a:lnTo>
                  <a:cubicBezTo>
                    <a:pt x="1970" y="1143"/>
                    <a:pt x="1426" y="1822"/>
                    <a:pt x="0" y="2675"/>
                  </a:cubicBezTo>
                  <a:lnTo>
                    <a:pt x="1371" y="4474"/>
                  </a:lnTo>
                  <a:cubicBezTo>
                    <a:pt x="1371" y="4474"/>
                    <a:pt x="3979" y="3085"/>
                    <a:pt x="4050" y="1072"/>
                  </a:cubicBezTo>
                  <a:cubicBezTo>
                    <a:pt x="4079" y="244"/>
                    <a:pt x="3824" y="1"/>
                    <a:pt x="3515" y="1"/>
                  </a:cubicBezTo>
                  <a:close/>
                </a:path>
              </a:pathLst>
            </a:custGeom>
            <a:solidFill>
              <a:srgbClr val="6B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2579500" y="4820500"/>
              <a:ext cx="50775" cy="199300"/>
            </a:xfrm>
            <a:custGeom>
              <a:avLst/>
              <a:gdLst/>
              <a:ahLst/>
              <a:cxnLst/>
              <a:rect l="l" t="t" r="r" b="b"/>
              <a:pathLst>
                <a:path w="2031" h="7972" extrusionOk="0">
                  <a:moveTo>
                    <a:pt x="13" y="0"/>
                  </a:moveTo>
                  <a:cubicBezTo>
                    <a:pt x="13" y="1"/>
                    <a:pt x="0" y="3468"/>
                    <a:pt x="1681" y="7971"/>
                  </a:cubicBezTo>
                  <a:lnTo>
                    <a:pt x="2030" y="6439"/>
                  </a:lnTo>
                  <a:cubicBezTo>
                    <a:pt x="2030" y="6439"/>
                    <a:pt x="259" y="2078"/>
                    <a:pt x="13" y="0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2473325" y="5414200"/>
              <a:ext cx="91450" cy="29000"/>
            </a:xfrm>
            <a:custGeom>
              <a:avLst/>
              <a:gdLst/>
              <a:ahLst/>
              <a:cxnLst/>
              <a:rect l="l" t="t" r="r" b="b"/>
              <a:pathLst>
                <a:path w="3658" h="1160" extrusionOk="0">
                  <a:moveTo>
                    <a:pt x="0" y="1"/>
                  </a:moveTo>
                  <a:lnTo>
                    <a:pt x="625" y="1160"/>
                  </a:lnTo>
                  <a:lnTo>
                    <a:pt x="3025" y="1160"/>
                  </a:lnTo>
                  <a:lnTo>
                    <a:pt x="3657" y="1"/>
                  </a:lnTo>
                  <a:close/>
                </a:path>
              </a:pathLst>
            </a:custGeom>
            <a:solidFill>
              <a:srgbClr val="F05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2858925" y="5338275"/>
              <a:ext cx="82800" cy="51450"/>
            </a:xfrm>
            <a:custGeom>
              <a:avLst/>
              <a:gdLst/>
              <a:ahLst/>
              <a:cxnLst/>
              <a:rect l="l" t="t" r="r" b="b"/>
              <a:pathLst>
                <a:path w="3312" h="2058" extrusionOk="0">
                  <a:moveTo>
                    <a:pt x="3133" y="1"/>
                  </a:moveTo>
                  <a:lnTo>
                    <a:pt x="1" y="1243"/>
                  </a:lnTo>
                  <a:lnTo>
                    <a:pt x="1185" y="2058"/>
                  </a:lnTo>
                  <a:lnTo>
                    <a:pt x="3312" y="1269"/>
                  </a:lnTo>
                  <a:lnTo>
                    <a:pt x="3133" y="1"/>
                  </a:lnTo>
                  <a:close/>
                </a:path>
              </a:pathLst>
            </a:custGeom>
            <a:solidFill>
              <a:srgbClr val="F05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2432625" y="5443175"/>
              <a:ext cx="114175" cy="33525"/>
            </a:xfrm>
            <a:custGeom>
              <a:avLst/>
              <a:gdLst/>
              <a:ahLst/>
              <a:cxnLst/>
              <a:rect l="l" t="t" r="r" b="b"/>
              <a:pathLst>
                <a:path w="4567" h="1341" extrusionOk="0">
                  <a:moveTo>
                    <a:pt x="2750" y="1"/>
                  </a:moveTo>
                  <a:lnTo>
                    <a:pt x="0" y="1113"/>
                  </a:lnTo>
                  <a:lnTo>
                    <a:pt x="0" y="1340"/>
                  </a:lnTo>
                  <a:lnTo>
                    <a:pt x="4566" y="1227"/>
                  </a:lnTo>
                  <a:lnTo>
                    <a:pt x="4566" y="455"/>
                  </a:lnTo>
                  <a:lnTo>
                    <a:pt x="4278" y="1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2863800" y="5372450"/>
              <a:ext cx="92500" cy="83825"/>
            </a:xfrm>
            <a:custGeom>
              <a:avLst/>
              <a:gdLst/>
              <a:ahLst/>
              <a:cxnLst/>
              <a:rect l="l" t="t" r="r" b="b"/>
              <a:pathLst>
                <a:path w="3700" h="3353" extrusionOk="0">
                  <a:moveTo>
                    <a:pt x="2848" y="1"/>
                  </a:moveTo>
                  <a:lnTo>
                    <a:pt x="1462" y="516"/>
                  </a:lnTo>
                  <a:lnTo>
                    <a:pt x="0" y="3200"/>
                  </a:lnTo>
                  <a:lnTo>
                    <a:pt x="137" y="3352"/>
                  </a:lnTo>
                  <a:lnTo>
                    <a:pt x="3700" y="691"/>
                  </a:lnTo>
                  <a:lnTo>
                    <a:pt x="3117" y="56"/>
                  </a:lnTo>
                  <a:lnTo>
                    <a:pt x="2848" y="1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>
              <a:off x="2677625" y="4707400"/>
              <a:ext cx="48925" cy="16300"/>
            </a:xfrm>
            <a:custGeom>
              <a:avLst/>
              <a:gdLst/>
              <a:ahLst/>
              <a:cxnLst/>
              <a:rect l="l" t="t" r="r" b="b"/>
              <a:pathLst>
                <a:path w="1957" h="652" extrusionOk="0">
                  <a:moveTo>
                    <a:pt x="1957" y="1"/>
                  </a:moveTo>
                  <a:lnTo>
                    <a:pt x="1" y="651"/>
                  </a:lnTo>
                  <a:cubicBezTo>
                    <a:pt x="1" y="651"/>
                    <a:pt x="1479" y="598"/>
                    <a:pt x="1864" y="511"/>
                  </a:cubicBezTo>
                  <a:cubicBezTo>
                    <a:pt x="1864" y="511"/>
                    <a:pt x="1954" y="236"/>
                    <a:pt x="1957" y="1"/>
                  </a:cubicBezTo>
                  <a:close/>
                </a:path>
              </a:pathLst>
            </a:custGeom>
            <a:solidFill>
              <a:srgbClr val="869C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2654075" y="4554200"/>
              <a:ext cx="55900" cy="63425"/>
            </a:xfrm>
            <a:custGeom>
              <a:avLst/>
              <a:gdLst/>
              <a:ahLst/>
              <a:cxnLst/>
              <a:rect l="l" t="t" r="r" b="b"/>
              <a:pathLst>
                <a:path w="2236" h="2537" extrusionOk="0">
                  <a:moveTo>
                    <a:pt x="0" y="0"/>
                  </a:moveTo>
                  <a:cubicBezTo>
                    <a:pt x="0" y="1"/>
                    <a:pt x="845" y="1467"/>
                    <a:pt x="1393" y="1732"/>
                  </a:cubicBezTo>
                  <a:cubicBezTo>
                    <a:pt x="1941" y="1996"/>
                    <a:pt x="1876" y="2528"/>
                    <a:pt x="2236" y="2536"/>
                  </a:cubicBezTo>
                  <a:lnTo>
                    <a:pt x="2007" y="1761"/>
                  </a:lnTo>
                  <a:cubicBezTo>
                    <a:pt x="2007" y="1761"/>
                    <a:pt x="693" y="990"/>
                    <a:pt x="0" y="0"/>
                  </a:cubicBezTo>
                  <a:close/>
                </a:path>
              </a:pathLst>
            </a:custGeom>
            <a:solidFill>
              <a:srgbClr val="508B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2459750" y="4648575"/>
              <a:ext cx="10575" cy="10000"/>
            </a:xfrm>
            <a:custGeom>
              <a:avLst/>
              <a:gdLst/>
              <a:ahLst/>
              <a:cxnLst/>
              <a:rect l="l" t="t" r="r" b="b"/>
              <a:pathLst>
                <a:path w="423" h="400" extrusionOk="0">
                  <a:moveTo>
                    <a:pt x="255" y="0"/>
                  </a:moveTo>
                  <a:cubicBezTo>
                    <a:pt x="255" y="0"/>
                    <a:pt x="168" y="59"/>
                    <a:pt x="93" y="59"/>
                  </a:cubicBezTo>
                  <a:cubicBezTo>
                    <a:pt x="55" y="59"/>
                    <a:pt x="20" y="44"/>
                    <a:pt x="1" y="0"/>
                  </a:cubicBezTo>
                  <a:lnTo>
                    <a:pt x="1" y="0"/>
                  </a:lnTo>
                  <a:cubicBezTo>
                    <a:pt x="1" y="0"/>
                    <a:pt x="117" y="349"/>
                    <a:pt x="422" y="399"/>
                  </a:cubicBezTo>
                  <a:cubicBezTo>
                    <a:pt x="422" y="399"/>
                    <a:pt x="220" y="231"/>
                    <a:pt x="255" y="0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2760225" y="4621850"/>
              <a:ext cx="18000" cy="4225"/>
            </a:xfrm>
            <a:custGeom>
              <a:avLst/>
              <a:gdLst/>
              <a:ahLst/>
              <a:cxnLst/>
              <a:rect l="l" t="t" r="r" b="b"/>
              <a:pathLst>
                <a:path w="720" h="169" extrusionOk="0">
                  <a:moveTo>
                    <a:pt x="603" y="1"/>
                  </a:moveTo>
                  <a:cubicBezTo>
                    <a:pt x="467" y="1"/>
                    <a:pt x="229" y="17"/>
                    <a:pt x="1" y="112"/>
                  </a:cubicBezTo>
                  <a:lnTo>
                    <a:pt x="165" y="168"/>
                  </a:lnTo>
                  <a:cubicBezTo>
                    <a:pt x="165" y="168"/>
                    <a:pt x="484" y="14"/>
                    <a:pt x="720" y="5"/>
                  </a:cubicBezTo>
                  <a:cubicBezTo>
                    <a:pt x="720" y="5"/>
                    <a:pt x="676" y="1"/>
                    <a:pt x="603" y="1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2411125" y="4598350"/>
              <a:ext cx="41725" cy="10750"/>
            </a:xfrm>
            <a:custGeom>
              <a:avLst/>
              <a:gdLst/>
              <a:ahLst/>
              <a:cxnLst/>
              <a:rect l="l" t="t" r="r" b="b"/>
              <a:pathLst>
                <a:path w="1669" h="430" extrusionOk="0">
                  <a:moveTo>
                    <a:pt x="1664" y="0"/>
                  </a:moveTo>
                  <a:lnTo>
                    <a:pt x="38" y="131"/>
                  </a:lnTo>
                  <a:lnTo>
                    <a:pt x="1" y="430"/>
                  </a:lnTo>
                  <a:lnTo>
                    <a:pt x="1668" y="127"/>
                  </a:lnTo>
                  <a:lnTo>
                    <a:pt x="1664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2669550" y="4670000"/>
              <a:ext cx="72950" cy="53725"/>
            </a:xfrm>
            <a:custGeom>
              <a:avLst/>
              <a:gdLst/>
              <a:ahLst/>
              <a:cxnLst/>
              <a:rect l="l" t="t" r="r" b="b"/>
              <a:pathLst>
                <a:path w="2918" h="2149" extrusionOk="0">
                  <a:moveTo>
                    <a:pt x="1994" y="1"/>
                  </a:moveTo>
                  <a:cubicBezTo>
                    <a:pt x="983" y="809"/>
                    <a:pt x="0" y="1440"/>
                    <a:pt x="0" y="1440"/>
                  </a:cubicBezTo>
                  <a:lnTo>
                    <a:pt x="325" y="2149"/>
                  </a:lnTo>
                  <a:cubicBezTo>
                    <a:pt x="1153" y="1937"/>
                    <a:pt x="2072" y="1618"/>
                    <a:pt x="2918" y="1212"/>
                  </a:cubicBezTo>
                  <a:lnTo>
                    <a:pt x="1996" y="1"/>
                  </a:lnTo>
                  <a:close/>
                </a:path>
              </a:pathLst>
            </a:custGeom>
            <a:solidFill>
              <a:srgbClr val="F1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2718150" y="4670000"/>
              <a:ext cx="24350" cy="32575"/>
            </a:xfrm>
            <a:custGeom>
              <a:avLst/>
              <a:gdLst/>
              <a:ahLst/>
              <a:cxnLst/>
              <a:rect l="l" t="t" r="r" b="b"/>
              <a:pathLst>
                <a:path w="974" h="1303" extrusionOk="0">
                  <a:moveTo>
                    <a:pt x="52" y="1"/>
                  </a:moveTo>
                  <a:lnTo>
                    <a:pt x="1" y="41"/>
                  </a:lnTo>
                  <a:lnTo>
                    <a:pt x="779" y="1303"/>
                  </a:lnTo>
                  <a:lnTo>
                    <a:pt x="974" y="1212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2551400" y="4405875"/>
              <a:ext cx="37275" cy="28325"/>
            </a:xfrm>
            <a:custGeom>
              <a:avLst/>
              <a:gdLst/>
              <a:ahLst/>
              <a:cxnLst/>
              <a:rect l="l" t="t" r="r" b="b"/>
              <a:pathLst>
                <a:path w="1491" h="1133" extrusionOk="0">
                  <a:moveTo>
                    <a:pt x="775" y="0"/>
                  </a:moveTo>
                  <a:cubicBezTo>
                    <a:pt x="503" y="0"/>
                    <a:pt x="1" y="99"/>
                    <a:pt x="79" y="664"/>
                  </a:cubicBezTo>
                  <a:cubicBezTo>
                    <a:pt x="79" y="664"/>
                    <a:pt x="96" y="666"/>
                    <a:pt x="121" y="666"/>
                  </a:cubicBezTo>
                  <a:cubicBezTo>
                    <a:pt x="170" y="666"/>
                    <a:pt x="253" y="660"/>
                    <a:pt x="313" y="625"/>
                  </a:cubicBezTo>
                  <a:cubicBezTo>
                    <a:pt x="313" y="625"/>
                    <a:pt x="432" y="943"/>
                    <a:pt x="913" y="943"/>
                  </a:cubicBezTo>
                  <a:cubicBezTo>
                    <a:pt x="1006" y="943"/>
                    <a:pt x="1111" y="931"/>
                    <a:pt x="1232" y="903"/>
                  </a:cubicBezTo>
                  <a:lnTo>
                    <a:pt x="1398" y="1133"/>
                  </a:lnTo>
                  <a:cubicBezTo>
                    <a:pt x="1468" y="935"/>
                    <a:pt x="1490" y="723"/>
                    <a:pt x="1463" y="514"/>
                  </a:cubicBezTo>
                  <a:cubicBezTo>
                    <a:pt x="1417" y="171"/>
                    <a:pt x="1105" y="0"/>
                    <a:pt x="775" y="0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2581350" y="4422450"/>
              <a:ext cx="12575" cy="12025"/>
            </a:xfrm>
            <a:custGeom>
              <a:avLst/>
              <a:gdLst/>
              <a:ahLst/>
              <a:cxnLst/>
              <a:rect l="l" t="t" r="r" b="b"/>
              <a:pathLst>
                <a:path w="503" h="481" extrusionOk="0">
                  <a:moveTo>
                    <a:pt x="264" y="1"/>
                  </a:moveTo>
                  <a:cubicBezTo>
                    <a:pt x="181" y="1"/>
                    <a:pt x="110" y="56"/>
                    <a:pt x="110" y="56"/>
                  </a:cubicBezTo>
                  <a:cubicBezTo>
                    <a:pt x="26" y="179"/>
                    <a:pt x="0" y="334"/>
                    <a:pt x="40" y="478"/>
                  </a:cubicBezTo>
                  <a:cubicBezTo>
                    <a:pt x="61" y="480"/>
                    <a:pt x="82" y="481"/>
                    <a:pt x="101" y="481"/>
                  </a:cubicBezTo>
                  <a:cubicBezTo>
                    <a:pt x="418" y="481"/>
                    <a:pt x="502" y="197"/>
                    <a:pt x="407" y="75"/>
                  </a:cubicBezTo>
                  <a:cubicBezTo>
                    <a:pt x="363" y="19"/>
                    <a:pt x="311" y="1"/>
                    <a:pt x="264" y="1"/>
                  </a:cubicBezTo>
                  <a:close/>
                </a:path>
              </a:pathLst>
            </a:custGeom>
            <a:solidFill>
              <a:srgbClr val="F1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2585200" y="4433300"/>
              <a:ext cx="30200" cy="54550"/>
            </a:xfrm>
            <a:custGeom>
              <a:avLst/>
              <a:gdLst/>
              <a:ahLst/>
              <a:cxnLst/>
              <a:rect l="l" t="t" r="r" b="b"/>
              <a:pathLst>
                <a:path w="1208" h="2182" extrusionOk="0">
                  <a:moveTo>
                    <a:pt x="144" y="1"/>
                  </a:moveTo>
                  <a:lnTo>
                    <a:pt x="73" y="28"/>
                  </a:lnTo>
                  <a:cubicBezTo>
                    <a:pt x="0" y="361"/>
                    <a:pt x="208" y="1286"/>
                    <a:pt x="210" y="1759"/>
                  </a:cubicBezTo>
                  <a:cubicBezTo>
                    <a:pt x="212" y="2148"/>
                    <a:pt x="312" y="2182"/>
                    <a:pt x="347" y="2182"/>
                  </a:cubicBezTo>
                  <a:cubicBezTo>
                    <a:pt x="354" y="2182"/>
                    <a:pt x="359" y="2180"/>
                    <a:pt x="359" y="2180"/>
                  </a:cubicBezTo>
                  <a:cubicBezTo>
                    <a:pt x="1208" y="1793"/>
                    <a:pt x="1079" y="1074"/>
                    <a:pt x="575" y="647"/>
                  </a:cubicBezTo>
                  <a:cubicBezTo>
                    <a:pt x="73" y="220"/>
                    <a:pt x="144" y="1"/>
                    <a:pt x="144" y="1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2554350" y="4464350"/>
              <a:ext cx="17125" cy="16550"/>
            </a:xfrm>
            <a:custGeom>
              <a:avLst/>
              <a:gdLst/>
              <a:ahLst/>
              <a:cxnLst/>
              <a:rect l="l" t="t" r="r" b="b"/>
              <a:pathLst>
                <a:path w="685" h="662" extrusionOk="0">
                  <a:moveTo>
                    <a:pt x="685" y="0"/>
                  </a:moveTo>
                  <a:lnTo>
                    <a:pt x="685" y="0"/>
                  </a:lnTo>
                  <a:cubicBezTo>
                    <a:pt x="547" y="85"/>
                    <a:pt x="395" y="106"/>
                    <a:pt x="277" y="106"/>
                  </a:cubicBezTo>
                  <a:cubicBezTo>
                    <a:pt x="154" y="106"/>
                    <a:pt x="67" y="83"/>
                    <a:pt x="67" y="83"/>
                  </a:cubicBezTo>
                  <a:lnTo>
                    <a:pt x="1" y="661"/>
                  </a:lnTo>
                  <a:cubicBezTo>
                    <a:pt x="15" y="662"/>
                    <a:pt x="29" y="662"/>
                    <a:pt x="42" y="662"/>
                  </a:cubicBezTo>
                  <a:cubicBezTo>
                    <a:pt x="684" y="662"/>
                    <a:pt x="685" y="0"/>
                    <a:pt x="685" y="0"/>
                  </a:cubicBezTo>
                  <a:close/>
                </a:path>
              </a:pathLst>
            </a:custGeom>
            <a:solidFill>
              <a:srgbClr val="E2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2429400" y="4467750"/>
              <a:ext cx="31775" cy="45325"/>
            </a:xfrm>
            <a:custGeom>
              <a:avLst/>
              <a:gdLst/>
              <a:ahLst/>
              <a:cxnLst/>
              <a:rect l="l" t="t" r="r" b="b"/>
              <a:pathLst>
                <a:path w="1271" h="1813" extrusionOk="0">
                  <a:moveTo>
                    <a:pt x="280" y="0"/>
                  </a:moveTo>
                  <a:cubicBezTo>
                    <a:pt x="262" y="0"/>
                    <a:pt x="244" y="18"/>
                    <a:pt x="250" y="38"/>
                  </a:cubicBezTo>
                  <a:cubicBezTo>
                    <a:pt x="291" y="190"/>
                    <a:pt x="360" y="334"/>
                    <a:pt x="452" y="462"/>
                  </a:cubicBezTo>
                  <a:lnTo>
                    <a:pt x="508" y="546"/>
                  </a:lnTo>
                  <a:cubicBezTo>
                    <a:pt x="500" y="545"/>
                    <a:pt x="492" y="544"/>
                    <a:pt x="484" y="544"/>
                  </a:cubicBezTo>
                  <a:cubicBezTo>
                    <a:pt x="474" y="544"/>
                    <a:pt x="465" y="545"/>
                    <a:pt x="456" y="547"/>
                  </a:cubicBezTo>
                  <a:cubicBezTo>
                    <a:pt x="409" y="563"/>
                    <a:pt x="388" y="624"/>
                    <a:pt x="378" y="670"/>
                  </a:cubicBezTo>
                  <a:cubicBezTo>
                    <a:pt x="367" y="666"/>
                    <a:pt x="356" y="664"/>
                    <a:pt x="346" y="664"/>
                  </a:cubicBezTo>
                  <a:cubicBezTo>
                    <a:pt x="275" y="664"/>
                    <a:pt x="230" y="765"/>
                    <a:pt x="220" y="840"/>
                  </a:cubicBezTo>
                  <a:cubicBezTo>
                    <a:pt x="82" y="872"/>
                    <a:pt x="31" y="1038"/>
                    <a:pt x="11" y="1165"/>
                  </a:cubicBezTo>
                  <a:cubicBezTo>
                    <a:pt x="0" y="1245"/>
                    <a:pt x="2" y="1326"/>
                    <a:pt x="18" y="1406"/>
                  </a:cubicBezTo>
                  <a:cubicBezTo>
                    <a:pt x="46" y="1535"/>
                    <a:pt x="131" y="1643"/>
                    <a:pt x="141" y="1776"/>
                  </a:cubicBezTo>
                  <a:cubicBezTo>
                    <a:pt x="142" y="1793"/>
                    <a:pt x="155" y="1805"/>
                    <a:pt x="171" y="1805"/>
                  </a:cubicBezTo>
                  <a:cubicBezTo>
                    <a:pt x="174" y="1805"/>
                    <a:pt x="177" y="1804"/>
                    <a:pt x="180" y="1803"/>
                  </a:cubicBezTo>
                  <a:cubicBezTo>
                    <a:pt x="183" y="1807"/>
                    <a:pt x="189" y="1808"/>
                    <a:pt x="193" y="1808"/>
                  </a:cubicBezTo>
                  <a:cubicBezTo>
                    <a:pt x="395" y="1793"/>
                    <a:pt x="596" y="1785"/>
                    <a:pt x="798" y="1785"/>
                  </a:cubicBezTo>
                  <a:cubicBezTo>
                    <a:pt x="887" y="1785"/>
                    <a:pt x="975" y="1787"/>
                    <a:pt x="1064" y="1790"/>
                  </a:cubicBezTo>
                  <a:cubicBezTo>
                    <a:pt x="1066" y="1804"/>
                    <a:pt x="1080" y="1813"/>
                    <a:pt x="1094" y="1813"/>
                  </a:cubicBezTo>
                  <a:cubicBezTo>
                    <a:pt x="1105" y="1813"/>
                    <a:pt x="1117" y="1807"/>
                    <a:pt x="1123" y="1793"/>
                  </a:cubicBezTo>
                  <a:cubicBezTo>
                    <a:pt x="1195" y="1621"/>
                    <a:pt x="1271" y="1428"/>
                    <a:pt x="1203" y="1243"/>
                  </a:cubicBezTo>
                  <a:cubicBezTo>
                    <a:pt x="1196" y="1220"/>
                    <a:pt x="1186" y="1199"/>
                    <a:pt x="1173" y="1178"/>
                  </a:cubicBezTo>
                  <a:cubicBezTo>
                    <a:pt x="1110" y="945"/>
                    <a:pt x="1066" y="683"/>
                    <a:pt x="902" y="499"/>
                  </a:cubicBezTo>
                  <a:cubicBezTo>
                    <a:pt x="729" y="304"/>
                    <a:pt x="478" y="201"/>
                    <a:pt x="300" y="9"/>
                  </a:cubicBezTo>
                  <a:cubicBezTo>
                    <a:pt x="294" y="3"/>
                    <a:pt x="287" y="0"/>
                    <a:pt x="280" y="0"/>
                  </a:cubicBezTo>
                  <a:close/>
                </a:path>
              </a:pathLst>
            </a:custGeom>
            <a:solidFill>
              <a:srgbClr val="F1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2645125" y="4704900"/>
              <a:ext cx="37475" cy="30525"/>
            </a:xfrm>
            <a:custGeom>
              <a:avLst/>
              <a:gdLst/>
              <a:ahLst/>
              <a:cxnLst/>
              <a:rect l="l" t="t" r="r" b="b"/>
              <a:pathLst>
                <a:path w="1499" h="1221" extrusionOk="0">
                  <a:moveTo>
                    <a:pt x="1054" y="1"/>
                  </a:moveTo>
                  <a:cubicBezTo>
                    <a:pt x="1053" y="1"/>
                    <a:pt x="1052" y="1"/>
                    <a:pt x="1051" y="1"/>
                  </a:cubicBezTo>
                  <a:cubicBezTo>
                    <a:pt x="843" y="30"/>
                    <a:pt x="641" y="43"/>
                    <a:pt x="495" y="202"/>
                  </a:cubicBezTo>
                  <a:cubicBezTo>
                    <a:pt x="494" y="203"/>
                    <a:pt x="495" y="205"/>
                    <a:pt x="493" y="207"/>
                  </a:cubicBezTo>
                  <a:cubicBezTo>
                    <a:pt x="310" y="263"/>
                    <a:pt x="36" y="393"/>
                    <a:pt x="43" y="585"/>
                  </a:cubicBezTo>
                  <a:cubicBezTo>
                    <a:pt x="1" y="687"/>
                    <a:pt x="24" y="786"/>
                    <a:pt x="110" y="858"/>
                  </a:cubicBezTo>
                  <a:cubicBezTo>
                    <a:pt x="97" y="962"/>
                    <a:pt x="140" y="1029"/>
                    <a:pt x="233" y="1082"/>
                  </a:cubicBezTo>
                  <a:cubicBezTo>
                    <a:pt x="286" y="1183"/>
                    <a:pt x="387" y="1220"/>
                    <a:pt x="503" y="1220"/>
                  </a:cubicBezTo>
                  <a:cubicBezTo>
                    <a:pt x="717" y="1220"/>
                    <a:pt x="983" y="1095"/>
                    <a:pt x="1103" y="1009"/>
                  </a:cubicBezTo>
                  <a:cubicBezTo>
                    <a:pt x="1498" y="725"/>
                    <a:pt x="1310" y="361"/>
                    <a:pt x="1102" y="16"/>
                  </a:cubicBezTo>
                  <a:cubicBezTo>
                    <a:pt x="1097" y="7"/>
                    <a:pt x="1087" y="3"/>
                    <a:pt x="1078" y="3"/>
                  </a:cubicBezTo>
                  <a:cubicBezTo>
                    <a:pt x="1075" y="3"/>
                    <a:pt x="1071" y="3"/>
                    <a:pt x="1068" y="4"/>
                  </a:cubicBezTo>
                  <a:cubicBezTo>
                    <a:pt x="1063" y="3"/>
                    <a:pt x="1059" y="1"/>
                    <a:pt x="1054" y="1"/>
                  </a:cubicBezTo>
                  <a:close/>
                </a:path>
              </a:pathLst>
            </a:custGeom>
            <a:solidFill>
              <a:srgbClr val="F1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6" name="Google Shape;436;p21"/>
          <p:cNvCxnSpPr/>
          <p:nvPr/>
        </p:nvCxnSpPr>
        <p:spPr>
          <a:xfrm>
            <a:off x="948368" y="0"/>
            <a:ext cx="0" cy="217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3" name="Picture 52" descr="A close up of a map&#10;&#10;Description automatically generated">
            <a:extLst>
              <a:ext uri="{FF2B5EF4-FFF2-40B4-BE49-F238E27FC236}">
                <a16:creationId xmlns:a16="http://schemas.microsoft.com/office/drawing/2014/main" id="{1B526F36-D765-4A01-B023-9A1A341450B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43" y="130985"/>
            <a:ext cx="6855481" cy="47472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1"/>
          <p:cNvSpPr txBox="1">
            <a:spLocks noGrp="1"/>
          </p:cNvSpPr>
          <p:nvPr>
            <p:ph type="ctrTitle"/>
          </p:nvPr>
        </p:nvSpPr>
        <p:spPr>
          <a:xfrm rot="-5400000">
            <a:off x="-753728" y="1480285"/>
            <a:ext cx="267152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02. Diagram, Model</a:t>
            </a:r>
            <a:endParaRPr dirty="0"/>
          </a:p>
        </p:txBody>
      </p:sp>
      <p:grpSp>
        <p:nvGrpSpPr>
          <p:cNvPr id="403" name="Google Shape;403;p21"/>
          <p:cNvGrpSpPr/>
          <p:nvPr/>
        </p:nvGrpSpPr>
        <p:grpSpPr>
          <a:xfrm>
            <a:off x="7780636" y="636636"/>
            <a:ext cx="2140464" cy="4044399"/>
            <a:chOff x="2389575" y="4405875"/>
            <a:chExt cx="566725" cy="1070825"/>
          </a:xfrm>
        </p:grpSpPr>
        <p:sp>
          <p:nvSpPr>
            <p:cNvPr id="404" name="Google Shape;404;p21"/>
            <p:cNvSpPr/>
            <p:nvPr/>
          </p:nvSpPr>
          <p:spPr>
            <a:xfrm>
              <a:off x="2533875" y="4434000"/>
              <a:ext cx="26025" cy="54225"/>
            </a:xfrm>
            <a:custGeom>
              <a:avLst/>
              <a:gdLst/>
              <a:ahLst/>
              <a:cxnLst/>
              <a:rect l="l" t="t" r="r" b="b"/>
              <a:pathLst>
                <a:path w="1041" h="2169" extrusionOk="0">
                  <a:moveTo>
                    <a:pt x="824" y="1"/>
                  </a:moveTo>
                  <a:cubicBezTo>
                    <a:pt x="824" y="1"/>
                    <a:pt x="821" y="458"/>
                    <a:pt x="660" y="756"/>
                  </a:cubicBezTo>
                  <a:cubicBezTo>
                    <a:pt x="442" y="1159"/>
                    <a:pt x="1" y="1925"/>
                    <a:pt x="801" y="2168"/>
                  </a:cubicBezTo>
                  <a:lnTo>
                    <a:pt x="1041" y="1084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2389575" y="4509275"/>
              <a:ext cx="152350" cy="242900"/>
            </a:xfrm>
            <a:custGeom>
              <a:avLst/>
              <a:gdLst/>
              <a:ahLst/>
              <a:cxnLst/>
              <a:rect l="l" t="t" r="r" b="b"/>
              <a:pathLst>
                <a:path w="6094" h="9716" extrusionOk="0">
                  <a:moveTo>
                    <a:pt x="2763" y="1"/>
                  </a:moveTo>
                  <a:lnTo>
                    <a:pt x="1747" y="87"/>
                  </a:lnTo>
                  <a:cubicBezTo>
                    <a:pt x="1747" y="87"/>
                    <a:pt x="0" y="4976"/>
                    <a:pt x="1179" y="8145"/>
                  </a:cubicBezTo>
                  <a:cubicBezTo>
                    <a:pt x="1602" y="9286"/>
                    <a:pt x="2171" y="9716"/>
                    <a:pt x="2758" y="9716"/>
                  </a:cubicBezTo>
                  <a:cubicBezTo>
                    <a:pt x="3803" y="9716"/>
                    <a:pt x="4909" y="8355"/>
                    <a:pt x="5372" y="7210"/>
                  </a:cubicBezTo>
                  <a:cubicBezTo>
                    <a:pt x="6094" y="5423"/>
                    <a:pt x="4764" y="1086"/>
                    <a:pt x="4764" y="1086"/>
                  </a:cubicBezTo>
                  <a:cubicBezTo>
                    <a:pt x="4764" y="1086"/>
                    <a:pt x="3982" y="5069"/>
                    <a:pt x="2763" y="6119"/>
                  </a:cubicBezTo>
                  <a:cubicBezTo>
                    <a:pt x="2763" y="6119"/>
                    <a:pt x="2194" y="2665"/>
                    <a:pt x="2763" y="1"/>
                  </a:cubicBezTo>
                  <a:close/>
                </a:path>
              </a:pathLst>
            </a:custGeom>
            <a:solidFill>
              <a:srgbClr val="6B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2411175" y="4509275"/>
              <a:ext cx="47450" cy="99825"/>
            </a:xfrm>
            <a:custGeom>
              <a:avLst/>
              <a:gdLst/>
              <a:ahLst/>
              <a:cxnLst/>
              <a:rect l="l" t="t" r="r" b="b"/>
              <a:pathLst>
                <a:path w="1898" h="3993" extrusionOk="0">
                  <a:moveTo>
                    <a:pt x="1898" y="1"/>
                  </a:moveTo>
                  <a:lnTo>
                    <a:pt x="883" y="87"/>
                  </a:lnTo>
                  <a:cubicBezTo>
                    <a:pt x="883" y="87"/>
                    <a:pt x="244" y="1877"/>
                    <a:pt x="0" y="3993"/>
                  </a:cubicBezTo>
                  <a:lnTo>
                    <a:pt x="1666" y="3690"/>
                  </a:lnTo>
                  <a:lnTo>
                    <a:pt x="1666" y="3689"/>
                  </a:lnTo>
                  <a:cubicBezTo>
                    <a:pt x="1617" y="2557"/>
                    <a:pt x="1642" y="1200"/>
                    <a:pt x="1898" y="1"/>
                  </a:cubicBezTo>
                  <a:close/>
                </a:path>
              </a:pathLst>
            </a:custGeom>
            <a:solidFill>
              <a:srgbClr val="F1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2396675" y="4600650"/>
              <a:ext cx="132575" cy="151275"/>
            </a:xfrm>
            <a:custGeom>
              <a:avLst/>
              <a:gdLst/>
              <a:ahLst/>
              <a:cxnLst/>
              <a:rect l="l" t="t" r="r" b="b"/>
              <a:pathLst>
                <a:path w="5303" h="6051" extrusionOk="0">
                  <a:moveTo>
                    <a:pt x="2438" y="1"/>
                  </a:moveTo>
                  <a:lnTo>
                    <a:pt x="81" y="428"/>
                  </a:lnTo>
                  <a:cubicBezTo>
                    <a:pt x="81" y="428"/>
                    <a:pt x="0" y="5545"/>
                    <a:pt x="2154" y="6014"/>
                  </a:cubicBezTo>
                  <a:cubicBezTo>
                    <a:pt x="2268" y="6038"/>
                    <a:pt x="2380" y="6050"/>
                    <a:pt x="2487" y="6050"/>
                  </a:cubicBezTo>
                  <a:cubicBezTo>
                    <a:pt x="4410" y="6050"/>
                    <a:pt x="5302" y="2316"/>
                    <a:pt x="5302" y="2316"/>
                  </a:cubicBezTo>
                  <a:lnTo>
                    <a:pt x="3454" y="895"/>
                  </a:lnTo>
                  <a:cubicBezTo>
                    <a:pt x="3454" y="895"/>
                    <a:pt x="3056" y="1905"/>
                    <a:pt x="2619" y="1986"/>
                  </a:cubicBezTo>
                  <a:cubicBezTo>
                    <a:pt x="2615" y="1987"/>
                    <a:pt x="2611" y="1987"/>
                    <a:pt x="2607" y="1987"/>
                  </a:cubicBezTo>
                  <a:cubicBezTo>
                    <a:pt x="2315" y="1987"/>
                    <a:pt x="2438" y="1"/>
                    <a:pt x="2438" y="1"/>
                  </a:cubicBezTo>
                  <a:close/>
                </a:path>
              </a:pathLst>
            </a:custGeom>
            <a:solidFill>
              <a:srgbClr val="6B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2478050" y="4557325"/>
              <a:ext cx="58375" cy="178700"/>
            </a:xfrm>
            <a:custGeom>
              <a:avLst/>
              <a:gdLst/>
              <a:ahLst/>
              <a:cxnLst/>
              <a:rect l="l" t="t" r="r" b="b"/>
              <a:pathLst>
                <a:path w="2335" h="7148" extrusionOk="0">
                  <a:moveTo>
                    <a:pt x="1035" y="0"/>
                  </a:moveTo>
                  <a:cubicBezTo>
                    <a:pt x="1035" y="0"/>
                    <a:pt x="0" y="4385"/>
                    <a:pt x="557" y="7121"/>
                  </a:cubicBezTo>
                  <a:cubicBezTo>
                    <a:pt x="560" y="7131"/>
                    <a:pt x="561" y="7138"/>
                    <a:pt x="562" y="7148"/>
                  </a:cubicBezTo>
                  <a:cubicBezTo>
                    <a:pt x="1106" y="6648"/>
                    <a:pt x="1572" y="5934"/>
                    <a:pt x="1833" y="5288"/>
                  </a:cubicBezTo>
                  <a:cubicBezTo>
                    <a:pt x="2335" y="4048"/>
                    <a:pt x="1846" y="1580"/>
                    <a:pt x="1501" y="185"/>
                  </a:cubicBezTo>
                  <a:cubicBezTo>
                    <a:pt x="1235" y="75"/>
                    <a:pt x="1035" y="0"/>
                    <a:pt x="1035" y="0"/>
                  </a:cubicBezTo>
                  <a:close/>
                </a:path>
              </a:pathLst>
            </a:custGeom>
            <a:solidFill>
              <a:srgbClr val="508B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2465850" y="4743025"/>
              <a:ext cx="201600" cy="700175"/>
            </a:xfrm>
            <a:custGeom>
              <a:avLst/>
              <a:gdLst/>
              <a:ahLst/>
              <a:cxnLst/>
              <a:rect l="l" t="t" r="r" b="b"/>
              <a:pathLst>
                <a:path w="8064" h="28007" extrusionOk="0">
                  <a:moveTo>
                    <a:pt x="7332" y="1"/>
                  </a:moveTo>
                  <a:lnTo>
                    <a:pt x="1722" y="117"/>
                  </a:lnTo>
                  <a:cubicBezTo>
                    <a:pt x="1722" y="117"/>
                    <a:pt x="1" y="15436"/>
                    <a:pt x="924" y="28007"/>
                  </a:cubicBezTo>
                  <a:lnTo>
                    <a:pt x="3324" y="28007"/>
                  </a:lnTo>
                  <a:cubicBezTo>
                    <a:pt x="3324" y="28007"/>
                    <a:pt x="5228" y="12893"/>
                    <a:pt x="8064" y="4061"/>
                  </a:cubicBezTo>
                  <a:lnTo>
                    <a:pt x="7332" y="1"/>
                  </a:lnTo>
                  <a:close/>
                </a:path>
              </a:pathLst>
            </a:custGeom>
            <a:solidFill>
              <a:srgbClr val="F05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2572800" y="4720125"/>
              <a:ext cx="368925" cy="669600"/>
            </a:xfrm>
            <a:custGeom>
              <a:avLst/>
              <a:gdLst/>
              <a:ahLst/>
              <a:cxnLst/>
              <a:rect l="l" t="t" r="r" b="b"/>
              <a:pathLst>
                <a:path w="14757" h="26784" extrusionOk="0">
                  <a:moveTo>
                    <a:pt x="6057" y="1"/>
                  </a:moveTo>
                  <a:lnTo>
                    <a:pt x="1" y="2189"/>
                  </a:lnTo>
                  <a:cubicBezTo>
                    <a:pt x="1" y="2189"/>
                    <a:pt x="675" y="12874"/>
                    <a:pt x="12630" y="26784"/>
                  </a:cubicBezTo>
                  <a:lnTo>
                    <a:pt x="14757" y="25995"/>
                  </a:lnTo>
                  <a:cubicBezTo>
                    <a:pt x="14757" y="25995"/>
                    <a:pt x="7317" y="9603"/>
                    <a:pt x="6057" y="1"/>
                  </a:cubicBezTo>
                  <a:close/>
                </a:path>
              </a:pathLst>
            </a:custGeom>
            <a:solidFill>
              <a:srgbClr val="F05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2491125" y="4495325"/>
              <a:ext cx="239575" cy="273325"/>
            </a:xfrm>
            <a:custGeom>
              <a:avLst/>
              <a:gdLst/>
              <a:ahLst/>
              <a:cxnLst/>
              <a:rect l="l" t="t" r="r" b="b"/>
              <a:pathLst>
                <a:path w="9583" h="10933" extrusionOk="0">
                  <a:moveTo>
                    <a:pt x="4740" y="0"/>
                  </a:moveTo>
                  <a:cubicBezTo>
                    <a:pt x="3420" y="0"/>
                    <a:pt x="2113" y="388"/>
                    <a:pt x="2113" y="388"/>
                  </a:cubicBezTo>
                  <a:cubicBezTo>
                    <a:pt x="2113" y="388"/>
                    <a:pt x="1094" y="606"/>
                    <a:pt x="702" y="1644"/>
                  </a:cubicBezTo>
                  <a:cubicBezTo>
                    <a:pt x="349" y="2577"/>
                    <a:pt x="1" y="7176"/>
                    <a:pt x="224" y="8439"/>
                  </a:cubicBezTo>
                  <a:cubicBezTo>
                    <a:pt x="444" y="9684"/>
                    <a:pt x="468" y="10933"/>
                    <a:pt x="3546" y="10933"/>
                  </a:cubicBezTo>
                  <a:cubicBezTo>
                    <a:pt x="3591" y="10933"/>
                    <a:pt x="3636" y="10933"/>
                    <a:pt x="3682" y="10932"/>
                  </a:cubicBezTo>
                  <a:cubicBezTo>
                    <a:pt x="6895" y="10895"/>
                    <a:pt x="8593" y="10040"/>
                    <a:pt x="9014" y="9546"/>
                  </a:cubicBezTo>
                  <a:cubicBezTo>
                    <a:pt x="9494" y="8984"/>
                    <a:pt x="9583" y="8219"/>
                    <a:pt x="9108" y="6255"/>
                  </a:cubicBezTo>
                  <a:cubicBezTo>
                    <a:pt x="8634" y="4292"/>
                    <a:pt x="7649" y="665"/>
                    <a:pt x="6072" y="175"/>
                  </a:cubicBezTo>
                  <a:cubicBezTo>
                    <a:pt x="5663" y="47"/>
                    <a:pt x="5201" y="0"/>
                    <a:pt x="4740" y="0"/>
                  </a:cubicBezTo>
                  <a:close/>
                </a:path>
              </a:pathLst>
            </a:custGeom>
            <a:solidFill>
              <a:srgbClr val="6B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2629775" y="4499675"/>
              <a:ext cx="218050" cy="224050"/>
            </a:xfrm>
            <a:custGeom>
              <a:avLst/>
              <a:gdLst/>
              <a:ahLst/>
              <a:cxnLst/>
              <a:rect l="l" t="t" r="r" b="b"/>
              <a:pathLst>
                <a:path w="8722" h="8962" extrusionOk="0">
                  <a:moveTo>
                    <a:pt x="527" y="1"/>
                  </a:moveTo>
                  <a:cubicBezTo>
                    <a:pt x="527" y="1"/>
                    <a:pt x="0" y="1316"/>
                    <a:pt x="1506" y="2822"/>
                  </a:cubicBezTo>
                  <a:cubicBezTo>
                    <a:pt x="2965" y="4280"/>
                    <a:pt x="5383" y="5056"/>
                    <a:pt x="5383" y="5056"/>
                  </a:cubicBezTo>
                  <a:cubicBezTo>
                    <a:pt x="4367" y="6478"/>
                    <a:pt x="1591" y="8253"/>
                    <a:pt x="1591" y="8253"/>
                  </a:cubicBezTo>
                  <a:lnTo>
                    <a:pt x="1915" y="8962"/>
                  </a:lnTo>
                  <a:cubicBezTo>
                    <a:pt x="4785" y="8229"/>
                    <a:pt x="8722" y="6212"/>
                    <a:pt x="7078" y="3709"/>
                  </a:cubicBezTo>
                  <a:cubicBezTo>
                    <a:pt x="5282" y="973"/>
                    <a:pt x="527" y="1"/>
                    <a:pt x="527" y="1"/>
                  </a:cubicBezTo>
                  <a:close/>
                </a:path>
              </a:pathLst>
            </a:custGeom>
            <a:solidFill>
              <a:srgbClr val="6B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2549625" y="4495875"/>
              <a:ext cx="46350" cy="35625"/>
            </a:xfrm>
            <a:custGeom>
              <a:avLst/>
              <a:gdLst/>
              <a:ahLst/>
              <a:cxnLst/>
              <a:rect l="l" t="t" r="r" b="b"/>
              <a:pathLst>
                <a:path w="1854" h="1425" extrusionOk="0">
                  <a:moveTo>
                    <a:pt x="1854" y="1"/>
                  </a:moveTo>
                  <a:cubicBezTo>
                    <a:pt x="1853" y="1"/>
                    <a:pt x="523" y="109"/>
                    <a:pt x="48" y="292"/>
                  </a:cubicBezTo>
                  <a:lnTo>
                    <a:pt x="1" y="1424"/>
                  </a:lnTo>
                  <a:cubicBezTo>
                    <a:pt x="1" y="1424"/>
                    <a:pt x="1636" y="807"/>
                    <a:pt x="1854" y="1"/>
                  </a:cubicBezTo>
                  <a:close/>
                </a:path>
              </a:pathLst>
            </a:custGeom>
            <a:solidFill>
              <a:srgbClr val="F1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2550825" y="4446000"/>
              <a:ext cx="45150" cy="58725"/>
            </a:xfrm>
            <a:custGeom>
              <a:avLst/>
              <a:gdLst/>
              <a:ahLst/>
              <a:cxnLst/>
              <a:rect l="l" t="t" r="r" b="b"/>
              <a:pathLst>
                <a:path w="1806" h="2349" extrusionOk="0">
                  <a:moveTo>
                    <a:pt x="1476" y="1"/>
                  </a:moveTo>
                  <a:lnTo>
                    <a:pt x="242" y="148"/>
                  </a:lnTo>
                  <a:cubicBezTo>
                    <a:pt x="242" y="1033"/>
                    <a:pt x="0" y="2287"/>
                    <a:pt x="0" y="2287"/>
                  </a:cubicBezTo>
                  <a:cubicBezTo>
                    <a:pt x="88" y="2330"/>
                    <a:pt x="204" y="2348"/>
                    <a:pt x="336" y="2348"/>
                  </a:cubicBezTo>
                  <a:cubicBezTo>
                    <a:pt x="921" y="2348"/>
                    <a:pt x="1806" y="1996"/>
                    <a:pt x="1806" y="1996"/>
                  </a:cubicBezTo>
                  <a:cubicBezTo>
                    <a:pt x="1641" y="1344"/>
                    <a:pt x="1476" y="1"/>
                    <a:pt x="1476" y="1"/>
                  </a:cubicBezTo>
                  <a:close/>
                </a:path>
              </a:pathLst>
            </a:custGeom>
            <a:solidFill>
              <a:srgbClr val="F1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2554475" y="4414850"/>
              <a:ext cx="33500" cy="41050"/>
            </a:xfrm>
            <a:custGeom>
              <a:avLst/>
              <a:gdLst/>
              <a:ahLst/>
              <a:cxnLst/>
              <a:rect l="l" t="t" r="r" b="b"/>
              <a:pathLst>
                <a:path w="1340" h="1642" extrusionOk="0">
                  <a:moveTo>
                    <a:pt x="1247" y="1"/>
                  </a:moveTo>
                  <a:lnTo>
                    <a:pt x="0" y="74"/>
                  </a:lnTo>
                  <a:lnTo>
                    <a:pt x="92" y="1641"/>
                  </a:lnTo>
                  <a:lnTo>
                    <a:pt x="1339" y="15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1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2545475" y="4416400"/>
              <a:ext cx="38225" cy="50675"/>
            </a:xfrm>
            <a:custGeom>
              <a:avLst/>
              <a:gdLst/>
              <a:ahLst/>
              <a:cxnLst/>
              <a:rect l="l" t="t" r="r" b="b"/>
              <a:pathLst>
                <a:path w="1529" h="2027" extrusionOk="0">
                  <a:moveTo>
                    <a:pt x="530" y="1"/>
                  </a:moveTo>
                  <a:cubicBezTo>
                    <a:pt x="484" y="1"/>
                    <a:pt x="435" y="3"/>
                    <a:pt x="384" y="8"/>
                  </a:cubicBezTo>
                  <a:cubicBezTo>
                    <a:pt x="384" y="8"/>
                    <a:pt x="1" y="1143"/>
                    <a:pt x="159" y="1727"/>
                  </a:cubicBezTo>
                  <a:cubicBezTo>
                    <a:pt x="216" y="1936"/>
                    <a:pt x="390" y="2027"/>
                    <a:pt x="589" y="2027"/>
                  </a:cubicBezTo>
                  <a:cubicBezTo>
                    <a:pt x="876" y="2027"/>
                    <a:pt x="1216" y="1838"/>
                    <a:pt x="1335" y="1537"/>
                  </a:cubicBezTo>
                  <a:cubicBezTo>
                    <a:pt x="1528" y="1050"/>
                    <a:pt x="1497" y="1"/>
                    <a:pt x="530" y="1"/>
                  </a:cubicBezTo>
                  <a:close/>
                </a:path>
              </a:pathLst>
            </a:custGeom>
            <a:solidFill>
              <a:srgbClr val="F1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2715125" y="4597475"/>
              <a:ext cx="101975" cy="111875"/>
            </a:xfrm>
            <a:custGeom>
              <a:avLst/>
              <a:gdLst/>
              <a:ahLst/>
              <a:cxnLst/>
              <a:rect l="l" t="t" r="r" b="b"/>
              <a:pathLst>
                <a:path w="4079" h="4475" extrusionOk="0">
                  <a:moveTo>
                    <a:pt x="3515" y="1"/>
                  </a:moveTo>
                  <a:cubicBezTo>
                    <a:pt x="3072" y="1"/>
                    <a:pt x="2517" y="498"/>
                    <a:pt x="2517" y="498"/>
                  </a:cubicBezTo>
                  <a:lnTo>
                    <a:pt x="2279" y="1050"/>
                  </a:lnTo>
                  <a:lnTo>
                    <a:pt x="1970" y="1143"/>
                  </a:lnTo>
                  <a:cubicBezTo>
                    <a:pt x="1970" y="1143"/>
                    <a:pt x="1426" y="1822"/>
                    <a:pt x="0" y="2675"/>
                  </a:cubicBezTo>
                  <a:lnTo>
                    <a:pt x="1371" y="4474"/>
                  </a:lnTo>
                  <a:cubicBezTo>
                    <a:pt x="1371" y="4474"/>
                    <a:pt x="3979" y="3085"/>
                    <a:pt x="4050" y="1072"/>
                  </a:cubicBezTo>
                  <a:cubicBezTo>
                    <a:pt x="4079" y="244"/>
                    <a:pt x="3824" y="1"/>
                    <a:pt x="3515" y="1"/>
                  </a:cubicBezTo>
                  <a:close/>
                </a:path>
              </a:pathLst>
            </a:custGeom>
            <a:solidFill>
              <a:srgbClr val="6B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2579500" y="4820500"/>
              <a:ext cx="50775" cy="199300"/>
            </a:xfrm>
            <a:custGeom>
              <a:avLst/>
              <a:gdLst/>
              <a:ahLst/>
              <a:cxnLst/>
              <a:rect l="l" t="t" r="r" b="b"/>
              <a:pathLst>
                <a:path w="2031" h="7972" extrusionOk="0">
                  <a:moveTo>
                    <a:pt x="13" y="0"/>
                  </a:moveTo>
                  <a:cubicBezTo>
                    <a:pt x="13" y="1"/>
                    <a:pt x="0" y="3468"/>
                    <a:pt x="1681" y="7971"/>
                  </a:cubicBezTo>
                  <a:lnTo>
                    <a:pt x="2030" y="6439"/>
                  </a:lnTo>
                  <a:cubicBezTo>
                    <a:pt x="2030" y="6439"/>
                    <a:pt x="259" y="2078"/>
                    <a:pt x="13" y="0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2473325" y="5414200"/>
              <a:ext cx="91450" cy="29000"/>
            </a:xfrm>
            <a:custGeom>
              <a:avLst/>
              <a:gdLst/>
              <a:ahLst/>
              <a:cxnLst/>
              <a:rect l="l" t="t" r="r" b="b"/>
              <a:pathLst>
                <a:path w="3658" h="1160" extrusionOk="0">
                  <a:moveTo>
                    <a:pt x="0" y="1"/>
                  </a:moveTo>
                  <a:lnTo>
                    <a:pt x="625" y="1160"/>
                  </a:lnTo>
                  <a:lnTo>
                    <a:pt x="3025" y="1160"/>
                  </a:lnTo>
                  <a:lnTo>
                    <a:pt x="3657" y="1"/>
                  </a:lnTo>
                  <a:close/>
                </a:path>
              </a:pathLst>
            </a:custGeom>
            <a:solidFill>
              <a:srgbClr val="F05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2858925" y="5338275"/>
              <a:ext cx="82800" cy="51450"/>
            </a:xfrm>
            <a:custGeom>
              <a:avLst/>
              <a:gdLst/>
              <a:ahLst/>
              <a:cxnLst/>
              <a:rect l="l" t="t" r="r" b="b"/>
              <a:pathLst>
                <a:path w="3312" h="2058" extrusionOk="0">
                  <a:moveTo>
                    <a:pt x="3133" y="1"/>
                  </a:moveTo>
                  <a:lnTo>
                    <a:pt x="1" y="1243"/>
                  </a:lnTo>
                  <a:lnTo>
                    <a:pt x="1185" y="2058"/>
                  </a:lnTo>
                  <a:lnTo>
                    <a:pt x="3312" y="1269"/>
                  </a:lnTo>
                  <a:lnTo>
                    <a:pt x="3133" y="1"/>
                  </a:lnTo>
                  <a:close/>
                </a:path>
              </a:pathLst>
            </a:custGeom>
            <a:solidFill>
              <a:srgbClr val="F05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2432625" y="5443175"/>
              <a:ext cx="114175" cy="33525"/>
            </a:xfrm>
            <a:custGeom>
              <a:avLst/>
              <a:gdLst/>
              <a:ahLst/>
              <a:cxnLst/>
              <a:rect l="l" t="t" r="r" b="b"/>
              <a:pathLst>
                <a:path w="4567" h="1341" extrusionOk="0">
                  <a:moveTo>
                    <a:pt x="2750" y="1"/>
                  </a:moveTo>
                  <a:lnTo>
                    <a:pt x="0" y="1113"/>
                  </a:lnTo>
                  <a:lnTo>
                    <a:pt x="0" y="1340"/>
                  </a:lnTo>
                  <a:lnTo>
                    <a:pt x="4566" y="1227"/>
                  </a:lnTo>
                  <a:lnTo>
                    <a:pt x="4566" y="455"/>
                  </a:lnTo>
                  <a:lnTo>
                    <a:pt x="4278" y="1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2863800" y="5372450"/>
              <a:ext cx="92500" cy="83825"/>
            </a:xfrm>
            <a:custGeom>
              <a:avLst/>
              <a:gdLst/>
              <a:ahLst/>
              <a:cxnLst/>
              <a:rect l="l" t="t" r="r" b="b"/>
              <a:pathLst>
                <a:path w="3700" h="3353" extrusionOk="0">
                  <a:moveTo>
                    <a:pt x="2848" y="1"/>
                  </a:moveTo>
                  <a:lnTo>
                    <a:pt x="1462" y="516"/>
                  </a:lnTo>
                  <a:lnTo>
                    <a:pt x="0" y="3200"/>
                  </a:lnTo>
                  <a:lnTo>
                    <a:pt x="137" y="3352"/>
                  </a:lnTo>
                  <a:lnTo>
                    <a:pt x="3700" y="691"/>
                  </a:lnTo>
                  <a:lnTo>
                    <a:pt x="3117" y="56"/>
                  </a:lnTo>
                  <a:lnTo>
                    <a:pt x="2848" y="1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>
              <a:off x="2677625" y="4707400"/>
              <a:ext cx="48925" cy="16300"/>
            </a:xfrm>
            <a:custGeom>
              <a:avLst/>
              <a:gdLst/>
              <a:ahLst/>
              <a:cxnLst/>
              <a:rect l="l" t="t" r="r" b="b"/>
              <a:pathLst>
                <a:path w="1957" h="652" extrusionOk="0">
                  <a:moveTo>
                    <a:pt x="1957" y="1"/>
                  </a:moveTo>
                  <a:lnTo>
                    <a:pt x="1" y="651"/>
                  </a:lnTo>
                  <a:cubicBezTo>
                    <a:pt x="1" y="651"/>
                    <a:pt x="1479" y="598"/>
                    <a:pt x="1864" y="511"/>
                  </a:cubicBezTo>
                  <a:cubicBezTo>
                    <a:pt x="1864" y="511"/>
                    <a:pt x="1954" y="236"/>
                    <a:pt x="1957" y="1"/>
                  </a:cubicBezTo>
                  <a:close/>
                </a:path>
              </a:pathLst>
            </a:custGeom>
            <a:solidFill>
              <a:srgbClr val="869C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2654075" y="4554200"/>
              <a:ext cx="55900" cy="63425"/>
            </a:xfrm>
            <a:custGeom>
              <a:avLst/>
              <a:gdLst/>
              <a:ahLst/>
              <a:cxnLst/>
              <a:rect l="l" t="t" r="r" b="b"/>
              <a:pathLst>
                <a:path w="2236" h="2537" extrusionOk="0">
                  <a:moveTo>
                    <a:pt x="0" y="0"/>
                  </a:moveTo>
                  <a:cubicBezTo>
                    <a:pt x="0" y="1"/>
                    <a:pt x="845" y="1467"/>
                    <a:pt x="1393" y="1732"/>
                  </a:cubicBezTo>
                  <a:cubicBezTo>
                    <a:pt x="1941" y="1996"/>
                    <a:pt x="1876" y="2528"/>
                    <a:pt x="2236" y="2536"/>
                  </a:cubicBezTo>
                  <a:lnTo>
                    <a:pt x="2007" y="1761"/>
                  </a:lnTo>
                  <a:cubicBezTo>
                    <a:pt x="2007" y="1761"/>
                    <a:pt x="693" y="990"/>
                    <a:pt x="0" y="0"/>
                  </a:cubicBezTo>
                  <a:close/>
                </a:path>
              </a:pathLst>
            </a:custGeom>
            <a:solidFill>
              <a:srgbClr val="508B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2459750" y="4648575"/>
              <a:ext cx="10575" cy="10000"/>
            </a:xfrm>
            <a:custGeom>
              <a:avLst/>
              <a:gdLst/>
              <a:ahLst/>
              <a:cxnLst/>
              <a:rect l="l" t="t" r="r" b="b"/>
              <a:pathLst>
                <a:path w="423" h="400" extrusionOk="0">
                  <a:moveTo>
                    <a:pt x="255" y="0"/>
                  </a:moveTo>
                  <a:cubicBezTo>
                    <a:pt x="255" y="0"/>
                    <a:pt x="168" y="59"/>
                    <a:pt x="93" y="59"/>
                  </a:cubicBezTo>
                  <a:cubicBezTo>
                    <a:pt x="55" y="59"/>
                    <a:pt x="20" y="44"/>
                    <a:pt x="1" y="0"/>
                  </a:cubicBezTo>
                  <a:lnTo>
                    <a:pt x="1" y="0"/>
                  </a:lnTo>
                  <a:cubicBezTo>
                    <a:pt x="1" y="0"/>
                    <a:pt x="117" y="349"/>
                    <a:pt x="422" y="399"/>
                  </a:cubicBezTo>
                  <a:cubicBezTo>
                    <a:pt x="422" y="399"/>
                    <a:pt x="220" y="231"/>
                    <a:pt x="255" y="0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2760225" y="4621850"/>
              <a:ext cx="18000" cy="4225"/>
            </a:xfrm>
            <a:custGeom>
              <a:avLst/>
              <a:gdLst/>
              <a:ahLst/>
              <a:cxnLst/>
              <a:rect l="l" t="t" r="r" b="b"/>
              <a:pathLst>
                <a:path w="720" h="169" extrusionOk="0">
                  <a:moveTo>
                    <a:pt x="603" y="1"/>
                  </a:moveTo>
                  <a:cubicBezTo>
                    <a:pt x="467" y="1"/>
                    <a:pt x="229" y="17"/>
                    <a:pt x="1" y="112"/>
                  </a:cubicBezTo>
                  <a:lnTo>
                    <a:pt x="165" y="168"/>
                  </a:lnTo>
                  <a:cubicBezTo>
                    <a:pt x="165" y="168"/>
                    <a:pt x="484" y="14"/>
                    <a:pt x="720" y="5"/>
                  </a:cubicBezTo>
                  <a:cubicBezTo>
                    <a:pt x="720" y="5"/>
                    <a:pt x="676" y="1"/>
                    <a:pt x="603" y="1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2411125" y="4598350"/>
              <a:ext cx="41725" cy="10750"/>
            </a:xfrm>
            <a:custGeom>
              <a:avLst/>
              <a:gdLst/>
              <a:ahLst/>
              <a:cxnLst/>
              <a:rect l="l" t="t" r="r" b="b"/>
              <a:pathLst>
                <a:path w="1669" h="430" extrusionOk="0">
                  <a:moveTo>
                    <a:pt x="1664" y="0"/>
                  </a:moveTo>
                  <a:lnTo>
                    <a:pt x="38" y="131"/>
                  </a:lnTo>
                  <a:lnTo>
                    <a:pt x="1" y="430"/>
                  </a:lnTo>
                  <a:lnTo>
                    <a:pt x="1668" y="127"/>
                  </a:lnTo>
                  <a:lnTo>
                    <a:pt x="1664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2669550" y="4670000"/>
              <a:ext cx="72950" cy="53725"/>
            </a:xfrm>
            <a:custGeom>
              <a:avLst/>
              <a:gdLst/>
              <a:ahLst/>
              <a:cxnLst/>
              <a:rect l="l" t="t" r="r" b="b"/>
              <a:pathLst>
                <a:path w="2918" h="2149" extrusionOk="0">
                  <a:moveTo>
                    <a:pt x="1994" y="1"/>
                  </a:moveTo>
                  <a:cubicBezTo>
                    <a:pt x="983" y="809"/>
                    <a:pt x="0" y="1440"/>
                    <a:pt x="0" y="1440"/>
                  </a:cubicBezTo>
                  <a:lnTo>
                    <a:pt x="325" y="2149"/>
                  </a:lnTo>
                  <a:cubicBezTo>
                    <a:pt x="1153" y="1937"/>
                    <a:pt x="2072" y="1618"/>
                    <a:pt x="2918" y="1212"/>
                  </a:cubicBezTo>
                  <a:lnTo>
                    <a:pt x="1996" y="1"/>
                  </a:lnTo>
                  <a:close/>
                </a:path>
              </a:pathLst>
            </a:custGeom>
            <a:solidFill>
              <a:srgbClr val="F1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2718150" y="4670000"/>
              <a:ext cx="24350" cy="32575"/>
            </a:xfrm>
            <a:custGeom>
              <a:avLst/>
              <a:gdLst/>
              <a:ahLst/>
              <a:cxnLst/>
              <a:rect l="l" t="t" r="r" b="b"/>
              <a:pathLst>
                <a:path w="974" h="1303" extrusionOk="0">
                  <a:moveTo>
                    <a:pt x="52" y="1"/>
                  </a:moveTo>
                  <a:lnTo>
                    <a:pt x="1" y="41"/>
                  </a:lnTo>
                  <a:lnTo>
                    <a:pt x="779" y="1303"/>
                  </a:lnTo>
                  <a:lnTo>
                    <a:pt x="974" y="1212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2551400" y="4405875"/>
              <a:ext cx="37275" cy="28325"/>
            </a:xfrm>
            <a:custGeom>
              <a:avLst/>
              <a:gdLst/>
              <a:ahLst/>
              <a:cxnLst/>
              <a:rect l="l" t="t" r="r" b="b"/>
              <a:pathLst>
                <a:path w="1491" h="1133" extrusionOk="0">
                  <a:moveTo>
                    <a:pt x="775" y="0"/>
                  </a:moveTo>
                  <a:cubicBezTo>
                    <a:pt x="503" y="0"/>
                    <a:pt x="1" y="99"/>
                    <a:pt x="79" y="664"/>
                  </a:cubicBezTo>
                  <a:cubicBezTo>
                    <a:pt x="79" y="664"/>
                    <a:pt x="96" y="666"/>
                    <a:pt x="121" y="666"/>
                  </a:cubicBezTo>
                  <a:cubicBezTo>
                    <a:pt x="170" y="666"/>
                    <a:pt x="253" y="660"/>
                    <a:pt x="313" y="625"/>
                  </a:cubicBezTo>
                  <a:cubicBezTo>
                    <a:pt x="313" y="625"/>
                    <a:pt x="432" y="943"/>
                    <a:pt x="913" y="943"/>
                  </a:cubicBezTo>
                  <a:cubicBezTo>
                    <a:pt x="1006" y="943"/>
                    <a:pt x="1111" y="931"/>
                    <a:pt x="1232" y="903"/>
                  </a:cubicBezTo>
                  <a:lnTo>
                    <a:pt x="1398" y="1133"/>
                  </a:lnTo>
                  <a:cubicBezTo>
                    <a:pt x="1468" y="935"/>
                    <a:pt x="1490" y="723"/>
                    <a:pt x="1463" y="514"/>
                  </a:cubicBezTo>
                  <a:cubicBezTo>
                    <a:pt x="1417" y="171"/>
                    <a:pt x="1105" y="0"/>
                    <a:pt x="775" y="0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2581350" y="4422450"/>
              <a:ext cx="12575" cy="12025"/>
            </a:xfrm>
            <a:custGeom>
              <a:avLst/>
              <a:gdLst/>
              <a:ahLst/>
              <a:cxnLst/>
              <a:rect l="l" t="t" r="r" b="b"/>
              <a:pathLst>
                <a:path w="503" h="481" extrusionOk="0">
                  <a:moveTo>
                    <a:pt x="264" y="1"/>
                  </a:moveTo>
                  <a:cubicBezTo>
                    <a:pt x="181" y="1"/>
                    <a:pt x="110" y="56"/>
                    <a:pt x="110" y="56"/>
                  </a:cubicBezTo>
                  <a:cubicBezTo>
                    <a:pt x="26" y="179"/>
                    <a:pt x="0" y="334"/>
                    <a:pt x="40" y="478"/>
                  </a:cubicBezTo>
                  <a:cubicBezTo>
                    <a:pt x="61" y="480"/>
                    <a:pt x="82" y="481"/>
                    <a:pt x="101" y="481"/>
                  </a:cubicBezTo>
                  <a:cubicBezTo>
                    <a:pt x="418" y="481"/>
                    <a:pt x="502" y="197"/>
                    <a:pt x="407" y="75"/>
                  </a:cubicBezTo>
                  <a:cubicBezTo>
                    <a:pt x="363" y="19"/>
                    <a:pt x="311" y="1"/>
                    <a:pt x="264" y="1"/>
                  </a:cubicBezTo>
                  <a:close/>
                </a:path>
              </a:pathLst>
            </a:custGeom>
            <a:solidFill>
              <a:srgbClr val="F1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2585200" y="4433300"/>
              <a:ext cx="30200" cy="54550"/>
            </a:xfrm>
            <a:custGeom>
              <a:avLst/>
              <a:gdLst/>
              <a:ahLst/>
              <a:cxnLst/>
              <a:rect l="l" t="t" r="r" b="b"/>
              <a:pathLst>
                <a:path w="1208" h="2182" extrusionOk="0">
                  <a:moveTo>
                    <a:pt x="144" y="1"/>
                  </a:moveTo>
                  <a:lnTo>
                    <a:pt x="73" y="28"/>
                  </a:lnTo>
                  <a:cubicBezTo>
                    <a:pt x="0" y="361"/>
                    <a:pt x="208" y="1286"/>
                    <a:pt x="210" y="1759"/>
                  </a:cubicBezTo>
                  <a:cubicBezTo>
                    <a:pt x="212" y="2148"/>
                    <a:pt x="312" y="2182"/>
                    <a:pt x="347" y="2182"/>
                  </a:cubicBezTo>
                  <a:cubicBezTo>
                    <a:pt x="354" y="2182"/>
                    <a:pt x="359" y="2180"/>
                    <a:pt x="359" y="2180"/>
                  </a:cubicBezTo>
                  <a:cubicBezTo>
                    <a:pt x="1208" y="1793"/>
                    <a:pt x="1079" y="1074"/>
                    <a:pt x="575" y="647"/>
                  </a:cubicBezTo>
                  <a:cubicBezTo>
                    <a:pt x="73" y="220"/>
                    <a:pt x="144" y="1"/>
                    <a:pt x="144" y="1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2554350" y="4464350"/>
              <a:ext cx="17125" cy="16550"/>
            </a:xfrm>
            <a:custGeom>
              <a:avLst/>
              <a:gdLst/>
              <a:ahLst/>
              <a:cxnLst/>
              <a:rect l="l" t="t" r="r" b="b"/>
              <a:pathLst>
                <a:path w="685" h="662" extrusionOk="0">
                  <a:moveTo>
                    <a:pt x="685" y="0"/>
                  </a:moveTo>
                  <a:lnTo>
                    <a:pt x="685" y="0"/>
                  </a:lnTo>
                  <a:cubicBezTo>
                    <a:pt x="547" y="85"/>
                    <a:pt x="395" y="106"/>
                    <a:pt x="277" y="106"/>
                  </a:cubicBezTo>
                  <a:cubicBezTo>
                    <a:pt x="154" y="106"/>
                    <a:pt x="67" y="83"/>
                    <a:pt x="67" y="83"/>
                  </a:cubicBezTo>
                  <a:lnTo>
                    <a:pt x="1" y="661"/>
                  </a:lnTo>
                  <a:cubicBezTo>
                    <a:pt x="15" y="662"/>
                    <a:pt x="29" y="662"/>
                    <a:pt x="42" y="662"/>
                  </a:cubicBezTo>
                  <a:cubicBezTo>
                    <a:pt x="684" y="662"/>
                    <a:pt x="685" y="0"/>
                    <a:pt x="685" y="0"/>
                  </a:cubicBezTo>
                  <a:close/>
                </a:path>
              </a:pathLst>
            </a:custGeom>
            <a:solidFill>
              <a:srgbClr val="E2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2429400" y="4467750"/>
              <a:ext cx="31775" cy="45325"/>
            </a:xfrm>
            <a:custGeom>
              <a:avLst/>
              <a:gdLst/>
              <a:ahLst/>
              <a:cxnLst/>
              <a:rect l="l" t="t" r="r" b="b"/>
              <a:pathLst>
                <a:path w="1271" h="1813" extrusionOk="0">
                  <a:moveTo>
                    <a:pt x="280" y="0"/>
                  </a:moveTo>
                  <a:cubicBezTo>
                    <a:pt x="262" y="0"/>
                    <a:pt x="244" y="18"/>
                    <a:pt x="250" y="38"/>
                  </a:cubicBezTo>
                  <a:cubicBezTo>
                    <a:pt x="291" y="190"/>
                    <a:pt x="360" y="334"/>
                    <a:pt x="452" y="462"/>
                  </a:cubicBezTo>
                  <a:lnTo>
                    <a:pt x="508" y="546"/>
                  </a:lnTo>
                  <a:cubicBezTo>
                    <a:pt x="500" y="545"/>
                    <a:pt x="492" y="544"/>
                    <a:pt x="484" y="544"/>
                  </a:cubicBezTo>
                  <a:cubicBezTo>
                    <a:pt x="474" y="544"/>
                    <a:pt x="465" y="545"/>
                    <a:pt x="456" y="547"/>
                  </a:cubicBezTo>
                  <a:cubicBezTo>
                    <a:pt x="409" y="563"/>
                    <a:pt x="388" y="624"/>
                    <a:pt x="378" y="670"/>
                  </a:cubicBezTo>
                  <a:cubicBezTo>
                    <a:pt x="367" y="666"/>
                    <a:pt x="356" y="664"/>
                    <a:pt x="346" y="664"/>
                  </a:cubicBezTo>
                  <a:cubicBezTo>
                    <a:pt x="275" y="664"/>
                    <a:pt x="230" y="765"/>
                    <a:pt x="220" y="840"/>
                  </a:cubicBezTo>
                  <a:cubicBezTo>
                    <a:pt x="82" y="872"/>
                    <a:pt x="31" y="1038"/>
                    <a:pt x="11" y="1165"/>
                  </a:cubicBezTo>
                  <a:cubicBezTo>
                    <a:pt x="0" y="1245"/>
                    <a:pt x="2" y="1326"/>
                    <a:pt x="18" y="1406"/>
                  </a:cubicBezTo>
                  <a:cubicBezTo>
                    <a:pt x="46" y="1535"/>
                    <a:pt x="131" y="1643"/>
                    <a:pt x="141" y="1776"/>
                  </a:cubicBezTo>
                  <a:cubicBezTo>
                    <a:pt x="142" y="1793"/>
                    <a:pt x="155" y="1805"/>
                    <a:pt x="171" y="1805"/>
                  </a:cubicBezTo>
                  <a:cubicBezTo>
                    <a:pt x="174" y="1805"/>
                    <a:pt x="177" y="1804"/>
                    <a:pt x="180" y="1803"/>
                  </a:cubicBezTo>
                  <a:cubicBezTo>
                    <a:pt x="183" y="1807"/>
                    <a:pt x="189" y="1808"/>
                    <a:pt x="193" y="1808"/>
                  </a:cubicBezTo>
                  <a:cubicBezTo>
                    <a:pt x="395" y="1793"/>
                    <a:pt x="596" y="1785"/>
                    <a:pt x="798" y="1785"/>
                  </a:cubicBezTo>
                  <a:cubicBezTo>
                    <a:pt x="887" y="1785"/>
                    <a:pt x="975" y="1787"/>
                    <a:pt x="1064" y="1790"/>
                  </a:cubicBezTo>
                  <a:cubicBezTo>
                    <a:pt x="1066" y="1804"/>
                    <a:pt x="1080" y="1813"/>
                    <a:pt x="1094" y="1813"/>
                  </a:cubicBezTo>
                  <a:cubicBezTo>
                    <a:pt x="1105" y="1813"/>
                    <a:pt x="1117" y="1807"/>
                    <a:pt x="1123" y="1793"/>
                  </a:cubicBezTo>
                  <a:cubicBezTo>
                    <a:pt x="1195" y="1621"/>
                    <a:pt x="1271" y="1428"/>
                    <a:pt x="1203" y="1243"/>
                  </a:cubicBezTo>
                  <a:cubicBezTo>
                    <a:pt x="1196" y="1220"/>
                    <a:pt x="1186" y="1199"/>
                    <a:pt x="1173" y="1178"/>
                  </a:cubicBezTo>
                  <a:cubicBezTo>
                    <a:pt x="1110" y="945"/>
                    <a:pt x="1066" y="683"/>
                    <a:pt x="902" y="499"/>
                  </a:cubicBezTo>
                  <a:cubicBezTo>
                    <a:pt x="729" y="304"/>
                    <a:pt x="478" y="201"/>
                    <a:pt x="300" y="9"/>
                  </a:cubicBezTo>
                  <a:cubicBezTo>
                    <a:pt x="294" y="3"/>
                    <a:pt x="287" y="0"/>
                    <a:pt x="280" y="0"/>
                  </a:cubicBezTo>
                  <a:close/>
                </a:path>
              </a:pathLst>
            </a:custGeom>
            <a:solidFill>
              <a:srgbClr val="F1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2645125" y="4704900"/>
              <a:ext cx="37475" cy="30525"/>
            </a:xfrm>
            <a:custGeom>
              <a:avLst/>
              <a:gdLst/>
              <a:ahLst/>
              <a:cxnLst/>
              <a:rect l="l" t="t" r="r" b="b"/>
              <a:pathLst>
                <a:path w="1499" h="1221" extrusionOk="0">
                  <a:moveTo>
                    <a:pt x="1054" y="1"/>
                  </a:moveTo>
                  <a:cubicBezTo>
                    <a:pt x="1053" y="1"/>
                    <a:pt x="1052" y="1"/>
                    <a:pt x="1051" y="1"/>
                  </a:cubicBezTo>
                  <a:cubicBezTo>
                    <a:pt x="843" y="30"/>
                    <a:pt x="641" y="43"/>
                    <a:pt x="495" y="202"/>
                  </a:cubicBezTo>
                  <a:cubicBezTo>
                    <a:pt x="494" y="203"/>
                    <a:pt x="495" y="205"/>
                    <a:pt x="493" y="207"/>
                  </a:cubicBezTo>
                  <a:cubicBezTo>
                    <a:pt x="310" y="263"/>
                    <a:pt x="36" y="393"/>
                    <a:pt x="43" y="585"/>
                  </a:cubicBezTo>
                  <a:cubicBezTo>
                    <a:pt x="1" y="687"/>
                    <a:pt x="24" y="786"/>
                    <a:pt x="110" y="858"/>
                  </a:cubicBezTo>
                  <a:cubicBezTo>
                    <a:pt x="97" y="962"/>
                    <a:pt x="140" y="1029"/>
                    <a:pt x="233" y="1082"/>
                  </a:cubicBezTo>
                  <a:cubicBezTo>
                    <a:pt x="286" y="1183"/>
                    <a:pt x="387" y="1220"/>
                    <a:pt x="503" y="1220"/>
                  </a:cubicBezTo>
                  <a:cubicBezTo>
                    <a:pt x="717" y="1220"/>
                    <a:pt x="983" y="1095"/>
                    <a:pt x="1103" y="1009"/>
                  </a:cubicBezTo>
                  <a:cubicBezTo>
                    <a:pt x="1498" y="725"/>
                    <a:pt x="1310" y="361"/>
                    <a:pt x="1102" y="16"/>
                  </a:cubicBezTo>
                  <a:cubicBezTo>
                    <a:pt x="1097" y="7"/>
                    <a:pt x="1087" y="3"/>
                    <a:pt x="1078" y="3"/>
                  </a:cubicBezTo>
                  <a:cubicBezTo>
                    <a:pt x="1075" y="3"/>
                    <a:pt x="1071" y="3"/>
                    <a:pt x="1068" y="4"/>
                  </a:cubicBezTo>
                  <a:cubicBezTo>
                    <a:pt x="1063" y="3"/>
                    <a:pt x="1059" y="1"/>
                    <a:pt x="1054" y="1"/>
                  </a:cubicBezTo>
                  <a:close/>
                </a:path>
              </a:pathLst>
            </a:custGeom>
            <a:solidFill>
              <a:srgbClr val="F1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6" name="Google Shape;436;p21"/>
          <p:cNvCxnSpPr/>
          <p:nvPr/>
        </p:nvCxnSpPr>
        <p:spPr>
          <a:xfrm>
            <a:off x="948368" y="0"/>
            <a:ext cx="0" cy="217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85F49F-FCB2-4077-8AFB-6F39C931D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387" y="0"/>
            <a:ext cx="64312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89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1"/>
          <p:cNvSpPr txBox="1">
            <a:spLocks noGrp="1"/>
          </p:cNvSpPr>
          <p:nvPr>
            <p:ph type="ctrTitle"/>
          </p:nvPr>
        </p:nvSpPr>
        <p:spPr>
          <a:xfrm rot="-5400000">
            <a:off x="-753728" y="1480285"/>
            <a:ext cx="267152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02. Diagram, Model</a:t>
            </a:r>
            <a:endParaRPr dirty="0"/>
          </a:p>
        </p:txBody>
      </p:sp>
      <p:grpSp>
        <p:nvGrpSpPr>
          <p:cNvPr id="403" name="Google Shape;403;p21"/>
          <p:cNvGrpSpPr/>
          <p:nvPr/>
        </p:nvGrpSpPr>
        <p:grpSpPr>
          <a:xfrm>
            <a:off x="7780636" y="636636"/>
            <a:ext cx="2140464" cy="4044399"/>
            <a:chOff x="2389575" y="4405875"/>
            <a:chExt cx="566725" cy="1070825"/>
          </a:xfrm>
        </p:grpSpPr>
        <p:sp>
          <p:nvSpPr>
            <p:cNvPr id="404" name="Google Shape;404;p21"/>
            <p:cNvSpPr/>
            <p:nvPr/>
          </p:nvSpPr>
          <p:spPr>
            <a:xfrm>
              <a:off x="2533875" y="4434000"/>
              <a:ext cx="26025" cy="54225"/>
            </a:xfrm>
            <a:custGeom>
              <a:avLst/>
              <a:gdLst/>
              <a:ahLst/>
              <a:cxnLst/>
              <a:rect l="l" t="t" r="r" b="b"/>
              <a:pathLst>
                <a:path w="1041" h="2169" extrusionOk="0">
                  <a:moveTo>
                    <a:pt x="824" y="1"/>
                  </a:moveTo>
                  <a:cubicBezTo>
                    <a:pt x="824" y="1"/>
                    <a:pt x="821" y="458"/>
                    <a:pt x="660" y="756"/>
                  </a:cubicBezTo>
                  <a:cubicBezTo>
                    <a:pt x="442" y="1159"/>
                    <a:pt x="1" y="1925"/>
                    <a:pt x="801" y="2168"/>
                  </a:cubicBezTo>
                  <a:lnTo>
                    <a:pt x="1041" y="1084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2389575" y="4509275"/>
              <a:ext cx="152350" cy="242900"/>
            </a:xfrm>
            <a:custGeom>
              <a:avLst/>
              <a:gdLst/>
              <a:ahLst/>
              <a:cxnLst/>
              <a:rect l="l" t="t" r="r" b="b"/>
              <a:pathLst>
                <a:path w="6094" h="9716" extrusionOk="0">
                  <a:moveTo>
                    <a:pt x="2763" y="1"/>
                  </a:moveTo>
                  <a:lnTo>
                    <a:pt x="1747" y="87"/>
                  </a:lnTo>
                  <a:cubicBezTo>
                    <a:pt x="1747" y="87"/>
                    <a:pt x="0" y="4976"/>
                    <a:pt x="1179" y="8145"/>
                  </a:cubicBezTo>
                  <a:cubicBezTo>
                    <a:pt x="1602" y="9286"/>
                    <a:pt x="2171" y="9716"/>
                    <a:pt x="2758" y="9716"/>
                  </a:cubicBezTo>
                  <a:cubicBezTo>
                    <a:pt x="3803" y="9716"/>
                    <a:pt x="4909" y="8355"/>
                    <a:pt x="5372" y="7210"/>
                  </a:cubicBezTo>
                  <a:cubicBezTo>
                    <a:pt x="6094" y="5423"/>
                    <a:pt x="4764" y="1086"/>
                    <a:pt x="4764" y="1086"/>
                  </a:cubicBezTo>
                  <a:cubicBezTo>
                    <a:pt x="4764" y="1086"/>
                    <a:pt x="3982" y="5069"/>
                    <a:pt x="2763" y="6119"/>
                  </a:cubicBezTo>
                  <a:cubicBezTo>
                    <a:pt x="2763" y="6119"/>
                    <a:pt x="2194" y="2665"/>
                    <a:pt x="2763" y="1"/>
                  </a:cubicBezTo>
                  <a:close/>
                </a:path>
              </a:pathLst>
            </a:custGeom>
            <a:solidFill>
              <a:srgbClr val="6B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2411175" y="4509275"/>
              <a:ext cx="47450" cy="99825"/>
            </a:xfrm>
            <a:custGeom>
              <a:avLst/>
              <a:gdLst/>
              <a:ahLst/>
              <a:cxnLst/>
              <a:rect l="l" t="t" r="r" b="b"/>
              <a:pathLst>
                <a:path w="1898" h="3993" extrusionOk="0">
                  <a:moveTo>
                    <a:pt x="1898" y="1"/>
                  </a:moveTo>
                  <a:lnTo>
                    <a:pt x="883" y="87"/>
                  </a:lnTo>
                  <a:cubicBezTo>
                    <a:pt x="883" y="87"/>
                    <a:pt x="244" y="1877"/>
                    <a:pt x="0" y="3993"/>
                  </a:cubicBezTo>
                  <a:lnTo>
                    <a:pt x="1666" y="3690"/>
                  </a:lnTo>
                  <a:lnTo>
                    <a:pt x="1666" y="3689"/>
                  </a:lnTo>
                  <a:cubicBezTo>
                    <a:pt x="1617" y="2557"/>
                    <a:pt x="1642" y="1200"/>
                    <a:pt x="1898" y="1"/>
                  </a:cubicBezTo>
                  <a:close/>
                </a:path>
              </a:pathLst>
            </a:custGeom>
            <a:solidFill>
              <a:srgbClr val="F1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2396675" y="4600650"/>
              <a:ext cx="132575" cy="151275"/>
            </a:xfrm>
            <a:custGeom>
              <a:avLst/>
              <a:gdLst/>
              <a:ahLst/>
              <a:cxnLst/>
              <a:rect l="l" t="t" r="r" b="b"/>
              <a:pathLst>
                <a:path w="5303" h="6051" extrusionOk="0">
                  <a:moveTo>
                    <a:pt x="2438" y="1"/>
                  </a:moveTo>
                  <a:lnTo>
                    <a:pt x="81" y="428"/>
                  </a:lnTo>
                  <a:cubicBezTo>
                    <a:pt x="81" y="428"/>
                    <a:pt x="0" y="5545"/>
                    <a:pt x="2154" y="6014"/>
                  </a:cubicBezTo>
                  <a:cubicBezTo>
                    <a:pt x="2268" y="6038"/>
                    <a:pt x="2380" y="6050"/>
                    <a:pt x="2487" y="6050"/>
                  </a:cubicBezTo>
                  <a:cubicBezTo>
                    <a:pt x="4410" y="6050"/>
                    <a:pt x="5302" y="2316"/>
                    <a:pt x="5302" y="2316"/>
                  </a:cubicBezTo>
                  <a:lnTo>
                    <a:pt x="3454" y="895"/>
                  </a:lnTo>
                  <a:cubicBezTo>
                    <a:pt x="3454" y="895"/>
                    <a:pt x="3056" y="1905"/>
                    <a:pt x="2619" y="1986"/>
                  </a:cubicBezTo>
                  <a:cubicBezTo>
                    <a:pt x="2615" y="1987"/>
                    <a:pt x="2611" y="1987"/>
                    <a:pt x="2607" y="1987"/>
                  </a:cubicBezTo>
                  <a:cubicBezTo>
                    <a:pt x="2315" y="1987"/>
                    <a:pt x="2438" y="1"/>
                    <a:pt x="2438" y="1"/>
                  </a:cubicBezTo>
                  <a:close/>
                </a:path>
              </a:pathLst>
            </a:custGeom>
            <a:solidFill>
              <a:srgbClr val="6B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2478050" y="4557325"/>
              <a:ext cx="58375" cy="178700"/>
            </a:xfrm>
            <a:custGeom>
              <a:avLst/>
              <a:gdLst/>
              <a:ahLst/>
              <a:cxnLst/>
              <a:rect l="l" t="t" r="r" b="b"/>
              <a:pathLst>
                <a:path w="2335" h="7148" extrusionOk="0">
                  <a:moveTo>
                    <a:pt x="1035" y="0"/>
                  </a:moveTo>
                  <a:cubicBezTo>
                    <a:pt x="1035" y="0"/>
                    <a:pt x="0" y="4385"/>
                    <a:pt x="557" y="7121"/>
                  </a:cubicBezTo>
                  <a:cubicBezTo>
                    <a:pt x="560" y="7131"/>
                    <a:pt x="561" y="7138"/>
                    <a:pt x="562" y="7148"/>
                  </a:cubicBezTo>
                  <a:cubicBezTo>
                    <a:pt x="1106" y="6648"/>
                    <a:pt x="1572" y="5934"/>
                    <a:pt x="1833" y="5288"/>
                  </a:cubicBezTo>
                  <a:cubicBezTo>
                    <a:pt x="2335" y="4048"/>
                    <a:pt x="1846" y="1580"/>
                    <a:pt x="1501" y="185"/>
                  </a:cubicBezTo>
                  <a:cubicBezTo>
                    <a:pt x="1235" y="75"/>
                    <a:pt x="1035" y="0"/>
                    <a:pt x="1035" y="0"/>
                  </a:cubicBezTo>
                  <a:close/>
                </a:path>
              </a:pathLst>
            </a:custGeom>
            <a:solidFill>
              <a:srgbClr val="508B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2465850" y="4743025"/>
              <a:ext cx="201600" cy="700175"/>
            </a:xfrm>
            <a:custGeom>
              <a:avLst/>
              <a:gdLst/>
              <a:ahLst/>
              <a:cxnLst/>
              <a:rect l="l" t="t" r="r" b="b"/>
              <a:pathLst>
                <a:path w="8064" h="28007" extrusionOk="0">
                  <a:moveTo>
                    <a:pt x="7332" y="1"/>
                  </a:moveTo>
                  <a:lnTo>
                    <a:pt x="1722" y="117"/>
                  </a:lnTo>
                  <a:cubicBezTo>
                    <a:pt x="1722" y="117"/>
                    <a:pt x="1" y="15436"/>
                    <a:pt x="924" y="28007"/>
                  </a:cubicBezTo>
                  <a:lnTo>
                    <a:pt x="3324" y="28007"/>
                  </a:lnTo>
                  <a:cubicBezTo>
                    <a:pt x="3324" y="28007"/>
                    <a:pt x="5228" y="12893"/>
                    <a:pt x="8064" y="4061"/>
                  </a:cubicBezTo>
                  <a:lnTo>
                    <a:pt x="7332" y="1"/>
                  </a:lnTo>
                  <a:close/>
                </a:path>
              </a:pathLst>
            </a:custGeom>
            <a:solidFill>
              <a:srgbClr val="F05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2572800" y="4720125"/>
              <a:ext cx="368925" cy="669600"/>
            </a:xfrm>
            <a:custGeom>
              <a:avLst/>
              <a:gdLst/>
              <a:ahLst/>
              <a:cxnLst/>
              <a:rect l="l" t="t" r="r" b="b"/>
              <a:pathLst>
                <a:path w="14757" h="26784" extrusionOk="0">
                  <a:moveTo>
                    <a:pt x="6057" y="1"/>
                  </a:moveTo>
                  <a:lnTo>
                    <a:pt x="1" y="2189"/>
                  </a:lnTo>
                  <a:cubicBezTo>
                    <a:pt x="1" y="2189"/>
                    <a:pt x="675" y="12874"/>
                    <a:pt x="12630" y="26784"/>
                  </a:cubicBezTo>
                  <a:lnTo>
                    <a:pt x="14757" y="25995"/>
                  </a:lnTo>
                  <a:cubicBezTo>
                    <a:pt x="14757" y="25995"/>
                    <a:pt x="7317" y="9603"/>
                    <a:pt x="6057" y="1"/>
                  </a:cubicBezTo>
                  <a:close/>
                </a:path>
              </a:pathLst>
            </a:custGeom>
            <a:solidFill>
              <a:srgbClr val="F05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2491125" y="4495325"/>
              <a:ext cx="239575" cy="273325"/>
            </a:xfrm>
            <a:custGeom>
              <a:avLst/>
              <a:gdLst/>
              <a:ahLst/>
              <a:cxnLst/>
              <a:rect l="l" t="t" r="r" b="b"/>
              <a:pathLst>
                <a:path w="9583" h="10933" extrusionOk="0">
                  <a:moveTo>
                    <a:pt x="4740" y="0"/>
                  </a:moveTo>
                  <a:cubicBezTo>
                    <a:pt x="3420" y="0"/>
                    <a:pt x="2113" y="388"/>
                    <a:pt x="2113" y="388"/>
                  </a:cubicBezTo>
                  <a:cubicBezTo>
                    <a:pt x="2113" y="388"/>
                    <a:pt x="1094" y="606"/>
                    <a:pt x="702" y="1644"/>
                  </a:cubicBezTo>
                  <a:cubicBezTo>
                    <a:pt x="349" y="2577"/>
                    <a:pt x="1" y="7176"/>
                    <a:pt x="224" y="8439"/>
                  </a:cubicBezTo>
                  <a:cubicBezTo>
                    <a:pt x="444" y="9684"/>
                    <a:pt x="468" y="10933"/>
                    <a:pt x="3546" y="10933"/>
                  </a:cubicBezTo>
                  <a:cubicBezTo>
                    <a:pt x="3591" y="10933"/>
                    <a:pt x="3636" y="10933"/>
                    <a:pt x="3682" y="10932"/>
                  </a:cubicBezTo>
                  <a:cubicBezTo>
                    <a:pt x="6895" y="10895"/>
                    <a:pt x="8593" y="10040"/>
                    <a:pt x="9014" y="9546"/>
                  </a:cubicBezTo>
                  <a:cubicBezTo>
                    <a:pt x="9494" y="8984"/>
                    <a:pt x="9583" y="8219"/>
                    <a:pt x="9108" y="6255"/>
                  </a:cubicBezTo>
                  <a:cubicBezTo>
                    <a:pt x="8634" y="4292"/>
                    <a:pt x="7649" y="665"/>
                    <a:pt x="6072" y="175"/>
                  </a:cubicBezTo>
                  <a:cubicBezTo>
                    <a:pt x="5663" y="47"/>
                    <a:pt x="5201" y="0"/>
                    <a:pt x="4740" y="0"/>
                  </a:cubicBezTo>
                  <a:close/>
                </a:path>
              </a:pathLst>
            </a:custGeom>
            <a:solidFill>
              <a:srgbClr val="6B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2629775" y="4499675"/>
              <a:ext cx="218050" cy="224050"/>
            </a:xfrm>
            <a:custGeom>
              <a:avLst/>
              <a:gdLst/>
              <a:ahLst/>
              <a:cxnLst/>
              <a:rect l="l" t="t" r="r" b="b"/>
              <a:pathLst>
                <a:path w="8722" h="8962" extrusionOk="0">
                  <a:moveTo>
                    <a:pt x="527" y="1"/>
                  </a:moveTo>
                  <a:cubicBezTo>
                    <a:pt x="527" y="1"/>
                    <a:pt x="0" y="1316"/>
                    <a:pt x="1506" y="2822"/>
                  </a:cubicBezTo>
                  <a:cubicBezTo>
                    <a:pt x="2965" y="4280"/>
                    <a:pt x="5383" y="5056"/>
                    <a:pt x="5383" y="5056"/>
                  </a:cubicBezTo>
                  <a:cubicBezTo>
                    <a:pt x="4367" y="6478"/>
                    <a:pt x="1591" y="8253"/>
                    <a:pt x="1591" y="8253"/>
                  </a:cubicBezTo>
                  <a:lnTo>
                    <a:pt x="1915" y="8962"/>
                  </a:lnTo>
                  <a:cubicBezTo>
                    <a:pt x="4785" y="8229"/>
                    <a:pt x="8722" y="6212"/>
                    <a:pt x="7078" y="3709"/>
                  </a:cubicBezTo>
                  <a:cubicBezTo>
                    <a:pt x="5282" y="973"/>
                    <a:pt x="527" y="1"/>
                    <a:pt x="527" y="1"/>
                  </a:cubicBezTo>
                  <a:close/>
                </a:path>
              </a:pathLst>
            </a:custGeom>
            <a:solidFill>
              <a:srgbClr val="6B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2549625" y="4495875"/>
              <a:ext cx="46350" cy="35625"/>
            </a:xfrm>
            <a:custGeom>
              <a:avLst/>
              <a:gdLst/>
              <a:ahLst/>
              <a:cxnLst/>
              <a:rect l="l" t="t" r="r" b="b"/>
              <a:pathLst>
                <a:path w="1854" h="1425" extrusionOk="0">
                  <a:moveTo>
                    <a:pt x="1854" y="1"/>
                  </a:moveTo>
                  <a:cubicBezTo>
                    <a:pt x="1853" y="1"/>
                    <a:pt x="523" y="109"/>
                    <a:pt x="48" y="292"/>
                  </a:cubicBezTo>
                  <a:lnTo>
                    <a:pt x="1" y="1424"/>
                  </a:lnTo>
                  <a:cubicBezTo>
                    <a:pt x="1" y="1424"/>
                    <a:pt x="1636" y="807"/>
                    <a:pt x="1854" y="1"/>
                  </a:cubicBezTo>
                  <a:close/>
                </a:path>
              </a:pathLst>
            </a:custGeom>
            <a:solidFill>
              <a:srgbClr val="F1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2550825" y="4446000"/>
              <a:ext cx="45150" cy="58725"/>
            </a:xfrm>
            <a:custGeom>
              <a:avLst/>
              <a:gdLst/>
              <a:ahLst/>
              <a:cxnLst/>
              <a:rect l="l" t="t" r="r" b="b"/>
              <a:pathLst>
                <a:path w="1806" h="2349" extrusionOk="0">
                  <a:moveTo>
                    <a:pt x="1476" y="1"/>
                  </a:moveTo>
                  <a:lnTo>
                    <a:pt x="242" y="148"/>
                  </a:lnTo>
                  <a:cubicBezTo>
                    <a:pt x="242" y="1033"/>
                    <a:pt x="0" y="2287"/>
                    <a:pt x="0" y="2287"/>
                  </a:cubicBezTo>
                  <a:cubicBezTo>
                    <a:pt x="88" y="2330"/>
                    <a:pt x="204" y="2348"/>
                    <a:pt x="336" y="2348"/>
                  </a:cubicBezTo>
                  <a:cubicBezTo>
                    <a:pt x="921" y="2348"/>
                    <a:pt x="1806" y="1996"/>
                    <a:pt x="1806" y="1996"/>
                  </a:cubicBezTo>
                  <a:cubicBezTo>
                    <a:pt x="1641" y="1344"/>
                    <a:pt x="1476" y="1"/>
                    <a:pt x="1476" y="1"/>
                  </a:cubicBezTo>
                  <a:close/>
                </a:path>
              </a:pathLst>
            </a:custGeom>
            <a:solidFill>
              <a:srgbClr val="F1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2554475" y="4414850"/>
              <a:ext cx="33500" cy="41050"/>
            </a:xfrm>
            <a:custGeom>
              <a:avLst/>
              <a:gdLst/>
              <a:ahLst/>
              <a:cxnLst/>
              <a:rect l="l" t="t" r="r" b="b"/>
              <a:pathLst>
                <a:path w="1340" h="1642" extrusionOk="0">
                  <a:moveTo>
                    <a:pt x="1247" y="1"/>
                  </a:moveTo>
                  <a:lnTo>
                    <a:pt x="0" y="74"/>
                  </a:lnTo>
                  <a:lnTo>
                    <a:pt x="92" y="1641"/>
                  </a:lnTo>
                  <a:lnTo>
                    <a:pt x="1339" y="15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1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2545475" y="4416400"/>
              <a:ext cx="38225" cy="50675"/>
            </a:xfrm>
            <a:custGeom>
              <a:avLst/>
              <a:gdLst/>
              <a:ahLst/>
              <a:cxnLst/>
              <a:rect l="l" t="t" r="r" b="b"/>
              <a:pathLst>
                <a:path w="1529" h="2027" extrusionOk="0">
                  <a:moveTo>
                    <a:pt x="530" y="1"/>
                  </a:moveTo>
                  <a:cubicBezTo>
                    <a:pt x="484" y="1"/>
                    <a:pt x="435" y="3"/>
                    <a:pt x="384" y="8"/>
                  </a:cubicBezTo>
                  <a:cubicBezTo>
                    <a:pt x="384" y="8"/>
                    <a:pt x="1" y="1143"/>
                    <a:pt x="159" y="1727"/>
                  </a:cubicBezTo>
                  <a:cubicBezTo>
                    <a:pt x="216" y="1936"/>
                    <a:pt x="390" y="2027"/>
                    <a:pt x="589" y="2027"/>
                  </a:cubicBezTo>
                  <a:cubicBezTo>
                    <a:pt x="876" y="2027"/>
                    <a:pt x="1216" y="1838"/>
                    <a:pt x="1335" y="1537"/>
                  </a:cubicBezTo>
                  <a:cubicBezTo>
                    <a:pt x="1528" y="1050"/>
                    <a:pt x="1497" y="1"/>
                    <a:pt x="530" y="1"/>
                  </a:cubicBezTo>
                  <a:close/>
                </a:path>
              </a:pathLst>
            </a:custGeom>
            <a:solidFill>
              <a:srgbClr val="F1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2715125" y="4597475"/>
              <a:ext cx="101975" cy="111875"/>
            </a:xfrm>
            <a:custGeom>
              <a:avLst/>
              <a:gdLst/>
              <a:ahLst/>
              <a:cxnLst/>
              <a:rect l="l" t="t" r="r" b="b"/>
              <a:pathLst>
                <a:path w="4079" h="4475" extrusionOk="0">
                  <a:moveTo>
                    <a:pt x="3515" y="1"/>
                  </a:moveTo>
                  <a:cubicBezTo>
                    <a:pt x="3072" y="1"/>
                    <a:pt x="2517" y="498"/>
                    <a:pt x="2517" y="498"/>
                  </a:cubicBezTo>
                  <a:lnTo>
                    <a:pt x="2279" y="1050"/>
                  </a:lnTo>
                  <a:lnTo>
                    <a:pt x="1970" y="1143"/>
                  </a:lnTo>
                  <a:cubicBezTo>
                    <a:pt x="1970" y="1143"/>
                    <a:pt x="1426" y="1822"/>
                    <a:pt x="0" y="2675"/>
                  </a:cubicBezTo>
                  <a:lnTo>
                    <a:pt x="1371" y="4474"/>
                  </a:lnTo>
                  <a:cubicBezTo>
                    <a:pt x="1371" y="4474"/>
                    <a:pt x="3979" y="3085"/>
                    <a:pt x="4050" y="1072"/>
                  </a:cubicBezTo>
                  <a:cubicBezTo>
                    <a:pt x="4079" y="244"/>
                    <a:pt x="3824" y="1"/>
                    <a:pt x="3515" y="1"/>
                  </a:cubicBezTo>
                  <a:close/>
                </a:path>
              </a:pathLst>
            </a:custGeom>
            <a:solidFill>
              <a:srgbClr val="6B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2579500" y="4820500"/>
              <a:ext cx="50775" cy="199300"/>
            </a:xfrm>
            <a:custGeom>
              <a:avLst/>
              <a:gdLst/>
              <a:ahLst/>
              <a:cxnLst/>
              <a:rect l="l" t="t" r="r" b="b"/>
              <a:pathLst>
                <a:path w="2031" h="7972" extrusionOk="0">
                  <a:moveTo>
                    <a:pt x="13" y="0"/>
                  </a:moveTo>
                  <a:cubicBezTo>
                    <a:pt x="13" y="1"/>
                    <a:pt x="0" y="3468"/>
                    <a:pt x="1681" y="7971"/>
                  </a:cubicBezTo>
                  <a:lnTo>
                    <a:pt x="2030" y="6439"/>
                  </a:lnTo>
                  <a:cubicBezTo>
                    <a:pt x="2030" y="6439"/>
                    <a:pt x="259" y="2078"/>
                    <a:pt x="13" y="0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2473325" y="5414200"/>
              <a:ext cx="91450" cy="29000"/>
            </a:xfrm>
            <a:custGeom>
              <a:avLst/>
              <a:gdLst/>
              <a:ahLst/>
              <a:cxnLst/>
              <a:rect l="l" t="t" r="r" b="b"/>
              <a:pathLst>
                <a:path w="3658" h="1160" extrusionOk="0">
                  <a:moveTo>
                    <a:pt x="0" y="1"/>
                  </a:moveTo>
                  <a:lnTo>
                    <a:pt x="625" y="1160"/>
                  </a:lnTo>
                  <a:lnTo>
                    <a:pt x="3025" y="1160"/>
                  </a:lnTo>
                  <a:lnTo>
                    <a:pt x="3657" y="1"/>
                  </a:lnTo>
                  <a:close/>
                </a:path>
              </a:pathLst>
            </a:custGeom>
            <a:solidFill>
              <a:srgbClr val="F05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2858925" y="5338275"/>
              <a:ext cx="82800" cy="51450"/>
            </a:xfrm>
            <a:custGeom>
              <a:avLst/>
              <a:gdLst/>
              <a:ahLst/>
              <a:cxnLst/>
              <a:rect l="l" t="t" r="r" b="b"/>
              <a:pathLst>
                <a:path w="3312" h="2058" extrusionOk="0">
                  <a:moveTo>
                    <a:pt x="3133" y="1"/>
                  </a:moveTo>
                  <a:lnTo>
                    <a:pt x="1" y="1243"/>
                  </a:lnTo>
                  <a:lnTo>
                    <a:pt x="1185" y="2058"/>
                  </a:lnTo>
                  <a:lnTo>
                    <a:pt x="3312" y="1269"/>
                  </a:lnTo>
                  <a:lnTo>
                    <a:pt x="3133" y="1"/>
                  </a:lnTo>
                  <a:close/>
                </a:path>
              </a:pathLst>
            </a:custGeom>
            <a:solidFill>
              <a:srgbClr val="F05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2432625" y="5443175"/>
              <a:ext cx="114175" cy="33525"/>
            </a:xfrm>
            <a:custGeom>
              <a:avLst/>
              <a:gdLst/>
              <a:ahLst/>
              <a:cxnLst/>
              <a:rect l="l" t="t" r="r" b="b"/>
              <a:pathLst>
                <a:path w="4567" h="1341" extrusionOk="0">
                  <a:moveTo>
                    <a:pt x="2750" y="1"/>
                  </a:moveTo>
                  <a:lnTo>
                    <a:pt x="0" y="1113"/>
                  </a:lnTo>
                  <a:lnTo>
                    <a:pt x="0" y="1340"/>
                  </a:lnTo>
                  <a:lnTo>
                    <a:pt x="4566" y="1227"/>
                  </a:lnTo>
                  <a:lnTo>
                    <a:pt x="4566" y="455"/>
                  </a:lnTo>
                  <a:lnTo>
                    <a:pt x="4278" y="1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2863800" y="5372450"/>
              <a:ext cx="92500" cy="83825"/>
            </a:xfrm>
            <a:custGeom>
              <a:avLst/>
              <a:gdLst/>
              <a:ahLst/>
              <a:cxnLst/>
              <a:rect l="l" t="t" r="r" b="b"/>
              <a:pathLst>
                <a:path w="3700" h="3353" extrusionOk="0">
                  <a:moveTo>
                    <a:pt x="2848" y="1"/>
                  </a:moveTo>
                  <a:lnTo>
                    <a:pt x="1462" y="516"/>
                  </a:lnTo>
                  <a:lnTo>
                    <a:pt x="0" y="3200"/>
                  </a:lnTo>
                  <a:lnTo>
                    <a:pt x="137" y="3352"/>
                  </a:lnTo>
                  <a:lnTo>
                    <a:pt x="3700" y="691"/>
                  </a:lnTo>
                  <a:lnTo>
                    <a:pt x="3117" y="56"/>
                  </a:lnTo>
                  <a:lnTo>
                    <a:pt x="2848" y="1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>
              <a:off x="2677625" y="4707400"/>
              <a:ext cx="48925" cy="16300"/>
            </a:xfrm>
            <a:custGeom>
              <a:avLst/>
              <a:gdLst/>
              <a:ahLst/>
              <a:cxnLst/>
              <a:rect l="l" t="t" r="r" b="b"/>
              <a:pathLst>
                <a:path w="1957" h="652" extrusionOk="0">
                  <a:moveTo>
                    <a:pt x="1957" y="1"/>
                  </a:moveTo>
                  <a:lnTo>
                    <a:pt x="1" y="651"/>
                  </a:lnTo>
                  <a:cubicBezTo>
                    <a:pt x="1" y="651"/>
                    <a:pt x="1479" y="598"/>
                    <a:pt x="1864" y="511"/>
                  </a:cubicBezTo>
                  <a:cubicBezTo>
                    <a:pt x="1864" y="511"/>
                    <a:pt x="1954" y="236"/>
                    <a:pt x="1957" y="1"/>
                  </a:cubicBezTo>
                  <a:close/>
                </a:path>
              </a:pathLst>
            </a:custGeom>
            <a:solidFill>
              <a:srgbClr val="869C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2654075" y="4554200"/>
              <a:ext cx="55900" cy="63425"/>
            </a:xfrm>
            <a:custGeom>
              <a:avLst/>
              <a:gdLst/>
              <a:ahLst/>
              <a:cxnLst/>
              <a:rect l="l" t="t" r="r" b="b"/>
              <a:pathLst>
                <a:path w="2236" h="2537" extrusionOk="0">
                  <a:moveTo>
                    <a:pt x="0" y="0"/>
                  </a:moveTo>
                  <a:cubicBezTo>
                    <a:pt x="0" y="1"/>
                    <a:pt x="845" y="1467"/>
                    <a:pt x="1393" y="1732"/>
                  </a:cubicBezTo>
                  <a:cubicBezTo>
                    <a:pt x="1941" y="1996"/>
                    <a:pt x="1876" y="2528"/>
                    <a:pt x="2236" y="2536"/>
                  </a:cubicBezTo>
                  <a:lnTo>
                    <a:pt x="2007" y="1761"/>
                  </a:lnTo>
                  <a:cubicBezTo>
                    <a:pt x="2007" y="1761"/>
                    <a:pt x="693" y="990"/>
                    <a:pt x="0" y="0"/>
                  </a:cubicBezTo>
                  <a:close/>
                </a:path>
              </a:pathLst>
            </a:custGeom>
            <a:solidFill>
              <a:srgbClr val="508B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2459750" y="4648575"/>
              <a:ext cx="10575" cy="10000"/>
            </a:xfrm>
            <a:custGeom>
              <a:avLst/>
              <a:gdLst/>
              <a:ahLst/>
              <a:cxnLst/>
              <a:rect l="l" t="t" r="r" b="b"/>
              <a:pathLst>
                <a:path w="423" h="400" extrusionOk="0">
                  <a:moveTo>
                    <a:pt x="255" y="0"/>
                  </a:moveTo>
                  <a:cubicBezTo>
                    <a:pt x="255" y="0"/>
                    <a:pt x="168" y="59"/>
                    <a:pt x="93" y="59"/>
                  </a:cubicBezTo>
                  <a:cubicBezTo>
                    <a:pt x="55" y="59"/>
                    <a:pt x="20" y="44"/>
                    <a:pt x="1" y="0"/>
                  </a:cubicBezTo>
                  <a:lnTo>
                    <a:pt x="1" y="0"/>
                  </a:lnTo>
                  <a:cubicBezTo>
                    <a:pt x="1" y="0"/>
                    <a:pt x="117" y="349"/>
                    <a:pt x="422" y="399"/>
                  </a:cubicBezTo>
                  <a:cubicBezTo>
                    <a:pt x="422" y="399"/>
                    <a:pt x="220" y="231"/>
                    <a:pt x="255" y="0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2760225" y="4621850"/>
              <a:ext cx="18000" cy="4225"/>
            </a:xfrm>
            <a:custGeom>
              <a:avLst/>
              <a:gdLst/>
              <a:ahLst/>
              <a:cxnLst/>
              <a:rect l="l" t="t" r="r" b="b"/>
              <a:pathLst>
                <a:path w="720" h="169" extrusionOk="0">
                  <a:moveTo>
                    <a:pt x="603" y="1"/>
                  </a:moveTo>
                  <a:cubicBezTo>
                    <a:pt x="467" y="1"/>
                    <a:pt x="229" y="17"/>
                    <a:pt x="1" y="112"/>
                  </a:cubicBezTo>
                  <a:lnTo>
                    <a:pt x="165" y="168"/>
                  </a:lnTo>
                  <a:cubicBezTo>
                    <a:pt x="165" y="168"/>
                    <a:pt x="484" y="14"/>
                    <a:pt x="720" y="5"/>
                  </a:cubicBezTo>
                  <a:cubicBezTo>
                    <a:pt x="720" y="5"/>
                    <a:pt x="676" y="1"/>
                    <a:pt x="603" y="1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2411125" y="4598350"/>
              <a:ext cx="41725" cy="10750"/>
            </a:xfrm>
            <a:custGeom>
              <a:avLst/>
              <a:gdLst/>
              <a:ahLst/>
              <a:cxnLst/>
              <a:rect l="l" t="t" r="r" b="b"/>
              <a:pathLst>
                <a:path w="1669" h="430" extrusionOk="0">
                  <a:moveTo>
                    <a:pt x="1664" y="0"/>
                  </a:moveTo>
                  <a:lnTo>
                    <a:pt x="38" y="131"/>
                  </a:lnTo>
                  <a:lnTo>
                    <a:pt x="1" y="430"/>
                  </a:lnTo>
                  <a:lnTo>
                    <a:pt x="1668" y="127"/>
                  </a:lnTo>
                  <a:lnTo>
                    <a:pt x="1664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2669550" y="4670000"/>
              <a:ext cx="72950" cy="53725"/>
            </a:xfrm>
            <a:custGeom>
              <a:avLst/>
              <a:gdLst/>
              <a:ahLst/>
              <a:cxnLst/>
              <a:rect l="l" t="t" r="r" b="b"/>
              <a:pathLst>
                <a:path w="2918" h="2149" extrusionOk="0">
                  <a:moveTo>
                    <a:pt x="1994" y="1"/>
                  </a:moveTo>
                  <a:cubicBezTo>
                    <a:pt x="983" y="809"/>
                    <a:pt x="0" y="1440"/>
                    <a:pt x="0" y="1440"/>
                  </a:cubicBezTo>
                  <a:lnTo>
                    <a:pt x="325" y="2149"/>
                  </a:lnTo>
                  <a:cubicBezTo>
                    <a:pt x="1153" y="1937"/>
                    <a:pt x="2072" y="1618"/>
                    <a:pt x="2918" y="1212"/>
                  </a:cubicBezTo>
                  <a:lnTo>
                    <a:pt x="1996" y="1"/>
                  </a:lnTo>
                  <a:close/>
                </a:path>
              </a:pathLst>
            </a:custGeom>
            <a:solidFill>
              <a:srgbClr val="F1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2718150" y="4670000"/>
              <a:ext cx="24350" cy="32575"/>
            </a:xfrm>
            <a:custGeom>
              <a:avLst/>
              <a:gdLst/>
              <a:ahLst/>
              <a:cxnLst/>
              <a:rect l="l" t="t" r="r" b="b"/>
              <a:pathLst>
                <a:path w="974" h="1303" extrusionOk="0">
                  <a:moveTo>
                    <a:pt x="52" y="1"/>
                  </a:moveTo>
                  <a:lnTo>
                    <a:pt x="1" y="41"/>
                  </a:lnTo>
                  <a:lnTo>
                    <a:pt x="779" y="1303"/>
                  </a:lnTo>
                  <a:lnTo>
                    <a:pt x="974" y="1212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2551400" y="4405875"/>
              <a:ext cx="37275" cy="28325"/>
            </a:xfrm>
            <a:custGeom>
              <a:avLst/>
              <a:gdLst/>
              <a:ahLst/>
              <a:cxnLst/>
              <a:rect l="l" t="t" r="r" b="b"/>
              <a:pathLst>
                <a:path w="1491" h="1133" extrusionOk="0">
                  <a:moveTo>
                    <a:pt x="775" y="0"/>
                  </a:moveTo>
                  <a:cubicBezTo>
                    <a:pt x="503" y="0"/>
                    <a:pt x="1" y="99"/>
                    <a:pt x="79" y="664"/>
                  </a:cubicBezTo>
                  <a:cubicBezTo>
                    <a:pt x="79" y="664"/>
                    <a:pt x="96" y="666"/>
                    <a:pt x="121" y="666"/>
                  </a:cubicBezTo>
                  <a:cubicBezTo>
                    <a:pt x="170" y="666"/>
                    <a:pt x="253" y="660"/>
                    <a:pt x="313" y="625"/>
                  </a:cubicBezTo>
                  <a:cubicBezTo>
                    <a:pt x="313" y="625"/>
                    <a:pt x="432" y="943"/>
                    <a:pt x="913" y="943"/>
                  </a:cubicBezTo>
                  <a:cubicBezTo>
                    <a:pt x="1006" y="943"/>
                    <a:pt x="1111" y="931"/>
                    <a:pt x="1232" y="903"/>
                  </a:cubicBezTo>
                  <a:lnTo>
                    <a:pt x="1398" y="1133"/>
                  </a:lnTo>
                  <a:cubicBezTo>
                    <a:pt x="1468" y="935"/>
                    <a:pt x="1490" y="723"/>
                    <a:pt x="1463" y="514"/>
                  </a:cubicBezTo>
                  <a:cubicBezTo>
                    <a:pt x="1417" y="171"/>
                    <a:pt x="1105" y="0"/>
                    <a:pt x="775" y="0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2581350" y="4422450"/>
              <a:ext cx="12575" cy="12025"/>
            </a:xfrm>
            <a:custGeom>
              <a:avLst/>
              <a:gdLst/>
              <a:ahLst/>
              <a:cxnLst/>
              <a:rect l="l" t="t" r="r" b="b"/>
              <a:pathLst>
                <a:path w="503" h="481" extrusionOk="0">
                  <a:moveTo>
                    <a:pt x="264" y="1"/>
                  </a:moveTo>
                  <a:cubicBezTo>
                    <a:pt x="181" y="1"/>
                    <a:pt x="110" y="56"/>
                    <a:pt x="110" y="56"/>
                  </a:cubicBezTo>
                  <a:cubicBezTo>
                    <a:pt x="26" y="179"/>
                    <a:pt x="0" y="334"/>
                    <a:pt x="40" y="478"/>
                  </a:cubicBezTo>
                  <a:cubicBezTo>
                    <a:pt x="61" y="480"/>
                    <a:pt x="82" y="481"/>
                    <a:pt x="101" y="481"/>
                  </a:cubicBezTo>
                  <a:cubicBezTo>
                    <a:pt x="418" y="481"/>
                    <a:pt x="502" y="197"/>
                    <a:pt x="407" y="75"/>
                  </a:cubicBezTo>
                  <a:cubicBezTo>
                    <a:pt x="363" y="19"/>
                    <a:pt x="311" y="1"/>
                    <a:pt x="264" y="1"/>
                  </a:cubicBezTo>
                  <a:close/>
                </a:path>
              </a:pathLst>
            </a:custGeom>
            <a:solidFill>
              <a:srgbClr val="F1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2585200" y="4433300"/>
              <a:ext cx="30200" cy="54550"/>
            </a:xfrm>
            <a:custGeom>
              <a:avLst/>
              <a:gdLst/>
              <a:ahLst/>
              <a:cxnLst/>
              <a:rect l="l" t="t" r="r" b="b"/>
              <a:pathLst>
                <a:path w="1208" h="2182" extrusionOk="0">
                  <a:moveTo>
                    <a:pt x="144" y="1"/>
                  </a:moveTo>
                  <a:lnTo>
                    <a:pt x="73" y="28"/>
                  </a:lnTo>
                  <a:cubicBezTo>
                    <a:pt x="0" y="361"/>
                    <a:pt x="208" y="1286"/>
                    <a:pt x="210" y="1759"/>
                  </a:cubicBezTo>
                  <a:cubicBezTo>
                    <a:pt x="212" y="2148"/>
                    <a:pt x="312" y="2182"/>
                    <a:pt x="347" y="2182"/>
                  </a:cubicBezTo>
                  <a:cubicBezTo>
                    <a:pt x="354" y="2182"/>
                    <a:pt x="359" y="2180"/>
                    <a:pt x="359" y="2180"/>
                  </a:cubicBezTo>
                  <a:cubicBezTo>
                    <a:pt x="1208" y="1793"/>
                    <a:pt x="1079" y="1074"/>
                    <a:pt x="575" y="647"/>
                  </a:cubicBezTo>
                  <a:cubicBezTo>
                    <a:pt x="73" y="220"/>
                    <a:pt x="144" y="1"/>
                    <a:pt x="144" y="1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2554350" y="4464350"/>
              <a:ext cx="17125" cy="16550"/>
            </a:xfrm>
            <a:custGeom>
              <a:avLst/>
              <a:gdLst/>
              <a:ahLst/>
              <a:cxnLst/>
              <a:rect l="l" t="t" r="r" b="b"/>
              <a:pathLst>
                <a:path w="685" h="662" extrusionOk="0">
                  <a:moveTo>
                    <a:pt x="685" y="0"/>
                  </a:moveTo>
                  <a:lnTo>
                    <a:pt x="685" y="0"/>
                  </a:lnTo>
                  <a:cubicBezTo>
                    <a:pt x="547" y="85"/>
                    <a:pt x="395" y="106"/>
                    <a:pt x="277" y="106"/>
                  </a:cubicBezTo>
                  <a:cubicBezTo>
                    <a:pt x="154" y="106"/>
                    <a:pt x="67" y="83"/>
                    <a:pt x="67" y="83"/>
                  </a:cubicBezTo>
                  <a:lnTo>
                    <a:pt x="1" y="661"/>
                  </a:lnTo>
                  <a:cubicBezTo>
                    <a:pt x="15" y="662"/>
                    <a:pt x="29" y="662"/>
                    <a:pt x="42" y="662"/>
                  </a:cubicBezTo>
                  <a:cubicBezTo>
                    <a:pt x="684" y="662"/>
                    <a:pt x="685" y="0"/>
                    <a:pt x="685" y="0"/>
                  </a:cubicBezTo>
                  <a:close/>
                </a:path>
              </a:pathLst>
            </a:custGeom>
            <a:solidFill>
              <a:srgbClr val="E2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2429400" y="4467750"/>
              <a:ext cx="31775" cy="45325"/>
            </a:xfrm>
            <a:custGeom>
              <a:avLst/>
              <a:gdLst/>
              <a:ahLst/>
              <a:cxnLst/>
              <a:rect l="l" t="t" r="r" b="b"/>
              <a:pathLst>
                <a:path w="1271" h="1813" extrusionOk="0">
                  <a:moveTo>
                    <a:pt x="280" y="0"/>
                  </a:moveTo>
                  <a:cubicBezTo>
                    <a:pt x="262" y="0"/>
                    <a:pt x="244" y="18"/>
                    <a:pt x="250" y="38"/>
                  </a:cubicBezTo>
                  <a:cubicBezTo>
                    <a:pt x="291" y="190"/>
                    <a:pt x="360" y="334"/>
                    <a:pt x="452" y="462"/>
                  </a:cubicBezTo>
                  <a:lnTo>
                    <a:pt x="508" y="546"/>
                  </a:lnTo>
                  <a:cubicBezTo>
                    <a:pt x="500" y="545"/>
                    <a:pt x="492" y="544"/>
                    <a:pt x="484" y="544"/>
                  </a:cubicBezTo>
                  <a:cubicBezTo>
                    <a:pt x="474" y="544"/>
                    <a:pt x="465" y="545"/>
                    <a:pt x="456" y="547"/>
                  </a:cubicBezTo>
                  <a:cubicBezTo>
                    <a:pt x="409" y="563"/>
                    <a:pt x="388" y="624"/>
                    <a:pt x="378" y="670"/>
                  </a:cubicBezTo>
                  <a:cubicBezTo>
                    <a:pt x="367" y="666"/>
                    <a:pt x="356" y="664"/>
                    <a:pt x="346" y="664"/>
                  </a:cubicBezTo>
                  <a:cubicBezTo>
                    <a:pt x="275" y="664"/>
                    <a:pt x="230" y="765"/>
                    <a:pt x="220" y="840"/>
                  </a:cubicBezTo>
                  <a:cubicBezTo>
                    <a:pt x="82" y="872"/>
                    <a:pt x="31" y="1038"/>
                    <a:pt x="11" y="1165"/>
                  </a:cubicBezTo>
                  <a:cubicBezTo>
                    <a:pt x="0" y="1245"/>
                    <a:pt x="2" y="1326"/>
                    <a:pt x="18" y="1406"/>
                  </a:cubicBezTo>
                  <a:cubicBezTo>
                    <a:pt x="46" y="1535"/>
                    <a:pt x="131" y="1643"/>
                    <a:pt x="141" y="1776"/>
                  </a:cubicBezTo>
                  <a:cubicBezTo>
                    <a:pt x="142" y="1793"/>
                    <a:pt x="155" y="1805"/>
                    <a:pt x="171" y="1805"/>
                  </a:cubicBezTo>
                  <a:cubicBezTo>
                    <a:pt x="174" y="1805"/>
                    <a:pt x="177" y="1804"/>
                    <a:pt x="180" y="1803"/>
                  </a:cubicBezTo>
                  <a:cubicBezTo>
                    <a:pt x="183" y="1807"/>
                    <a:pt x="189" y="1808"/>
                    <a:pt x="193" y="1808"/>
                  </a:cubicBezTo>
                  <a:cubicBezTo>
                    <a:pt x="395" y="1793"/>
                    <a:pt x="596" y="1785"/>
                    <a:pt x="798" y="1785"/>
                  </a:cubicBezTo>
                  <a:cubicBezTo>
                    <a:pt x="887" y="1785"/>
                    <a:pt x="975" y="1787"/>
                    <a:pt x="1064" y="1790"/>
                  </a:cubicBezTo>
                  <a:cubicBezTo>
                    <a:pt x="1066" y="1804"/>
                    <a:pt x="1080" y="1813"/>
                    <a:pt x="1094" y="1813"/>
                  </a:cubicBezTo>
                  <a:cubicBezTo>
                    <a:pt x="1105" y="1813"/>
                    <a:pt x="1117" y="1807"/>
                    <a:pt x="1123" y="1793"/>
                  </a:cubicBezTo>
                  <a:cubicBezTo>
                    <a:pt x="1195" y="1621"/>
                    <a:pt x="1271" y="1428"/>
                    <a:pt x="1203" y="1243"/>
                  </a:cubicBezTo>
                  <a:cubicBezTo>
                    <a:pt x="1196" y="1220"/>
                    <a:pt x="1186" y="1199"/>
                    <a:pt x="1173" y="1178"/>
                  </a:cubicBezTo>
                  <a:cubicBezTo>
                    <a:pt x="1110" y="945"/>
                    <a:pt x="1066" y="683"/>
                    <a:pt x="902" y="499"/>
                  </a:cubicBezTo>
                  <a:cubicBezTo>
                    <a:pt x="729" y="304"/>
                    <a:pt x="478" y="201"/>
                    <a:pt x="300" y="9"/>
                  </a:cubicBezTo>
                  <a:cubicBezTo>
                    <a:pt x="294" y="3"/>
                    <a:pt x="287" y="0"/>
                    <a:pt x="280" y="0"/>
                  </a:cubicBezTo>
                  <a:close/>
                </a:path>
              </a:pathLst>
            </a:custGeom>
            <a:solidFill>
              <a:srgbClr val="F1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2645125" y="4704900"/>
              <a:ext cx="37475" cy="30525"/>
            </a:xfrm>
            <a:custGeom>
              <a:avLst/>
              <a:gdLst/>
              <a:ahLst/>
              <a:cxnLst/>
              <a:rect l="l" t="t" r="r" b="b"/>
              <a:pathLst>
                <a:path w="1499" h="1221" extrusionOk="0">
                  <a:moveTo>
                    <a:pt x="1054" y="1"/>
                  </a:moveTo>
                  <a:cubicBezTo>
                    <a:pt x="1053" y="1"/>
                    <a:pt x="1052" y="1"/>
                    <a:pt x="1051" y="1"/>
                  </a:cubicBezTo>
                  <a:cubicBezTo>
                    <a:pt x="843" y="30"/>
                    <a:pt x="641" y="43"/>
                    <a:pt x="495" y="202"/>
                  </a:cubicBezTo>
                  <a:cubicBezTo>
                    <a:pt x="494" y="203"/>
                    <a:pt x="495" y="205"/>
                    <a:pt x="493" y="207"/>
                  </a:cubicBezTo>
                  <a:cubicBezTo>
                    <a:pt x="310" y="263"/>
                    <a:pt x="36" y="393"/>
                    <a:pt x="43" y="585"/>
                  </a:cubicBezTo>
                  <a:cubicBezTo>
                    <a:pt x="1" y="687"/>
                    <a:pt x="24" y="786"/>
                    <a:pt x="110" y="858"/>
                  </a:cubicBezTo>
                  <a:cubicBezTo>
                    <a:pt x="97" y="962"/>
                    <a:pt x="140" y="1029"/>
                    <a:pt x="233" y="1082"/>
                  </a:cubicBezTo>
                  <a:cubicBezTo>
                    <a:pt x="286" y="1183"/>
                    <a:pt x="387" y="1220"/>
                    <a:pt x="503" y="1220"/>
                  </a:cubicBezTo>
                  <a:cubicBezTo>
                    <a:pt x="717" y="1220"/>
                    <a:pt x="983" y="1095"/>
                    <a:pt x="1103" y="1009"/>
                  </a:cubicBezTo>
                  <a:cubicBezTo>
                    <a:pt x="1498" y="725"/>
                    <a:pt x="1310" y="361"/>
                    <a:pt x="1102" y="16"/>
                  </a:cubicBezTo>
                  <a:cubicBezTo>
                    <a:pt x="1097" y="7"/>
                    <a:pt x="1087" y="3"/>
                    <a:pt x="1078" y="3"/>
                  </a:cubicBezTo>
                  <a:cubicBezTo>
                    <a:pt x="1075" y="3"/>
                    <a:pt x="1071" y="3"/>
                    <a:pt x="1068" y="4"/>
                  </a:cubicBezTo>
                  <a:cubicBezTo>
                    <a:pt x="1063" y="3"/>
                    <a:pt x="1059" y="1"/>
                    <a:pt x="1054" y="1"/>
                  </a:cubicBezTo>
                  <a:close/>
                </a:path>
              </a:pathLst>
            </a:custGeom>
            <a:solidFill>
              <a:srgbClr val="F1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6" name="Google Shape;436;p21"/>
          <p:cNvCxnSpPr/>
          <p:nvPr/>
        </p:nvCxnSpPr>
        <p:spPr>
          <a:xfrm>
            <a:off x="948368" y="0"/>
            <a:ext cx="0" cy="217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1034;p30">
            <a:extLst>
              <a:ext uri="{FF2B5EF4-FFF2-40B4-BE49-F238E27FC236}">
                <a16:creationId xmlns:a16="http://schemas.microsoft.com/office/drawing/2014/main" id="{A7243C0D-E38F-450F-B5E1-92CFCDEAB5DD}"/>
              </a:ext>
            </a:extLst>
          </p:cNvPr>
          <p:cNvSpPr txBox="1">
            <a:spLocks/>
          </p:cNvSpPr>
          <p:nvPr/>
        </p:nvSpPr>
        <p:spPr>
          <a:xfrm>
            <a:off x="1286967" y="123275"/>
            <a:ext cx="5907579" cy="4557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/>
              <a:t>Employee </a:t>
            </a:r>
            <a:r>
              <a:rPr lang="en-US" dirty="0"/>
              <a:t>= (</a:t>
            </a:r>
            <a:r>
              <a:rPr lang="en-US" u="sng" dirty="0"/>
              <a:t>E_ID</a:t>
            </a:r>
            <a:r>
              <a:rPr lang="en-US" dirty="0"/>
              <a:t>, </a:t>
            </a:r>
            <a:r>
              <a:rPr lang="en-US" dirty="0" err="1"/>
              <a:t>E_Name</a:t>
            </a:r>
            <a:r>
              <a:rPr lang="en-US" dirty="0"/>
              <a:t>, </a:t>
            </a:r>
            <a:r>
              <a:rPr lang="en-US" dirty="0" err="1"/>
              <a:t>E_Address</a:t>
            </a:r>
            <a:r>
              <a:rPr lang="en-US" dirty="0"/>
              <a:t>, </a:t>
            </a:r>
            <a:r>
              <a:rPr lang="en-US" dirty="0" err="1"/>
              <a:t>E_Phone</a:t>
            </a:r>
            <a:r>
              <a:rPr lang="en-US" dirty="0"/>
              <a:t>, </a:t>
            </a:r>
            <a:r>
              <a:rPr lang="en-US" dirty="0" err="1"/>
              <a:t>E_email</a:t>
            </a:r>
            <a:r>
              <a:rPr lang="en-US" dirty="0"/>
              <a:t>)</a:t>
            </a:r>
          </a:p>
          <a:p>
            <a:r>
              <a:rPr lang="en-US" b="1" dirty="0"/>
              <a:t>Resume</a:t>
            </a:r>
            <a:r>
              <a:rPr lang="en-US" dirty="0"/>
              <a:t> = (</a:t>
            </a:r>
            <a:r>
              <a:rPr lang="en-US" u="sng" dirty="0"/>
              <a:t>R_ID</a:t>
            </a:r>
            <a:r>
              <a:rPr lang="en-US" dirty="0"/>
              <a:t>, </a:t>
            </a:r>
            <a:r>
              <a:rPr lang="en-US" dirty="0" err="1"/>
              <a:t>Expected_Salary</a:t>
            </a:r>
            <a:r>
              <a:rPr lang="en-US" dirty="0"/>
              <a:t>, Background, </a:t>
            </a:r>
            <a:r>
              <a:rPr lang="en-US" dirty="0" err="1"/>
              <a:t>Aca_level</a:t>
            </a:r>
            <a:r>
              <a:rPr lang="en-US" dirty="0"/>
              <a:t>, Exp, </a:t>
            </a:r>
            <a:r>
              <a:rPr lang="en-US" i="1" dirty="0"/>
              <a:t>E_ID</a:t>
            </a:r>
            <a:r>
              <a:rPr lang="en-US" dirty="0"/>
              <a:t>)</a:t>
            </a:r>
          </a:p>
          <a:p>
            <a:r>
              <a:rPr lang="en-US" dirty="0"/>
              <a:t>-   From </a:t>
            </a:r>
            <a:r>
              <a:rPr lang="en-US" dirty="0" err="1"/>
              <a:t>Resume.E_ID</a:t>
            </a:r>
            <a:r>
              <a:rPr lang="en-US" dirty="0"/>
              <a:t> to </a:t>
            </a:r>
            <a:r>
              <a:rPr lang="en-US" dirty="0" err="1"/>
              <a:t>Employee.E_ID</a:t>
            </a:r>
            <a:endParaRPr lang="en-US" dirty="0"/>
          </a:p>
          <a:p>
            <a:r>
              <a:rPr lang="en-US" b="1" dirty="0"/>
              <a:t>Skills</a:t>
            </a:r>
            <a:r>
              <a:rPr lang="en-US" dirty="0"/>
              <a:t> = </a:t>
            </a:r>
            <a:r>
              <a:rPr lang="en-US" i="1" dirty="0"/>
              <a:t>(R_ID</a:t>
            </a:r>
            <a:r>
              <a:rPr lang="en-US" dirty="0"/>
              <a:t>, Skill)</a:t>
            </a:r>
          </a:p>
          <a:p>
            <a:r>
              <a:rPr lang="en-US" dirty="0"/>
              <a:t>-   From </a:t>
            </a:r>
            <a:r>
              <a:rPr lang="en-US" dirty="0" err="1"/>
              <a:t>Skills.R_ID</a:t>
            </a:r>
            <a:r>
              <a:rPr lang="en-US" dirty="0"/>
              <a:t> to </a:t>
            </a:r>
            <a:r>
              <a:rPr lang="en-US" dirty="0" err="1"/>
              <a:t>Resume.R_ID</a:t>
            </a:r>
            <a:endParaRPr lang="en-US" dirty="0"/>
          </a:p>
          <a:p>
            <a:r>
              <a:rPr lang="en-US" b="1" dirty="0" err="1"/>
              <a:t>R_Like</a:t>
            </a:r>
            <a:r>
              <a:rPr lang="en-US" dirty="0"/>
              <a:t> = (</a:t>
            </a:r>
            <a:r>
              <a:rPr lang="en-US" i="1" dirty="0"/>
              <a:t>R_ID, S_ID</a:t>
            </a:r>
            <a:r>
              <a:rPr lang="en-US" dirty="0"/>
              <a:t>, Invite)</a:t>
            </a:r>
          </a:p>
          <a:p>
            <a:r>
              <a:rPr lang="en-US" dirty="0"/>
              <a:t>-   From </a:t>
            </a:r>
            <a:r>
              <a:rPr lang="en-US" dirty="0" err="1"/>
              <a:t>R_Like.R_ID</a:t>
            </a:r>
            <a:r>
              <a:rPr lang="en-US" dirty="0"/>
              <a:t> to </a:t>
            </a:r>
            <a:r>
              <a:rPr lang="en-US" dirty="0" err="1"/>
              <a:t>Resume.R_ID</a:t>
            </a:r>
            <a:endParaRPr lang="en-US" dirty="0"/>
          </a:p>
          <a:p>
            <a:r>
              <a:rPr lang="en-US" dirty="0"/>
              <a:t>-   From </a:t>
            </a:r>
            <a:r>
              <a:rPr lang="en-US" dirty="0" err="1"/>
              <a:t>R_Like.S_ID</a:t>
            </a:r>
            <a:r>
              <a:rPr lang="en-US" dirty="0"/>
              <a:t> to S_ID</a:t>
            </a:r>
          </a:p>
          <a:p>
            <a:r>
              <a:rPr lang="en-US" b="1" dirty="0"/>
              <a:t>Company</a:t>
            </a:r>
            <a:r>
              <a:rPr lang="en-US" dirty="0"/>
              <a:t> = (</a:t>
            </a:r>
            <a:r>
              <a:rPr lang="en-US" u="sng" dirty="0" err="1"/>
              <a:t>Company_Name</a:t>
            </a:r>
            <a:r>
              <a:rPr lang="en-US" dirty="0"/>
              <a:t>, </a:t>
            </a:r>
            <a:r>
              <a:rPr lang="en-US" dirty="0" err="1"/>
              <a:t>C_Address</a:t>
            </a:r>
            <a:r>
              <a:rPr lang="en-US" dirty="0"/>
              <a:t>, </a:t>
            </a:r>
            <a:r>
              <a:rPr lang="en-US" dirty="0" err="1"/>
              <a:t>C_Email</a:t>
            </a:r>
            <a:r>
              <a:rPr lang="en-US" dirty="0"/>
              <a:t>, Rating, Field)</a:t>
            </a:r>
          </a:p>
          <a:p>
            <a:r>
              <a:rPr lang="en-US" b="1" dirty="0"/>
              <a:t>Staff</a:t>
            </a:r>
            <a:r>
              <a:rPr lang="en-US" dirty="0"/>
              <a:t> = (</a:t>
            </a:r>
            <a:r>
              <a:rPr lang="en-US" u="sng" dirty="0"/>
              <a:t>S_ID</a:t>
            </a:r>
            <a:r>
              <a:rPr lang="en-US" dirty="0"/>
              <a:t>, </a:t>
            </a:r>
            <a:r>
              <a:rPr lang="en-US" dirty="0" err="1"/>
              <a:t>S_Email</a:t>
            </a:r>
            <a:r>
              <a:rPr lang="en-US" dirty="0"/>
              <a:t>, </a:t>
            </a:r>
            <a:r>
              <a:rPr lang="en-US" dirty="0" err="1"/>
              <a:t>S_Name</a:t>
            </a:r>
            <a:r>
              <a:rPr lang="en-US" dirty="0"/>
              <a:t>, </a:t>
            </a:r>
            <a:r>
              <a:rPr lang="en-US" dirty="0" err="1"/>
              <a:t>S_Phone</a:t>
            </a:r>
            <a:r>
              <a:rPr lang="en-US" i="1" dirty="0"/>
              <a:t>, </a:t>
            </a:r>
            <a:r>
              <a:rPr lang="en-US" i="1" dirty="0" err="1"/>
              <a:t>Company_Name</a:t>
            </a:r>
            <a:r>
              <a:rPr lang="en-US" i="1" dirty="0"/>
              <a:t>, M_ID</a:t>
            </a:r>
            <a:r>
              <a:rPr lang="en-US" dirty="0"/>
              <a:t>)</a:t>
            </a:r>
          </a:p>
          <a:p>
            <a:r>
              <a:rPr lang="en-US" dirty="0"/>
              <a:t>-   From </a:t>
            </a:r>
            <a:r>
              <a:rPr lang="en-US" dirty="0" err="1"/>
              <a:t>Staff.Company_Name</a:t>
            </a:r>
            <a:r>
              <a:rPr lang="en-US" dirty="0"/>
              <a:t> to </a:t>
            </a:r>
            <a:r>
              <a:rPr lang="en-US" dirty="0" err="1"/>
              <a:t>Company.Company_Name</a:t>
            </a:r>
            <a:endParaRPr lang="en-US" dirty="0"/>
          </a:p>
          <a:p>
            <a:r>
              <a:rPr lang="en-US" dirty="0"/>
              <a:t>-   From </a:t>
            </a:r>
            <a:r>
              <a:rPr lang="en-US" dirty="0" err="1"/>
              <a:t>Staff.M_ID</a:t>
            </a:r>
            <a:r>
              <a:rPr lang="en-US" dirty="0"/>
              <a:t> to </a:t>
            </a:r>
            <a:r>
              <a:rPr lang="en-US" dirty="0" err="1"/>
              <a:t>Staff.S_ID</a:t>
            </a:r>
            <a:endParaRPr lang="en-US" dirty="0"/>
          </a:p>
          <a:p>
            <a:r>
              <a:rPr lang="en-US" b="1" dirty="0"/>
              <a:t>Vacancy</a:t>
            </a:r>
            <a:r>
              <a:rPr lang="en-US" dirty="0"/>
              <a:t> = (</a:t>
            </a:r>
            <a:r>
              <a:rPr lang="en-US" u="sng" dirty="0"/>
              <a:t>V_ID</a:t>
            </a:r>
            <a:r>
              <a:rPr lang="en-US" dirty="0"/>
              <a:t>, Position, Field, </a:t>
            </a:r>
            <a:r>
              <a:rPr lang="en-US" dirty="0" err="1"/>
              <a:t>Required_Ace_Level</a:t>
            </a:r>
            <a:r>
              <a:rPr lang="en-US" dirty="0"/>
              <a:t>, </a:t>
            </a:r>
            <a:r>
              <a:rPr lang="en-US" dirty="0" err="1"/>
              <a:t>Required_Exp</a:t>
            </a:r>
            <a:r>
              <a:rPr lang="en-US" dirty="0"/>
              <a:t>, </a:t>
            </a:r>
            <a:r>
              <a:rPr lang="en-US" dirty="0" err="1"/>
              <a:t>Start_Salary</a:t>
            </a:r>
            <a:r>
              <a:rPr lang="en-US" dirty="0"/>
              <a:t>, </a:t>
            </a:r>
            <a:r>
              <a:rPr lang="en-US" dirty="0" err="1"/>
              <a:t>Publish_day</a:t>
            </a:r>
            <a:r>
              <a:rPr lang="en-US" dirty="0"/>
              <a:t>, </a:t>
            </a:r>
            <a:r>
              <a:rPr lang="en-US" i="1" dirty="0"/>
              <a:t>S_ID, </a:t>
            </a:r>
            <a:r>
              <a:rPr lang="en-US" i="1" dirty="0" err="1"/>
              <a:t>Company_Name</a:t>
            </a:r>
            <a:r>
              <a:rPr lang="en-US" dirty="0"/>
              <a:t>)</a:t>
            </a:r>
          </a:p>
          <a:p>
            <a:r>
              <a:rPr lang="en-US" dirty="0"/>
              <a:t>-   From </a:t>
            </a:r>
            <a:r>
              <a:rPr lang="en-US" dirty="0" err="1"/>
              <a:t>Vacancy.S_ID</a:t>
            </a:r>
            <a:r>
              <a:rPr lang="en-US" dirty="0"/>
              <a:t> to </a:t>
            </a:r>
            <a:r>
              <a:rPr lang="en-US" dirty="0" err="1"/>
              <a:t>Staff.S_ID</a:t>
            </a:r>
            <a:endParaRPr lang="en-US" dirty="0"/>
          </a:p>
          <a:p>
            <a:r>
              <a:rPr lang="en-US" dirty="0"/>
              <a:t>-   From </a:t>
            </a:r>
            <a:r>
              <a:rPr lang="en-US" dirty="0" err="1"/>
              <a:t>Vacancy.Company_Name</a:t>
            </a:r>
            <a:r>
              <a:rPr lang="en-US" dirty="0"/>
              <a:t> to </a:t>
            </a:r>
            <a:r>
              <a:rPr lang="en-US" dirty="0" err="1"/>
              <a:t>Company.Company_Name</a:t>
            </a:r>
            <a:endParaRPr lang="en-US" dirty="0"/>
          </a:p>
          <a:p>
            <a:r>
              <a:rPr lang="en-US" b="1" dirty="0" err="1"/>
              <a:t>V_Like</a:t>
            </a:r>
            <a:r>
              <a:rPr lang="en-US" dirty="0"/>
              <a:t> = (</a:t>
            </a:r>
            <a:r>
              <a:rPr lang="en-US" i="1" dirty="0"/>
              <a:t>E_ID, V_ID</a:t>
            </a:r>
            <a:r>
              <a:rPr lang="en-US" dirty="0"/>
              <a:t>, Apply)</a:t>
            </a:r>
          </a:p>
          <a:p>
            <a:r>
              <a:rPr lang="en-US" dirty="0"/>
              <a:t>-   From </a:t>
            </a:r>
            <a:r>
              <a:rPr lang="en-US" dirty="0" err="1"/>
              <a:t>V_Like.E_ID</a:t>
            </a:r>
            <a:r>
              <a:rPr lang="en-US" dirty="0"/>
              <a:t> to </a:t>
            </a:r>
            <a:r>
              <a:rPr lang="en-US" dirty="0" err="1"/>
              <a:t>Employee.E_ID</a:t>
            </a:r>
            <a:endParaRPr lang="en-US" dirty="0"/>
          </a:p>
          <a:p>
            <a:r>
              <a:rPr lang="en-US" dirty="0"/>
              <a:t>-   From V_ID to </a:t>
            </a:r>
            <a:r>
              <a:rPr lang="en-US" dirty="0" err="1"/>
              <a:t>Vacancy.V_ID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5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3"/>
          <p:cNvSpPr txBox="1">
            <a:spLocks noGrp="1"/>
          </p:cNvSpPr>
          <p:nvPr>
            <p:ph type="ctrTitle" idx="3"/>
          </p:nvPr>
        </p:nvSpPr>
        <p:spPr>
          <a:xfrm rot="-5400000">
            <a:off x="-1132498" y="1501313"/>
            <a:ext cx="345433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03. Database – Querying </a:t>
            </a:r>
            <a:endParaRPr dirty="0"/>
          </a:p>
        </p:txBody>
      </p:sp>
      <p:sp>
        <p:nvSpPr>
          <p:cNvPr id="514" name="Google Shape;514;p23"/>
          <p:cNvSpPr/>
          <p:nvPr/>
        </p:nvSpPr>
        <p:spPr>
          <a:xfrm>
            <a:off x="2541537" y="626278"/>
            <a:ext cx="4358319" cy="39786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5" name="Google Shape;515;p23"/>
          <p:cNvGrpSpPr/>
          <p:nvPr/>
        </p:nvGrpSpPr>
        <p:grpSpPr>
          <a:xfrm flipH="1">
            <a:off x="2606338" y="267974"/>
            <a:ext cx="5066713" cy="4246485"/>
            <a:chOff x="3160625" y="4187650"/>
            <a:chExt cx="1487025" cy="1258150"/>
          </a:xfrm>
        </p:grpSpPr>
        <p:sp>
          <p:nvSpPr>
            <p:cNvPr id="516" name="Google Shape;516;p23"/>
            <p:cNvSpPr/>
            <p:nvPr/>
          </p:nvSpPr>
          <p:spPr>
            <a:xfrm>
              <a:off x="4317625" y="4248275"/>
              <a:ext cx="62075" cy="76325"/>
            </a:xfrm>
            <a:custGeom>
              <a:avLst/>
              <a:gdLst/>
              <a:ahLst/>
              <a:cxnLst/>
              <a:rect l="l" t="t" r="r" b="b"/>
              <a:pathLst>
                <a:path w="2483" h="3053" extrusionOk="0">
                  <a:moveTo>
                    <a:pt x="141" y="0"/>
                  </a:moveTo>
                  <a:cubicBezTo>
                    <a:pt x="221" y="1229"/>
                    <a:pt x="1" y="2994"/>
                    <a:pt x="1" y="2994"/>
                  </a:cubicBezTo>
                  <a:cubicBezTo>
                    <a:pt x="99" y="3035"/>
                    <a:pt x="220" y="3052"/>
                    <a:pt x="354" y="3052"/>
                  </a:cubicBezTo>
                  <a:cubicBezTo>
                    <a:pt x="1164" y="3052"/>
                    <a:pt x="2483" y="2425"/>
                    <a:pt x="2483" y="2425"/>
                  </a:cubicBezTo>
                  <a:cubicBezTo>
                    <a:pt x="2195" y="1533"/>
                    <a:pt x="1986" y="368"/>
                    <a:pt x="1986" y="368"/>
                  </a:cubicBezTo>
                  <a:lnTo>
                    <a:pt x="141" y="0"/>
                  </a:lnTo>
                  <a:close/>
                </a:path>
              </a:pathLst>
            </a:custGeom>
            <a:solidFill>
              <a:srgbClr val="F2D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4311350" y="4204650"/>
              <a:ext cx="55825" cy="63875"/>
            </a:xfrm>
            <a:custGeom>
              <a:avLst/>
              <a:gdLst/>
              <a:ahLst/>
              <a:cxnLst/>
              <a:rect l="l" t="t" r="r" b="b"/>
              <a:pathLst>
                <a:path w="2233" h="2555" extrusionOk="0">
                  <a:moveTo>
                    <a:pt x="1684" y="1"/>
                  </a:moveTo>
                  <a:lnTo>
                    <a:pt x="0" y="436"/>
                  </a:lnTo>
                  <a:lnTo>
                    <a:pt x="549" y="2554"/>
                  </a:lnTo>
                  <a:lnTo>
                    <a:pt x="2233" y="2118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2D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3"/>
            <p:cNvSpPr/>
            <p:nvPr/>
          </p:nvSpPr>
          <p:spPr>
            <a:xfrm>
              <a:off x="4303425" y="4213325"/>
              <a:ext cx="55250" cy="70200"/>
            </a:xfrm>
            <a:custGeom>
              <a:avLst/>
              <a:gdLst/>
              <a:ahLst/>
              <a:cxnLst/>
              <a:rect l="l" t="t" r="r" b="b"/>
              <a:pathLst>
                <a:path w="2210" h="2808" extrusionOk="0">
                  <a:moveTo>
                    <a:pt x="843" y="1"/>
                  </a:moveTo>
                  <a:cubicBezTo>
                    <a:pt x="691" y="1"/>
                    <a:pt x="524" y="26"/>
                    <a:pt x="340" y="82"/>
                  </a:cubicBezTo>
                  <a:cubicBezTo>
                    <a:pt x="340" y="82"/>
                    <a:pt x="0" y="1815"/>
                    <a:pt x="371" y="2571"/>
                  </a:cubicBezTo>
                  <a:cubicBezTo>
                    <a:pt x="452" y="2736"/>
                    <a:pt x="619" y="2807"/>
                    <a:pt x="818" y="2807"/>
                  </a:cubicBezTo>
                  <a:cubicBezTo>
                    <a:pt x="1286" y="2807"/>
                    <a:pt x="1930" y="2416"/>
                    <a:pt x="2052" y="1914"/>
                  </a:cubicBezTo>
                  <a:cubicBezTo>
                    <a:pt x="2209" y="1263"/>
                    <a:pt x="1918" y="1"/>
                    <a:pt x="843" y="1"/>
                  </a:cubicBezTo>
                  <a:close/>
                </a:path>
              </a:pathLst>
            </a:custGeom>
            <a:solidFill>
              <a:srgbClr val="F2D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3"/>
            <p:cNvSpPr/>
            <p:nvPr/>
          </p:nvSpPr>
          <p:spPr>
            <a:xfrm>
              <a:off x="4295850" y="4187650"/>
              <a:ext cx="72425" cy="75050"/>
            </a:xfrm>
            <a:custGeom>
              <a:avLst/>
              <a:gdLst/>
              <a:ahLst/>
              <a:cxnLst/>
              <a:rect l="l" t="t" r="r" b="b"/>
              <a:pathLst>
                <a:path w="2897" h="3002" extrusionOk="0">
                  <a:moveTo>
                    <a:pt x="2202" y="0"/>
                  </a:moveTo>
                  <a:cubicBezTo>
                    <a:pt x="1917" y="0"/>
                    <a:pt x="1267" y="617"/>
                    <a:pt x="1025" y="617"/>
                  </a:cubicBezTo>
                  <a:cubicBezTo>
                    <a:pt x="1023" y="617"/>
                    <a:pt x="1021" y="617"/>
                    <a:pt x="1019" y="616"/>
                  </a:cubicBezTo>
                  <a:cubicBezTo>
                    <a:pt x="868" y="610"/>
                    <a:pt x="618" y="443"/>
                    <a:pt x="417" y="443"/>
                  </a:cubicBezTo>
                  <a:cubicBezTo>
                    <a:pt x="294" y="443"/>
                    <a:pt x="189" y="506"/>
                    <a:pt x="137" y="707"/>
                  </a:cubicBezTo>
                  <a:cubicBezTo>
                    <a:pt x="0" y="1238"/>
                    <a:pt x="576" y="1523"/>
                    <a:pt x="576" y="1523"/>
                  </a:cubicBezTo>
                  <a:lnTo>
                    <a:pt x="598" y="1375"/>
                  </a:lnTo>
                  <a:cubicBezTo>
                    <a:pt x="691" y="1687"/>
                    <a:pt x="1046" y="1748"/>
                    <a:pt x="1380" y="1748"/>
                  </a:cubicBezTo>
                  <a:cubicBezTo>
                    <a:pt x="1596" y="1748"/>
                    <a:pt x="1804" y="1723"/>
                    <a:pt x="1929" y="1723"/>
                  </a:cubicBezTo>
                  <a:cubicBezTo>
                    <a:pt x="1968" y="1723"/>
                    <a:pt x="1999" y="1725"/>
                    <a:pt x="2019" y="1732"/>
                  </a:cubicBezTo>
                  <a:cubicBezTo>
                    <a:pt x="2203" y="1793"/>
                    <a:pt x="2563" y="3002"/>
                    <a:pt x="2563" y="3002"/>
                  </a:cubicBezTo>
                  <a:lnTo>
                    <a:pt x="2896" y="3002"/>
                  </a:lnTo>
                  <a:cubicBezTo>
                    <a:pt x="2896" y="3002"/>
                    <a:pt x="2866" y="1238"/>
                    <a:pt x="2826" y="707"/>
                  </a:cubicBezTo>
                  <a:cubicBezTo>
                    <a:pt x="2785" y="178"/>
                    <a:pt x="2500" y="42"/>
                    <a:pt x="2228" y="2"/>
                  </a:cubicBezTo>
                  <a:cubicBezTo>
                    <a:pt x="2220" y="1"/>
                    <a:pt x="2211" y="0"/>
                    <a:pt x="2202" y="0"/>
                  </a:cubicBez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3"/>
            <p:cNvSpPr/>
            <p:nvPr/>
          </p:nvSpPr>
          <p:spPr>
            <a:xfrm>
              <a:off x="4332850" y="4225150"/>
              <a:ext cx="16700" cy="17950"/>
            </a:xfrm>
            <a:custGeom>
              <a:avLst/>
              <a:gdLst/>
              <a:ahLst/>
              <a:cxnLst/>
              <a:rect l="l" t="t" r="r" b="b"/>
              <a:pathLst>
                <a:path w="668" h="718" extrusionOk="0">
                  <a:moveTo>
                    <a:pt x="325" y="1"/>
                  </a:moveTo>
                  <a:cubicBezTo>
                    <a:pt x="188" y="1"/>
                    <a:pt x="84" y="123"/>
                    <a:pt x="84" y="123"/>
                  </a:cubicBezTo>
                  <a:cubicBezTo>
                    <a:pt x="1" y="314"/>
                    <a:pt x="8" y="531"/>
                    <a:pt x="101" y="717"/>
                  </a:cubicBezTo>
                  <a:cubicBezTo>
                    <a:pt x="613" y="674"/>
                    <a:pt x="667" y="219"/>
                    <a:pt x="494" y="69"/>
                  </a:cubicBezTo>
                  <a:cubicBezTo>
                    <a:pt x="436" y="19"/>
                    <a:pt x="378" y="1"/>
                    <a:pt x="325" y="1"/>
                  </a:cubicBezTo>
                  <a:close/>
                </a:path>
              </a:pathLst>
            </a:custGeom>
            <a:solidFill>
              <a:srgbClr val="F2D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3"/>
            <p:cNvSpPr/>
            <p:nvPr/>
          </p:nvSpPr>
          <p:spPr>
            <a:xfrm>
              <a:off x="4363900" y="4191425"/>
              <a:ext cx="5450" cy="8375"/>
            </a:xfrm>
            <a:custGeom>
              <a:avLst/>
              <a:gdLst/>
              <a:ahLst/>
              <a:cxnLst/>
              <a:rect l="l" t="t" r="r" b="b"/>
              <a:pathLst>
                <a:path w="218" h="335" extrusionOk="0">
                  <a:moveTo>
                    <a:pt x="125" y="0"/>
                  </a:moveTo>
                  <a:cubicBezTo>
                    <a:pt x="73" y="0"/>
                    <a:pt x="11" y="39"/>
                    <a:pt x="6" y="175"/>
                  </a:cubicBezTo>
                  <a:cubicBezTo>
                    <a:pt x="1" y="300"/>
                    <a:pt x="10" y="334"/>
                    <a:pt x="22" y="334"/>
                  </a:cubicBezTo>
                  <a:cubicBezTo>
                    <a:pt x="36" y="334"/>
                    <a:pt x="53" y="288"/>
                    <a:pt x="53" y="288"/>
                  </a:cubicBezTo>
                  <a:cubicBezTo>
                    <a:pt x="53" y="288"/>
                    <a:pt x="89" y="101"/>
                    <a:pt x="174" y="61"/>
                  </a:cubicBezTo>
                  <a:cubicBezTo>
                    <a:pt x="218" y="41"/>
                    <a:pt x="177" y="0"/>
                    <a:pt x="125" y="0"/>
                  </a:cubicBez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3"/>
            <p:cNvSpPr/>
            <p:nvPr/>
          </p:nvSpPr>
          <p:spPr>
            <a:xfrm>
              <a:off x="4360475" y="4189575"/>
              <a:ext cx="4350" cy="8475"/>
            </a:xfrm>
            <a:custGeom>
              <a:avLst/>
              <a:gdLst/>
              <a:ahLst/>
              <a:cxnLst/>
              <a:rect l="l" t="t" r="r" b="b"/>
              <a:pathLst>
                <a:path w="174" h="339" extrusionOk="0">
                  <a:moveTo>
                    <a:pt x="137" y="1"/>
                  </a:moveTo>
                  <a:cubicBezTo>
                    <a:pt x="89" y="1"/>
                    <a:pt x="1" y="87"/>
                    <a:pt x="146" y="338"/>
                  </a:cubicBezTo>
                  <a:cubicBezTo>
                    <a:pt x="146" y="338"/>
                    <a:pt x="68" y="150"/>
                    <a:pt x="147" y="52"/>
                  </a:cubicBezTo>
                  <a:cubicBezTo>
                    <a:pt x="173" y="21"/>
                    <a:pt x="160" y="1"/>
                    <a:pt x="137" y="1"/>
                  </a:cubicBez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3"/>
            <p:cNvSpPr/>
            <p:nvPr/>
          </p:nvSpPr>
          <p:spPr>
            <a:xfrm>
              <a:off x="4315575" y="4196875"/>
              <a:ext cx="17950" cy="7325"/>
            </a:xfrm>
            <a:custGeom>
              <a:avLst/>
              <a:gdLst/>
              <a:ahLst/>
              <a:cxnLst/>
              <a:rect l="l" t="t" r="r" b="b"/>
              <a:pathLst>
                <a:path w="718" h="293" extrusionOk="0">
                  <a:moveTo>
                    <a:pt x="718" y="0"/>
                  </a:moveTo>
                  <a:cubicBezTo>
                    <a:pt x="718" y="0"/>
                    <a:pt x="506" y="100"/>
                    <a:pt x="382" y="100"/>
                  </a:cubicBezTo>
                  <a:cubicBezTo>
                    <a:pt x="372" y="100"/>
                    <a:pt x="362" y="100"/>
                    <a:pt x="353" y="98"/>
                  </a:cubicBezTo>
                  <a:cubicBezTo>
                    <a:pt x="302" y="89"/>
                    <a:pt x="230" y="76"/>
                    <a:pt x="164" y="76"/>
                  </a:cubicBezTo>
                  <a:cubicBezTo>
                    <a:pt x="76" y="76"/>
                    <a:pt x="0" y="98"/>
                    <a:pt x="1" y="180"/>
                  </a:cubicBezTo>
                  <a:cubicBezTo>
                    <a:pt x="1" y="244"/>
                    <a:pt x="106" y="293"/>
                    <a:pt x="239" y="293"/>
                  </a:cubicBezTo>
                  <a:cubicBezTo>
                    <a:pt x="406" y="293"/>
                    <a:pt x="616" y="217"/>
                    <a:pt x="718" y="0"/>
                  </a:cubicBez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3"/>
            <p:cNvSpPr/>
            <p:nvPr/>
          </p:nvSpPr>
          <p:spPr>
            <a:xfrm>
              <a:off x="4342100" y="4254150"/>
              <a:ext cx="17825" cy="23175"/>
            </a:xfrm>
            <a:custGeom>
              <a:avLst/>
              <a:gdLst/>
              <a:ahLst/>
              <a:cxnLst/>
              <a:rect l="l" t="t" r="r" b="b"/>
              <a:pathLst>
                <a:path w="713" h="927" extrusionOk="0">
                  <a:moveTo>
                    <a:pt x="604" y="0"/>
                  </a:moveTo>
                  <a:cubicBezTo>
                    <a:pt x="604" y="0"/>
                    <a:pt x="479" y="615"/>
                    <a:pt x="1" y="927"/>
                  </a:cubicBezTo>
                  <a:cubicBezTo>
                    <a:pt x="1" y="927"/>
                    <a:pt x="572" y="696"/>
                    <a:pt x="713" y="343"/>
                  </a:cubicBezTo>
                  <a:lnTo>
                    <a:pt x="604" y="0"/>
                  </a:lnTo>
                  <a:close/>
                </a:path>
              </a:pathLst>
            </a:custGeom>
            <a:solidFill>
              <a:srgbClr val="E4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5" name="Google Shape;525;p23"/>
            <p:cNvGrpSpPr/>
            <p:nvPr/>
          </p:nvGrpSpPr>
          <p:grpSpPr>
            <a:xfrm>
              <a:off x="3160625" y="4308600"/>
              <a:ext cx="1487025" cy="1137200"/>
              <a:chOff x="3160625" y="4308600"/>
              <a:chExt cx="1487025" cy="1137200"/>
            </a:xfrm>
          </p:grpSpPr>
          <p:sp>
            <p:nvSpPr>
              <p:cNvPr id="526" name="Google Shape;526;p23"/>
              <p:cNvSpPr/>
              <p:nvPr/>
            </p:nvSpPr>
            <p:spPr>
              <a:xfrm>
                <a:off x="4373425" y="4734900"/>
                <a:ext cx="119100" cy="6909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27636" extrusionOk="0">
                    <a:moveTo>
                      <a:pt x="0" y="1"/>
                    </a:moveTo>
                    <a:lnTo>
                      <a:pt x="4220" y="27635"/>
                    </a:lnTo>
                    <a:lnTo>
                      <a:pt x="4764" y="27635"/>
                    </a:lnTo>
                    <a:lnTo>
                      <a:pt x="1776" y="1"/>
                    </a:lnTo>
                    <a:close/>
                  </a:path>
                </a:pathLst>
              </a:custGeom>
              <a:solidFill>
                <a:srgbClr val="F476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3"/>
              <p:cNvSpPr/>
              <p:nvPr/>
            </p:nvSpPr>
            <p:spPr>
              <a:xfrm>
                <a:off x="3574125" y="4734900"/>
                <a:ext cx="44425" cy="690900"/>
              </a:xfrm>
              <a:custGeom>
                <a:avLst/>
                <a:gdLst/>
                <a:ahLst/>
                <a:cxnLst/>
                <a:rect l="l" t="t" r="r" b="b"/>
                <a:pathLst>
                  <a:path w="1777" h="27636" extrusionOk="0">
                    <a:moveTo>
                      <a:pt x="0" y="1"/>
                    </a:moveTo>
                    <a:lnTo>
                      <a:pt x="752" y="27635"/>
                    </a:lnTo>
                    <a:lnTo>
                      <a:pt x="1295" y="27635"/>
                    </a:lnTo>
                    <a:lnTo>
                      <a:pt x="1776" y="1"/>
                    </a:lnTo>
                    <a:close/>
                  </a:path>
                </a:pathLst>
              </a:custGeom>
              <a:solidFill>
                <a:srgbClr val="F476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3"/>
              <p:cNvSpPr/>
              <p:nvPr/>
            </p:nvSpPr>
            <p:spPr>
              <a:xfrm>
                <a:off x="4156900" y="4734900"/>
                <a:ext cx="44400" cy="690900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27636" extrusionOk="0">
                    <a:moveTo>
                      <a:pt x="0" y="1"/>
                    </a:moveTo>
                    <a:lnTo>
                      <a:pt x="480" y="27635"/>
                    </a:lnTo>
                    <a:lnTo>
                      <a:pt x="1024" y="27635"/>
                    </a:lnTo>
                    <a:lnTo>
                      <a:pt x="1775" y="1"/>
                    </a:lnTo>
                    <a:close/>
                  </a:path>
                </a:pathLst>
              </a:custGeom>
              <a:solidFill>
                <a:srgbClr val="F476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>
                <a:off x="4251975" y="5405775"/>
                <a:ext cx="82950" cy="32600"/>
              </a:xfrm>
              <a:custGeom>
                <a:avLst/>
                <a:gdLst/>
                <a:ahLst/>
                <a:cxnLst/>
                <a:rect l="l" t="t" r="r" b="b"/>
                <a:pathLst>
                  <a:path w="3318" h="1304" extrusionOk="0">
                    <a:moveTo>
                      <a:pt x="1527" y="0"/>
                    </a:moveTo>
                    <a:lnTo>
                      <a:pt x="361" y="1004"/>
                    </a:lnTo>
                    <a:lnTo>
                      <a:pt x="0" y="1139"/>
                    </a:lnTo>
                    <a:lnTo>
                      <a:pt x="0" y="1304"/>
                    </a:lnTo>
                    <a:lnTo>
                      <a:pt x="3318" y="1304"/>
                    </a:lnTo>
                    <a:lnTo>
                      <a:pt x="3318" y="344"/>
                    </a:lnTo>
                    <a:lnTo>
                      <a:pt x="3203" y="0"/>
                    </a:ln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3"/>
              <p:cNvSpPr/>
              <p:nvPr/>
            </p:nvSpPr>
            <p:spPr>
              <a:xfrm>
                <a:off x="4245625" y="4730025"/>
                <a:ext cx="172475" cy="675775"/>
              </a:xfrm>
              <a:custGeom>
                <a:avLst/>
                <a:gdLst/>
                <a:ahLst/>
                <a:cxnLst/>
                <a:rect l="l" t="t" r="r" b="b"/>
                <a:pathLst>
                  <a:path w="6899" h="27031" extrusionOk="0">
                    <a:moveTo>
                      <a:pt x="6899" y="0"/>
                    </a:moveTo>
                    <a:lnTo>
                      <a:pt x="652" y="1935"/>
                    </a:lnTo>
                    <a:cubicBezTo>
                      <a:pt x="652" y="1935"/>
                      <a:pt x="0" y="13125"/>
                      <a:pt x="1629" y="27030"/>
                    </a:cubicBezTo>
                    <a:lnTo>
                      <a:pt x="3694" y="27030"/>
                    </a:lnTo>
                    <a:cubicBezTo>
                      <a:pt x="3694" y="27030"/>
                      <a:pt x="4762" y="6502"/>
                      <a:pt x="6899" y="0"/>
                    </a:cubicBezTo>
                    <a:close/>
                  </a:path>
                </a:pathLst>
              </a:custGeom>
              <a:solidFill>
                <a:srgbClr val="5DA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3"/>
              <p:cNvSpPr/>
              <p:nvPr/>
            </p:nvSpPr>
            <p:spPr>
              <a:xfrm>
                <a:off x="4173950" y="4836075"/>
                <a:ext cx="97825" cy="60230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4092" extrusionOk="0">
                    <a:moveTo>
                      <a:pt x="2354" y="1"/>
                    </a:moveTo>
                    <a:lnTo>
                      <a:pt x="0" y="24092"/>
                    </a:lnTo>
                    <a:lnTo>
                      <a:pt x="797" y="24092"/>
                    </a:lnTo>
                    <a:lnTo>
                      <a:pt x="3912" y="1"/>
                    </a:lnTo>
                    <a:close/>
                  </a:path>
                </a:pathLst>
              </a:custGeom>
              <a:solidFill>
                <a:srgbClr val="ECEC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3"/>
              <p:cNvSpPr/>
              <p:nvPr/>
            </p:nvSpPr>
            <p:spPr>
              <a:xfrm>
                <a:off x="3307775" y="4654125"/>
                <a:ext cx="964525" cy="80800"/>
              </a:xfrm>
              <a:custGeom>
                <a:avLst/>
                <a:gdLst/>
                <a:ahLst/>
                <a:cxnLst/>
                <a:rect l="l" t="t" r="r" b="b"/>
                <a:pathLst>
                  <a:path w="38581" h="3232" extrusionOk="0">
                    <a:moveTo>
                      <a:pt x="0" y="1"/>
                    </a:moveTo>
                    <a:lnTo>
                      <a:pt x="0" y="3232"/>
                    </a:lnTo>
                    <a:lnTo>
                      <a:pt x="38581" y="3232"/>
                    </a:lnTo>
                    <a:lnTo>
                      <a:pt x="38581" y="1"/>
                    </a:lnTo>
                    <a:close/>
                  </a:path>
                </a:pathLst>
              </a:custGeom>
              <a:solidFill>
                <a:srgbClr val="F476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3"/>
              <p:cNvSpPr/>
              <p:nvPr/>
            </p:nvSpPr>
            <p:spPr>
              <a:xfrm>
                <a:off x="3307775" y="4654125"/>
                <a:ext cx="950100" cy="41750"/>
              </a:xfrm>
              <a:custGeom>
                <a:avLst/>
                <a:gdLst/>
                <a:ahLst/>
                <a:cxnLst/>
                <a:rect l="l" t="t" r="r" b="b"/>
                <a:pathLst>
                  <a:path w="38004" h="1670" extrusionOk="0">
                    <a:moveTo>
                      <a:pt x="0" y="1"/>
                    </a:moveTo>
                    <a:lnTo>
                      <a:pt x="0" y="610"/>
                    </a:lnTo>
                    <a:lnTo>
                      <a:pt x="38003" y="1669"/>
                    </a:lnTo>
                    <a:lnTo>
                      <a:pt x="38003" y="1"/>
                    </a:lnTo>
                    <a:close/>
                  </a:path>
                </a:pathLst>
              </a:custGeom>
              <a:solidFill>
                <a:srgbClr val="E942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3"/>
              <p:cNvSpPr/>
              <p:nvPr/>
            </p:nvSpPr>
            <p:spPr>
              <a:xfrm>
                <a:off x="3160625" y="4587475"/>
                <a:ext cx="1471700" cy="52900"/>
              </a:xfrm>
              <a:custGeom>
                <a:avLst/>
                <a:gdLst/>
                <a:ahLst/>
                <a:cxnLst/>
                <a:rect l="l" t="t" r="r" b="b"/>
                <a:pathLst>
                  <a:path w="58868" h="2116" extrusionOk="0">
                    <a:moveTo>
                      <a:pt x="10500" y="1"/>
                    </a:moveTo>
                    <a:lnTo>
                      <a:pt x="0" y="2115"/>
                    </a:lnTo>
                    <a:lnTo>
                      <a:pt x="49330" y="2115"/>
                    </a:lnTo>
                    <a:lnTo>
                      <a:pt x="58867" y="1"/>
                    </a:lnTo>
                    <a:close/>
                  </a:path>
                </a:pathLst>
              </a:custGeom>
              <a:solidFill>
                <a:srgbClr val="F476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3"/>
              <p:cNvSpPr/>
              <p:nvPr/>
            </p:nvSpPr>
            <p:spPr>
              <a:xfrm>
                <a:off x="3160625" y="4640350"/>
                <a:ext cx="1233775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49351" h="552" extrusionOk="0">
                    <a:moveTo>
                      <a:pt x="0" y="0"/>
                    </a:moveTo>
                    <a:lnTo>
                      <a:pt x="0" y="552"/>
                    </a:lnTo>
                    <a:lnTo>
                      <a:pt x="49350" y="552"/>
                    </a:lnTo>
                    <a:lnTo>
                      <a:pt x="49350" y="0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3"/>
              <p:cNvSpPr/>
              <p:nvPr/>
            </p:nvSpPr>
            <p:spPr>
              <a:xfrm>
                <a:off x="3864025" y="4587575"/>
                <a:ext cx="109225" cy="39875"/>
              </a:xfrm>
              <a:custGeom>
                <a:avLst/>
                <a:gdLst/>
                <a:ahLst/>
                <a:cxnLst/>
                <a:rect l="l" t="t" r="r" b="b"/>
                <a:pathLst>
                  <a:path w="4369" h="1595" extrusionOk="0">
                    <a:moveTo>
                      <a:pt x="3300" y="0"/>
                    </a:moveTo>
                    <a:lnTo>
                      <a:pt x="1" y="10"/>
                    </a:lnTo>
                    <a:lnTo>
                      <a:pt x="2527" y="1416"/>
                    </a:lnTo>
                    <a:lnTo>
                      <a:pt x="4369" y="1594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rgbClr val="E942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3"/>
              <p:cNvSpPr/>
              <p:nvPr/>
            </p:nvSpPr>
            <p:spPr>
              <a:xfrm>
                <a:off x="3936250" y="4393800"/>
                <a:ext cx="294425" cy="206150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8246" extrusionOk="0">
                    <a:moveTo>
                      <a:pt x="0" y="0"/>
                    </a:moveTo>
                    <a:lnTo>
                      <a:pt x="0" y="8245"/>
                    </a:lnTo>
                    <a:lnTo>
                      <a:pt x="11777" y="8245"/>
                    </a:lnTo>
                    <a:lnTo>
                      <a:pt x="11777" y="0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3946525" y="4404750"/>
                <a:ext cx="273875" cy="18297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7319" extrusionOk="0">
                    <a:moveTo>
                      <a:pt x="0" y="0"/>
                    </a:moveTo>
                    <a:lnTo>
                      <a:pt x="0" y="7319"/>
                    </a:lnTo>
                    <a:lnTo>
                      <a:pt x="10954" y="7319"/>
                    </a:lnTo>
                    <a:lnTo>
                      <a:pt x="10954" y="0"/>
                    </a:lnTo>
                    <a:close/>
                  </a:path>
                </a:pathLst>
              </a:custGeom>
              <a:solidFill>
                <a:srgbClr val="07070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3"/>
              <p:cNvSpPr/>
              <p:nvPr/>
            </p:nvSpPr>
            <p:spPr>
              <a:xfrm>
                <a:off x="3936250" y="4599650"/>
                <a:ext cx="336050" cy="18875"/>
              </a:xfrm>
              <a:custGeom>
                <a:avLst/>
                <a:gdLst/>
                <a:ahLst/>
                <a:cxnLst/>
                <a:rect l="l" t="t" r="r" b="b"/>
                <a:pathLst>
                  <a:path w="13442" h="755" extrusionOk="0">
                    <a:moveTo>
                      <a:pt x="0" y="0"/>
                    </a:moveTo>
                    <a:lnTo>
                      <a:pt x="1480" y="754"/>
                    </a:lnTo>
                    <a:lnTo>
                      <a:pt x="13442" y="754"/>
                    </a:lnTo>
                    <a:lnTo>
                      <a:pt x="11777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3"/>
              <p:cNvSpPr/>
              <p:nvPr/>
            </p:nvSpPr>
            <p:spPr>
              <a:xfrm>
                <a:off x="3936250" y="4599650"/>
                <a:ext cx="336050" cy="27800"/>
              </a:xfrm>
              <a:custGeom>
                <a:avLst/>
                <a:gdLst/>
                <a:ahLst/>
                <a:cxnLst/>
                <a:rect l="l" t="t" r="r" b="b"/>
                <a:pathLst>
                  <a:path w="13442" h="1112" extrusionOk="0">
                    <a:moveTo>
                      <a:pt x="0" y="0"/>
                    </a:moveTo>
                    <a:lnTo>
                      <a:pt x="0" y="377"/>
                    </a:lnTo>
                    <a:lnTo>
                      <a:pt x="1480" y="1111"/>
                    </a:lnTo>
                    <a:lnTo>
                      <a:pt x="13442" y="1111"/>
                    </a:lnTo>
                    <a:lnTo>
                      <a:pt x="13442" y="754"/>
                    </a:lnTo>
                    <a:lnTo>
                      <a:pt x="1480" y="7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3"/>
              <p:cNvSpPr/>
              <p:nvPr/>
            </p:nvSpPr>
            <p:spPr>
              <a:xfrm>
                <a:off x="3946525" y="4599650"/>
                <a:ext cx="275600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11024" h="76" extrusionOk="0">
                    <a:moveTo>
                      <a:pt x="0" y="0"/>
                    </a:moveTo>
                    <a:lnTo>
                      <a:pt x="134" y="75"/>
                    </a:lnTo>
                    <a:lnTo>
                      <a:pt x="11024" y="75"/>
                    </a:lnTo>
                    <a:lnTo>
                      <a:pt x="10954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3"/>
              <p:cNvSpPr/>
              <p:nvPr/>
            </p:nvSpPr>
            <p:spPr>
              <a:xfrm>
                <a:off x="4081850" y="4398000"/>
                <a:ext cx="3225" cy="3225"/>
              </a:xfrm>
              <a:custGeom>
                <a:avLst/>
                <a:gdLst/>
                <a:ahLst/>
                <a:cxnLst/>
                <a:rect l="l" t="t" r="r" b="b"/>
                <a:pathLst>
                  <a:path w="129" h="129" extrusionOk="0">
                    <a:moveTo>
                      <a:pt x="64" y="1"/>
                    </a:moveTo>
                    <a:cubicBezTo>
                      <a:pt x="28" y="1"/>
                      <a:pt x="0" y="29"/>
                      <a:pt x="0" y="65"/>
                    </a:cubicBezTo>
                    <a:cubicBezTo>
                      <a:pt x="0" y="101"/>
                      <a:pt x="28" y="129"/>
                      <a:pt x="64" y="129"/>
                    </a:cubicBezTo>
                    <a:cubicBezTo>
                      <a:pt x="99" y="129"/>
                      <a:pt x="128" y="101"/>
                      <a:pt x="128" y="65"/>
                    </a:cubicBezTo>
                    <a:cubicBezTo>
                      <a:pt x="128" y="29"/>
                      <a:pt x="99" y="1"/>
                      <a:pt x="64" y="1"/>
                    </a:cubicBezTo>
                    <a:close/>
                  </a:path>
                </a:pathLst>
              </a:custGeom>
              <a:solidFill>
                <a:srgbClr val="07070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3"/>
              <p:cNvSpPr/>
              <p:nvPr/>
            </p:nvSpPr>
            <p:spPr>
              <a:xfrm>
                <a:off x="3938925" y="4604425"/>
                <a:ext cx="5925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12" extrusionOk="0">
                    <a:moveTo>
                      <a:pt x="1" y="0"/>
                    </a:moveTo>
                    <a:lnTo>
                      <a:pt x="1" y="98"/>
                    </a:lnTo>
                    <a:lnTo>
                      <a:pt x="237" y="211"/>
                    </a:lnTo>
                    <a:lnTo>
                      <a:pt x="237" y="11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7070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3"/>
              <p:cNvSpPr/>
              <p:nvPr/>
            </p:nvSpPr>
            <p:spPr>
              <a:xfrm>
                <a:off x="3947400" y="4608525"/>
                <a:ext cx="592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11" extrusionOk="0">
                    <a:moveTo>
                      <a:pt x="0" y="0"/>
                    </a:moveTo>
                    <a:lnTo>
                      <a:pt x="0" y="98"/>
                    </a:lnTo>
                    <a:lnTo>
                      <a:pt x="236" y="210"/>
                    </a:lnTo>
                    <a:lnTo>
                      <a:pt x="236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070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3"/>
              <p:cNvSpPr/>
              <p:nvPr/>
            </p:nvSpPr>
            <p:spPr>
              <a:xfrm>
                <a:off x="3960425" y="4618500"/>
                <a:ext cx="12825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58" extrusionOk="0">
                    <a:moveTo>
                      <a:pt x="513" y="0"/>
                    </a:moveTo>
                    <a:lnTo>
                      <a:pt x="0" y="117"/>
                    </a:lnTo>
                    <a:lnTo>
                      <a:pt x="513" y="357"/>
                    </a:lnTo>
                    <a:lnTo>
                      <a:pt x="513" y="0"/>
                    </a:lnTo>
                    <a:close/>
                  </a:path>
                </a:pathLst>
              </a:custGeom>
              <a:solidFill>
                <a:srgbClr val="07070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3"/>
              <p:cNvSpPr/>
              <p:nvPr/>
            </p:nvSpPr>
            <p:spPr>
              <a:xfrm>
                <a:off x="4079600" y="4601525"/>
                <a:ext cx="16805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6722" h="491" extrusionOk="0">
                    <a:moveTo>
                      <a:pt x="5701" y="0"/>
                    </a:moveTo>
                    <a:lnTo>
                      <a:pt x="0" y="480"/>
                    </a:lnTo>
                    <a:lnTo>
                      <a:pt x="6721" y="490"/>
                    </a:lnTo>
                    <a:lnTo>
                      <a:pt x="6721" y="490"/>
                    </a:lnTo>
                    <a:lnTo>
                      <a:pt x="5701" y="0"/>
                    </a:lnTo>
                    <a:close/>
                  </a:path>
                </a:pathLst>
              </a:custGeom>
              <a:solidFill>
                <a:srgbClr val="07070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3"/>
              <p:cNvSpPr/>
              <p:nvPr/>
            </p:nvSpPr>
            <p:spPr>
              <a:xfrm>
                <a:off x="4496350" y="4836075"/>
                <a:ext cx="97825" cy="60230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4092" extrusionOk="0">
                    <a:moveTo>
                      <a:pt x="1" y="1"/>
                    </a:moveTo>
                    <a:lnTo>
                      <a:pt x="3116" y="24092"/>
                    </a:lnTo>
                    <a:lnTo>
                      <a:pt x="3913" y="24092"/>
                    </a:lnTo>
                    <a:lnTo>
                      <a:pt x="1559" y="1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3"/>
              <p:cNvSpPr/>
              <p:nvPr/>
            </p:nvSpPr>
            <p:spPr>
              <a:xfrm>
                <a:off x="4271750" y="4836075"/>
                <a:ext cx="97850" cy="60230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092" extrusionOk="0">
                    <a:moveTo>
                      <a:pt x="2355" y="1"/>
                    </a:moveTo>
                    <a:lnTo>
                      <a:pt x="0" y="24092"/>
                    </a:lnTo>
                    <a:lnTo>
                      <a:pt x="797" y="24092"/>
                    </a:lnTo>
                    <a:lnTo>
                      <a:pt x="3913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3"/>
              <p:cNvSpPr/>
              <p:nvPr/>
            </p:nvSpPr>
            <p:spPr>
              <a:xfrm>
                <a:off x="3897625" y="4634600"/>
                <a:ext cx="479750" cy="771175"/>
              </a:xfrm>
              <a:custGeom>
                <a:avLst/>
                <a:gdLst/>
                <a:ahLst/>
                <a:cxnLst/>
                <a:rect l="l" t="t" r="r" b="b"/>
                <a:pathLst>
                  <a:path w="19190" h="30847" extrusionOk="0">
                    <a:moveTo>
                      <a:pt x="8313" y="1"/>
                    </a:moveTo>
                    <a:cubicBezTo>
                      <a:pt x="3352" y="1"/>
                      <a:pt x="0" y="2076"/>
                      <a:pt x="973" y="7716"/>
                    </a:cubicBezTo>
                    <a:cubicBezTo>
                      <a:pt x="2036" y="13875"/>
                      <a:pt x="10172" y="30846"/>
                      <a:pt x="10172" y="30846"/>
                    </a:cubicBezTo>
                    <a:lnTo>
                      <a:pt x="12888" y="30846"/>
                    </a:lnTo>
                    <a:cubicBezTo>
                      <a:pt x="8325" y="15593"/>
                      <a:pt x="7646" y="6710"/>
                      <a:pt x="7646" y="6709"/>
                    </a:cubicBezTo>
                    <a:lnTo>
                      <a:pt x="7646" y="6709"/>
                    </a:lnTo>
                    <a:cubicBezTo>
                      <a:pt x="10252" y="7432"/>
                      <a:pt x="17071" y="7509"/>
                      <a:pt x="17071" y="7509"/>
                    </a:cubicBezTo>
                    <a:lnTo>
                      <a:pt x="19189" y="2058"/>
                    </a:lnTo>
                    <a:lnTo>
                      <a:pt x="11288" y="214"/>
                    </a:lnTo>
                    <a:cubicBezTo>
                      <a:pt x="10251" y="75"/>
                      <a:pt x="9253" y="1"/>
                      <a:pt x="8313" y="1"/>
                    </a:cubicBezTo>
                    <a:close/>
                  </a:path>
                </a:pathLst>
              </a:custGeom>
              <a:solidFill>
                <a:srgbClr val="A9C5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3"/>
              <p:cNvSpPr/>
              <p:nvPr/>
            </p:nvSpPr>
            <p:spPr>
              <a:xfrm>
                <a:off x="4179825" y="4308600"/>
                <a:ext cx="294000" cy="388775"/>
              </a:xfrm>
              <a:custGeom>
                <a:avLst/>
                <a:gdLst/>
                <a:ahLst/>
                <a:cxnLst/>
                <a:rect l="l" t="t" r="r" b="b"/>
                <a:pathLst>
                  <a:path w="11760" h="15551" extrusionOk="0">
                    <a:moveTo>
                      <a:pt x="3714" y="1"/>
                    </a:moveTo>
                    <a:cubicBezTo>
                      <a:pt x="3714" y="1"/>
                      <a:pt x="2681" y="1"/>
                      <a:pt x="2109" y="1269"/>
                    </a:cubicBezTo>
                    <a:cubicBezTo>
                      <a:pt x="1544" y="2522"/>
                      <a:pt x="0" y="12479"/>
                      <a:pt x="0" y="13254"/>
                    </a:cubicBezTo>
                    <a:cubicBezTo>
                      <a:pt x="0" y="13652"/>
                      <a:pt x="172" y="14085"/>
                      <a:pt x="545" y="14412"/>
                    </a:cubicBezTo>
                    <a:cubicBezTo>
                      <a:pt x="580" y="14444"/>
                      <a:pt x="615" y="14473"/>
                      <a:pt x="653" y="14500"/>
                    </a:cubicBezTo>
                    <a:lnTo>
                      <a:pt x="661" y="14506"/>
                    </a:lnTo>
                    <a:cubicBezTo>
                      <a:pt x="1015" y="14765"/>
                      <a:pt x="2254" y="15477"/>
                      <a:pt x="5269" y="15543"/>
                    </a:cubicBezTo>
                    <a:cubicBezTo>
                      <a:pt x="5514" y="15548"/>
                      <a:pt x="5751" y="15551"/>
                      <a:pt x="5979" y="15551"/>
                    </a:cubicBezTo>
                    <a:cubicBezTo>
                      <a:pt x="8638" y="15551"/>
                      <a:pt x="10222" y="15195"/>
                      <a:pt x="11024" y="14724"/>
                    </a:cubicBezTo>
                    <a:cubicBezTo>
                      <a:pt x="11171" y="14648"/>
                      <a:pt x="11303" y="14548"/>
                      <a:pt x="11417" y="14426"/>
                    </a:cubicBezTo>
                    <a:cubicBezTo>
                      <a:pt x="11421" y="14422"/>
                      <a:pt x="11428" y="14417"/>
                      <a:pt x="11433" y="14413"/>
                    </a:cubicBezTo>
                    <a:lnTo>
                      <a:pt x="11431" y="14412"/>
                    </a:lnTo>
                    <a:cubicBezTo>
                      <a:pt x="11626" y="14195"/>
                      <a:pt x="11760" y="13893"/>
                      <a:pt x="11725" y="13466"/>
                    </a:cubicBezTo>
                    <a:cubicBezTo>
                      <a:pt x="11617" y="12161"/>
                      <a:pt x="10852" y="1500"/>
                      <a:pt x="10852" y="1500"/>
                    </a:cubicBezTo>
                    <a:cubicBezTo>
                      <a:pt x="10852" y="1500"/>
                      <a:pt x="10794" y="1"/>
                      <a:pt x="9436" y="1"/>
                    </a:cubicBezTo>
                    <a:close/>
                  </a:path>
                </a:pathLst>
              </a:custGeom>
              <a:solidFill>
                <a:srgbClr val="F68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3"/>
              <p:cNvSpPr/>
              <p:nvPr/>
            </p:nvSpPr>
            <p:spPr>
              <a:xfrm>
                <a:off x="4369575" y="4836075"/>
                <a:ext cx="97850" cy="60230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092" extrusionOk="0">
                    <a:moveTo>
                      <a:pt x="0" y="1"/>
                    </a:moveTo>
                    <a:lnTo>
                      <a:pt x="3117" y="24092"/>
                    </a:lnTo>
                    <a:lnTo>
                      <a:pt x="3913" y="24092"/>
                    </a:lnTo>
                    <a:lnTo>
                      <a:pt x="1560" y="1"/>
                    </a:lnTo>
                    <a:close/>
                  </a:path>
                </a:pathLst>
              </a:custGeom>
              <a:solidFill>
                <a:srgbClr val="ECEC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3"/>
              <p:cNvSpPr/>
              <p:nvPr/>
            </p:nvSpPr>
            <p:spPr>
              <a:xfrm>
                <a:off x="4228525" y="4846200"/>
                <a:ext cx="41725" cy="6725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2690" extrusionOk="0">
                    <a:moveTo>
                      <a:pt x="132" y="0"/>
                    </a:moveTo>
                    <a:lnTo>
                      <a:pt x="0" y="1345"/>
                    </a:lnTo>
                    <a:lnTo>
                      <a:pt x="1329" y="2690"/>
                    </a:lnTo>
                    <a:lnTo>
                      <a:pt x="1669" y="69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3"/>
              <p:cNvSpPr/>
              <p:nvPr/>
            </p:nvSpPr>
            <p:spPr>
              <a:xfrm>
                <a:off x="4371675" y="4852375"/>
                <a:ext cx="45125" cy="68150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726" extrusionOk="0">
                    <a:moveTo>
                      <a:pt x="1" y="0"/>
                    </a:moveTo>
                    <a:lnTo>
                      <a:pt x="236" y="1822"/>
                    </a:lnTo>
                    <a:lnTo>
                      <a:pt x="1805" y="2726"/>
                    </a:lnTo>
                    <a:lnTo>
                      <a:pt x="1805" y="2726"/>
                    </a:lnTo>
                    <a:lnTo>
                      <a:pt x="1543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4181000" y="4552950"/>
                <a:ext cx="80925" cy="11425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4570" extrusionOk="0">
                    <a:moveTo>
                      <a:pt x="3237" y="1"/>
                    </a:moveTo>
                    <a:lnTo>
                      <a:pt x="3237" y="1"/>
                    </a:lnTo>
                    <a:cubicBezTo>
                      <a:pt x="2639" y="1902"/>
                      <a:pt x="0" y="3839"/>
                      <a:pt x="0" y="3839"/>
                    </a:cubicBezTo>
                    <a:cubicBezTo>
                      <a:pt x="60" y="4246"/>
                      <a:pt x="408" y="4568"/>
                      <a:pt x="408" y="4569"/>
                    </a:cubicBezTo>
                    <a:lnTo>
                      <a:pt x="408" y="4569"/>
                    </a:lnTo>
                    <a:cubicBezTo>
                      <a:pt x="2848" y="2564"/>
                      <a:pt x="3237" y="2"/>
                      <a:pt x="3237" y="1"/>
                    </a:cubicBezTo>
                    <a:close/>
                    <a:moveTo>
                      <a:pt x="408" y="4569"/>
                    </a:moveTo>
                    <a:cubicBezTo>
                      <a:pt x="408" y="4569"/>
                      <a:pt x="408" y="4569"/>
                      <a:pt x="408" y="4569"/>
                    </a:cubicBezTo>
                    <a:cubicBezTo>
                      <a:pt x="408" y="4569"/>
                      <a:pt x="408" y="4569"/>
                      <a:pt x="408" y="4569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3"/>
              <p:cNvSpPr/>
              <p:nvPr/>
            </p:nvSpPr>
            <p:spPr>
              <a:xfrm>
                <a:off x="4039075" y="4640625"/>
                <a:ext cx="164300" cy="43575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1743" extrusionOk="0">
                    <a:moveTo>
                      <a:pt x="0" y="0"/>
                    </a:moveTo>
                    <a:cubicBezTo>
                      <a:pt x="0" y="1"/>
                      <a:pt x="1472" y="1355"/>
                      <a:pt x="3509" y="1654"/>
                    </a:cubicBezTo>
                    <a:cubicBezTo>
                      <a:pt x="3943" y="1718"/>
                      <a:pt x="4332" y="1743"/>
                      <a:pt x="4674" y="1743"/>
                    </a:cubicBezTo>
                    <a:cubicBezTo>
                      <a:pt x="5937" y="1743"/>
                      <a:pt x="6571" y="1401"/>
                      <a:pt x="6571" y="1401"/>
                    </a:cubicBezTo>
                    <a:cubicBezTo>
                      <a:pt x="6571" y="1401"/>
                      <a:pt x="5863" y="1073"/>
                      <a:pt x="5677" y="332"/>
                    </a:cubicBezTo>
                    <a:cubicBezTo>
                      <a:pt x="5677" y="332"/>
                      <a:pt x="4717" y="993"/>
                      <a:pt x="3208" y="993"/>
                    </a:cubicBezTo>
                    <a:cubicBezTo>
                      <a:pt x="2306" y="993"/>
                      <a:pt x="1207" y="757"/>
                      <a:pt x="0" y="0"/>
                    </a:cubicBezTo>
                    <a:close/>
                  </a:path>
                </a:pathLst>
              </a:custGeom>
              <a:solidFill>
                <a:srgbClr val="5DA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3"/>
              <p:cNvSpPr/>
              <p:nvPr/>
            </p:nvSpPr>
            <p:spPr>
              <a:xfrm>
                <a:off x="4153125" y="4695850"/>
                <a:ext cx="220425" cy="126500"/>
              </a:xfrm>
              <a:custGeom>
                <a:avLst/>
                <a:gdLst/>
                <a:ahLst/>
                <a:cxnLst/>
                <a:rect l="l" t="t" r="r" b="b"/>
                <a:pathLst>
                  <a:path w="8817" h="5060" extrusionOk="0">
                    <a:moveTo>
                      <a:pt x="8817" y="0"/>
                    </a:moveTo>
                    <a:cubicBezTo>
                      <a:pt x="8594" y="16"/>
                      <a:pt x="8358" y="29"/>
                      <a:pt x="8113" y="39"/>
                    </a:cubicBezTo>
                    <a:cubicBezTo>
                      <a:pt x="8097" y="47"/>
                      <a:pt x="8082" y="52"/>
                      <a:pt x="8064" y="61"/>
                    </a:cubicBezTo>
                    <a:cubicBezTo>
                      <a:pt x="8064" y="61"/>
                      <a:pt x="7067" y="4451"/>
                      <a:pt x="33" y="4610"/>
                    </a:cubicBezTo>
                    <a:lnTo>
                      <a:pt x="1" y="4690"/>
                    </a:lnTo>
                    <a:cubicBezTo>
                      <a:pt x="3018" y="5015"/>
                      <a:pt x="6851" y="5059"/>
                      <a:pt x="6851" y="5059"/>
                    </a:cubicBezTo>
                    <a:lnTo>
                      <a:pt x="8817" y="0"/>
                    </a:lnTo>
                    <a:close/>
                  </a:path>
                </a:pathLst>
              </a:custGeom>
              <a:solidFill>
                <a:srgbClr val="5DA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3"/>
              <p:cNvSpPr/>
              <p:nvPr/>
            </p:nvSpPr>
            <p:spPr>
              <a:xfrm>
                <a:off x="4300275" y="4482450"/>
                <a:ext cx="347350" cy="373450"/>
              </a:xfrm>
              <a:custGeom>
                <a:avLst/>
                <a:gdLst/>
                <a:ahLst/>
                <a:cxnLst/>
                <a:rect l="l" t="t" r="r" b="b"/>
                <a:pathLst>
                  <a:path w="13894" h="14938" extrusionOk="0">
                    <a:moveTo>
                      <a:pt x="7715" y="0"/>
                    </a:moveTo>
                    <a:cubicBezTo>
                      <a:pt x="4731" y="0"/>
                      <a:pt x="2553" y="1183"/>
                      <a:pt x="2553" y="1183"/>
                    </a:cubicBezTo>
                    <a:cubicBezTo>
                      <a:pt x="1938" y="9034"/>
                      <a:pt x="1" y="13595"/>
                      <a:pt x="1" y="13595"/>
                    </a:cubicBezTo>
                    <a:cubicBezTo>
                      <a:pt x="1231" y="14342"/>
                      <a:pt x="3719" y="14937"/>
                      <a:pt x="6156" y="14937"/>
                    </a:cubicBezTo>
                    <a:cubicBezTo>
                      <a:pt x="8398" y="14937"/>
                      <a:pt x="10597" y="14433"/>
                      <a:pt x="11733" y="13080"/>
                    </a:cubicBezTo>
                    <a:cubicBezTo>
                      <a:pt x="13894" y="10504"/>
                      <a:pt x="13169" y="1483"/>
                      <a:pt x="13169" y="1483"/>
                    </a:cubicBezTo>
                    <a:cubicBezTo>
                      <a:pt x="11259" y="362"/>
                      <a:pt x="9364" y="0"/>
                      <a:pt x="7715" y="0"/>
                    </a:cubicBezTo>
                    <a:close/>
                  </a:path>
                </a:pathLst>
              </a:custGeom>
              <a:solidFill>
                <a:srgbClr val="ECEC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>
                <a:off x="4154950" y="4799150"/>
                <a:ext cx="294750" cy="56700"/>
              </a:xfrm>
              <a:custGeom>
                <a:avLst/>
                <a:gdLst/>
                <a:ahLst/>
                <a:cxnLst/>
                <a:rect l="l" t="t" r="r" b="b"/>
                <a:pathLst>
                  <a:path w="11790" h="2268" extrusionOk="0">
                    <a:moveTo>
                      <a:pt x="9309" y="1"/>
                    </a:moveTo>
                    <a:cubicBezTo>
                      <a:pt x="9056" y="1"/>
                      <a:pt x="8779" y="35"/>
                      <a:pt x="8475" y="113"/>
                    </a:cubicBezTo>
                    <a:cubicBezTo>
                      <a:pt x="6909" y="512"/>
                      <a:pt x="4407" y="599"/>
                      <a:pt x="2526" y="599"/>
                    </a:cubicBezTo>
                    <a:cubicBezTo>
                      <a:pt x="1079" y="599"/>
                      <a:pt x="1" y="547"/>
                      <a:pt x="1" y="547"/>
                    </a:cubicBezTo>
                    <a:lnTo>
                      <a:pt x="1" y="1747"/>
                    </a:lnTo>
                    <a:lnTo>
                      <a:pt x="11789" y="2268"/>
                    </a:lnTo>
                    <a:cubicBezTo>
                      <a:pt x="11789" y="2268"/>
                      <a:pt x="11358" y="1"/>
                      <a:pt x="9309" y="1"/>
                    </a:cubicBezTo>
                    <a:close/>
                  </a:path>
                </a:pathLst>
              </a:custGeom>
              <a:solidFill>
                <a:srgbClr val="ECEC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4436600" y="4330850"/>
                <a:ext cx="35475" cy="1200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4800" extrusionOk="0">
                    <a:moveTo>
                      <a:pt x="445" y="0"/>
                    </a:moveTo>
                    <a:cubicBezTo>
                      <a:pt x="0" y="2251"/>
                      <a:pt x="883" y="4800"/>
                      <a:pt x="883" y="4800"/>
                    </a:cubicBezTo>
                    <a:cubicBezTo>
                      <a:pt x="883" y="4800"/>
                      <a:pt x="883" y="4800"/>
                      <a:pt x="883" y="4800"/>
                    </a:cubicBezTo>
                    <a:cubicBezTo>
                      <a:pt x="1419" y="2073"/>
                      <a:pt x="445" y="1"/>
                      <a:pt x="445" y="0"/>
                    </a:cubicBezTo>
                    <a:close/>
                  </a:path>
                </a:pathLst>
              </a:custGeom>
              <a:solidFill>
                <a:srgbClr val="F68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3727475" y="4581750"/>
                <a:ext cx="17287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6915" h="1844" extrusionOk="0">
                    <a:moveTo>
                      <a:pt x="0" y="1"/>
                    </a:moveTo>
                    <a:lnTo>
                      <a:pt x="2515" y="1843"/>
                    </a:lnTo>
                    <a:lnTo>
                      <a:pt x="6914" y="1843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B63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3727475" y="4581750"/>
                <a:ext cx="6287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2245" extrusionOk="0">
                    <a:moveTo>
                      <a:pt x="0" y="1"/>
                    </a:moveTo>
                    <a:lnTo>
                      <a:pt x="0" y="257"/>
                    </a:lnTo>
                    <a:lnTo>
                      <a:pt x="2515" y="2244"/>
                    </a:lnTo>
                    <a:lnTo>
                      <a:pt x="2515" y="184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E2D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3790325" y="4627825"/>
                <a:ext cx="110025" cy="10050"/>
              </a:xfrm>
              <a:custGeom>
                <a:avLst/>
                <a:gdLst/>
                <a:ahLst/>
                <a:cxnLst/>
                <a:rect l="l" t="t" r="r" b="b"/>
                <a:pathLst>
                  <a:path w="4401" h="402" extrusionOk="0">
                    <a:moveTo>
                      <a:pt x="1" y="0"/>
                    </a:moveTo>
                    <a:lnTo>
                      <a:pt x="1" y="401"/>
                    </a:lnTo>
                    <a:lnTo>
                      <a:pt x="4400" y="401"/>
                    </a:lnTo>
                    <a:lnTo>
                      <a:pt x="4400" y="0"/>
                    </a:ln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3"/>
              <p:cNvSpPr/>
              <p:nvPr/>
            </p:nvSpPr>
            <p:spPr>
              <a:xfrm>
                <a:off x="3741375" y="4576275"/>
                <a:ext cx="172875" cy="46075"/>
              </a:xfrm>
              <a:custGeom>
                <a:avLst/>
                <a:gdLst/>
                <a:ahLst/>
                <a:cxnLst/>
                <a:rect l="l" t="t" r="r" b="b"/>
                <a:pathLst>
                  <a:path w="6915" h="1843" extrusionOk="0">
                    <a:moveTo>
                      <a:pt x="0" y="0"/>
                    </a:moveTo>
                    <a:lnTo>
                      <a:pt x="2515" y="1843"/>
                    </a:lnTo>
                    <a:lnTo>
                      <a:pt x="6914" y="1843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07070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3"/>
              <p:cNvSpPr/>
              <p:nvPr/>
            </p:nvSpPr>
            <p:spPr>
              <a:xfrm>
                <a:off x="3741375" y="4576275"/>
                <a:ext cx="62875" cy="56150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2246" extrusionOk="0">
                    <a:moveTo>
                      <a:pt x="0" y="0"/>
                    </a:moveTo>
                    <a:lnTo>
                      <a:pt x="0" y="257"/>
                    </a:lnTo>
                    <a:lnTo>
                      <a:pt x="2515" y="2245"/>
                    </a:lnTo>
                    <a:lnTo>
                      <a:pt x="2515" y="18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315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3"/>
              <p:cNvSpPr/>
              <p:nvPr/>
            </p:nvSpPr>
            <p:spPr>
              <a:xfrm>
                <a:off x="3804225" y="4622325"/>
                <a:ext cx="110025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4401" h="403" extrusionOk="0">
                    <a:moveTo>
                      <a:pt x="1" y="1"/>
                    </a:moveTo>
                    <a:lnTo>
                      <a:pt x="1" y="402"/>
                    </a:lnTo>
                    <a:lnTo>
                      <a:pt x="4400" y="402"/>
                    </a:lnTo>
                    <a:lnTo>
                      <a:pt x="4400" y="1"/>
                    </a:ln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3"/>
              <p:cNvSpPr/>
              <p:nvPr/>
            </p:nvSpPr>
            <p:spPr>
              <a:xfrm>
                <a:off x="3799150" y="4632400"/>
                <a:ext cx="10120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4048" h="219" extrusionOk="0">
                    <a:moveTo>
                      <a:pt x="204" y="0"/>
                    </a:moveTo>
                    <a:lnTo>
                      <a:pt x="0" y="218"/>
                    </a:lnTo>
                    <a:lnTo>
                      <a:pt x="4047" y="218"/>
                    </a:lnTo>
                    <a:lnTo>
                      <a:pt x="4047" y="0"/>
                    </a:lnTo>
                    <a:close/>
                  </a:path>
                </a:pathLst>
              </a:custGeom>
              <a:solidFill>
                <a:srgbClr val="2222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3996850" y="4591650"/>
                <a:ext cx="343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662" extrusionOk="0">
                    <a:moveTo>
                      <a:pt x="738" y="1"/>
                    </a:moveTo>
                    <a:cubicBezTo>
                      <a:pt x="693" y="1"/>
                      <a:pt x="648" y="16"/>
                      <a:pt x="611" y="46"/>
                    </a:cubicBezTo>
                    <a:cubicBezTo>
                      <a:pt x="573" y="22"/>
                      <a:pt x="530" y="11"/>
                      <a:pt x="488" y="11"/>
                    </a:cubicBezTo>
                    <a:cubicBezTo>
                      <a:pt x="421" y="11"/>
                      <a:pt x="355" y="40"/>
                      <a:pt x="310" y="97"/>
                    </a:cubicBezTo>
                    <a:cubicBezTo>
                      <a:pt x="308" y="98"/>
                      <a:pt x="310" y="99"/>
                      <a:pt x="308" y="100"/>
                    </a:cubicBezTo>
                    <a:cubicBezTo>
                      <a:pt x="174" y="146"/>
                      <a:pt x="65" y="248"/>
                      <a:pt x="11" y="381"/>
                    </a:cubicBezTo>
                    <a:cubicBezTo>
                      <a:pt x="1" y="403"/>
                      <a:pt x="17" y="431"/>
                      <a:pt x="40" y="431"/>
                    </a:cubicBezTo>
                    <a:cubicBezTo>
                      <a:pt x="46" y="431"/>
                      <a:pt x="52" y="429"/>
                      <a:pt x="58" y="425"/>
                    </a:cubicBezTo>
                    <a:cubicBezTo>
                      <a:pt x="96" y="399"/>
                      <a:pt x="129" y="388"/>
                      <a:pt x="160" y="388"/>
                    </a:cubicBezTo>
                    <a:cubicBezTo>
                      <a:pt x="212" y="388"/>
                      <a:pt x="255" y="420"/>
                      <a:pt x="297" y="466"/>
                    </a:cubicBezTo>
                    <a:cubicBezTo>
                      <a:pt x="302" y="477"/>
                      <a:pt x="477" y="662"/>
                      <a:pt x="495" y="662"/>
                    </a:cubicBezTo>
                    <a:cubicBezTo>
                      <a:pt x="495" y="662"/>
                      <a:pt x="495" y="662"/>
                      <a:pt x="495" y="662"/>
                    </a:cubicBezTo>
                    <a:cubicBezTo>
                      <a:pt x="654" y="637"/>
                      <a:pt x="686" y="581"/>
                      <a:pt x="829" y="581"/>
                    </a:cubicBezTo>
                    <a:cubicBezTo>
                      <a:pt x="838" y="581"/>
                      <a:pt x="848" y="581"/>
                      <a:pt x="858" y="582"/>
                    </a:cubicBezTo>
                    <a:cubicBezTo>
                      <a:pt x="863" y="582"/>
                      <a:pt x="867" y="582"/>
                      <a:pt x="872" y="582"/>
                    </a:cubicBezTo>
                    <a:cubicBezTo>
                      <a:pt x="1036" y="582"/>
                      <a:pt x="1169" y="473"/>
                      <a:pt x="1334" y="473"/>
                    </a:cubicBezTo>
                    <a:cubicBezTo>
                      <a:pt x="1335" y="473"/>
                      <a:pt x="1336" y="473"/>
                      <a:pt x="1336" y="473"/>
                    </a:cubicBezTo>
                    <a:cubicBezTo>
                      <a:pt x="1365" y="473"/>
                      <a:pt x="1372" y="445"/>
                      <a:pt x="1362" y="424"/>
                    </a:cubicBezTo>
                    <a:cubicBezTo>
                      <a:pt x="1362" y="421"/>
                      <a:pt x="1365" y="420"/>
                      <a:pt x="1365" y="417"/>
                    </a:cubicBezTo>
                    <a:cubicBezTo>
                      <a:pt x="1342" y="271"/>
                      <a:pt x="1286" y="89"/>
                      <a:pt x="1120" y="81"/>
                    </a:cubicBezTo>
                    <a:cubicBezTo>
                      <a:pt x="1118" y="79"/>
                      <a:pt x="1118" y="75"/>
                      <a:pt x="1116" y="73"/>
                    </a:cubicBezTo>
                    <a:cubicBezTo>
                      <a:pt x="1073" y="30"/>
                      <a:pt x="1021" y="9"/>
                      <a:pt x="967" y="9"/>
                    </a:cubicBezTo>
                    <a:cubicBezTo>
                      <a:pt x="930" y="9"/>
                      <a:pt x="892" y="19"/>
                      <a:pt x="856" y="39"/>
                    </a:cubicBezTo>
                    <a:cubicBezTo>
                      <a:pt x="820" y="14"/>
                      <a:pt x="779" y="1"/>
                      <a:pt x="738" y="1"/>
                    </a:cubicBezTo>
                    <a:close/>
                  </a:path>
                </a:pathLst>
              </a:custGeom>
              <a:solidFill>
                <a:srgbClr val="F2D4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>
                <a:off x="4007975" y="4340275"/>
                <a:ext cx="259375" cy="325500"/>
              </a:xfrm>
              <a:custGeom>
                <a:avLst/>
                <a:gdLst/>
                <a:ahLst/>
                <a:cxnLst/>
                <a:rect l="l" t="t" r="r" b="b"/>
                <a:pathLst>
                  <a:path w="10375" h="13020" extrusionOk="0">
                    <a:moveTo>
                      <a:pt x="8983" y="1"/>
                    </a:moveTo>
                    <a:cubicBezTo>
                      <a:pt x="8983" y="1"/>
                      <a:pt x="7171" y="7205"/>
                      <a:pt x="5297" y="9404"/>
                    </a:cubicBezTo>
                    <a:cubicBezTo>
                      <a:pt x="4387" y="10472"/>
                      <a:pt x="3232" y="10726"/>
                      <a:pt x="2339" y="10726"/>
                    </a:cubicBezTo>
                    <a:cubicBezTo>
                      <a:pt x="1530" y="10726"/>
                      <a:pt x="936" y="10518"/>
                      <a:pt x="936" y="10518"/>
                    </a:cubicBezTo>
                    <a:cubicBezTo>
                      <a:pt x="873" y="10510"/>
                      <a:pt x="810" y="10506"/>
                      <a:pt x="750" y="10506"/>
                    </a:cubicBezTo>
                    <a:cubicBezTo>
                      <a:pt x="322" y="10506"/>
                      <a:pt x="1" y="10690"/>
                      <a:pt x="1" y="10690"/>
                    </a:cubicBezTo>
                    <a:cubicBezTo>
                      <a:pt x="1" y="10690"/>
                      <a:pt x="288" y="11880"/>
                      <a:pt x="2865" y="12772"/>
                    </a:cubicBezTo>
                    <a:cubicBezTo>
                      <a:pt x="3335" y="12934"/>
                      <a:pt x="3850" y="13020"/>
                      <a:pt x="4382" y="13020"/>
                    </a:cubicBezTo>
                    <a:cubicBezTo>
                      <a:pt x="6773" y="13020"/>
                      <a:pt x="9501" y="11300"/>
                      <a:pt x="9894" y="7151"/>
                    </a:cubicBezTo>
                    <a:cubicBezTo>
                      <a:pt x="10375" y="2076"/>
                      <a:pt x="8983" y="1"/>
                      <a:pt x="8983" y="1"/>
                    </a:cubicBezTo>
                    <a:close/>
                  </a:path>
                </a:pathLst>
              </a:custGeom>
              <a:solidFill>
                <a:srgbClr val="F68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4103050" y="5405775"/>
                <a:ext cx="117475" cy="40025"/>
              </a:xfrm>
              <a:custGeom>
                <a:avLst/>
                <a:gdLst/>
                <a:ahLst/>
                <a:cxnLst/>
                <a:rect l="l" t="t" r="r" b="b"/>
                <a:pathLst>
                  <a:path w="4699" h="1601" extrusionOk="0">
                    <a:moveTo>
                      <a:pt x="2400" y="0"/>
                    </a:moveTo>
                    <a:lnTo>
                      <a:pt x="400" y="1310"/>
                    </a:lnTo>
                    <a:lnTo>
                      <a:pt x="1" y="1378"/>
                    </a:lnTo>
                    <a:lnTo>
                      <a:pt x="1" y="1600"/>
                    </a:lnTo>
                    <a:lnTo>
                      <a:pt x="4699" y="1600"/>
                    </a:lnTo>
                    <a:lnTo>
                      <a:pt x="4699" y="516"/>
                    </a:lnTo>
                    <a:lnTo>
                      <a:pt x="4515" y="0"/>
                    </a:ln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3719575" y="4674975"/>
                <a:ext cx="48975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2398" extrusionOk="0">
                    <a:moveTo>
                      <a:pt x="1" y="0"/>
                    </a:moveTo>
                    <a:lnTo>
                      <a:pt x="488" y="2398"/>
                    </a:lnTo>
                    <a:lnTo>
                      <a:pt x="1959" y="2398"/>
                    </a:lnTo>
                    <a:cubicBezTo>
                      <a:pt x="1796" y="1565"/>
                      <a:pt x="872" y="0"/>
                      <a:pt x="872" y="0"/>
                    </a:cubicBezTo>
                    <a:close/>
                  </a:path>
                </a:pathLst>
              </a:custGeom>
              <a:solidFill>
                <a:srgbClr val="E942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3258375" y="4734900"/>
                <a:ext cx="119125" cy="690900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27636" extrusionOk="0">
                    <a:moveTo>
                      <a:pt x="2988" y="1"/>
                    </a:moveTo>
                    <a:lnTo>
                      <a:pt x="1" y="27635"/>
                    </a:lnTo>
                    <a:lnTo>
                      <a:pt x="545" y="27635"/>
                    </a:lnTo>
                    <a:lnTo>
                      <a:pt x="4765" y="1"/>
                    </a:lnTo>
                    <a:close/>
                  </a:path>
                </a:pathLst>
              </a:custGeom>
              <a:solidFill>
                <a:srgbClr val="F476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4369575" y="4489875"/>
                <a:ext cx="278075" cy="350225"/>
              </a:xfrm>
              <a:custGeom>
                <a:avLst/>
                <a:gdLst/>
                <a:ahLst/>
                <a:cxnLst/>
                <a:rect l="l" t="t" r="r" b="b"/>
                <a:pathLst>
                  <a:path w="11123" h="14009" extrusionOk="0">
                    <a:moveTo>
                      <a:pt x="7474" y="1"/>
                    </a:moveTo>
                    <a:cubicBezTo>
                      <a:pt x="7479" y="29"/>
                      <a:pt x="6449" y="10834"/>
                      <a:pt x="0" y="13848"/>
                    </a:cubicBezTo>
                    <a:cubicBezTo>
                      <a:pt x="0" y="13848"/>
                      <a:pt x="1238" y="14009"/>
                      <a:pt x="2947" y="14009"/>
                    </a:cubicBezTo>
                    <a:cubicBezTo>
                      <a:pt x="4567" y="14009"/>
                      <a:pt x="6611" y="13864"/>
                      <a:pt x="8424" y="13299"/>
                    </a:cubicBezTo>
                    <a:cubicBezTo>
                      <a:pt x="8620" y="13145"/>
                      <a:pt x="8799" y="12972"/>
                      <a:pt x="8961" y="12783"/>
                    </a:cubicBezTo>
                    <a:cubicBezTo>
                      <a:pt x="11123" y="10207"/>
                      <a:pt x="10397" y="1186"/>
                      <a:pt x="10397" y="1186"/>
                    </a:cubicBezTo>
                    <a:cubicBezTo>
                      <a:pt x="9486" y="649"/>
                      <a:pt x="8502" y="249"/>
                      <a:pt x="7474" y="1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573" name="Google Shape;573;p23"/>
          <p:cNvCxnSpPr/>
          <p:nvPr/>
        </p:nvCxnSpPr>
        <p:spPr>
          <a:xfrm>
            <a:off x="948368" y="0"/>
            <a:ext cx="0" cy="258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5"/>
          <p:cNvSpPr txBox="1">
            <a:spLocks noGrp="1"/>
          </p:cNvSpPr>
          <p:nvPr>
            <p:ph type="ctrTitle" idx="4"/>
          </p:nvPr>
        </p:nvSpPr>
        <p:spPr>
          <a:xfrm rot="-5400000">
            <a:off x="-676076" y="1402634"/>
            <a:ext cx="251621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 </a:t>
            </a:r>
            <a:r>
              <a:rPr lang="en-US" dirty="0"/>
              <a:t>JDBC - Result</a:t>
            </a:r>
            <a:endParaRPr dirty="0"/>
          </a:p>
        </p:txBody>
      </p:sp>
      <p:sp>
        <p:nvSpPr>
          <p:cNvPr id="603" name="Google Shape;603;p25"/>
          <p:cNvSpPr/>
          <p:nvPr/>
        </p:nvSpPr>
        <p:spPr>
          <a:xfrm>
            <a:off x="2757621" y="790561"/>
            <a:ext cx="3628639" cy="37877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5" name="Google Shape;605;p25"/>
          <p:cNvCxnSpPr/>
          <p:nvPr/>
        </p:nvCxnSpPr>
        <p:spPr>
          <a:xfrm>
            <a:off x="948368" y="0"/>
            <a:ext cx="0" cy="2433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06" name="Google Shape;606;p25"/>
          <p:cNvGrpSpPr/>
          <p:nvPr/>
        </p:nvGrpSpPr>
        <p:grpSpPr>
          <a:xfrm>
            <a:off x="2999830" y="273699"/>
            <a:ext cx="3144219" cy="4484588"/>
            <a:chOff x="4000775" y="1370575"/>
            <a:chExt cx="632042" cy="902600"/>
          </a:xfrm>
        </p:grpSpPr>
        <p:sp>
          <p:nvSpPr>
            <p:cNvPr id="607" name="Google Shape;607;p25"/>
            <p:cNvSpPr/>
            <p:nvPr/>
          </p:nvSpPr>
          <p:spPr>
            <a:xfrm>
              <a:off x="4000775" y="1843050"/>
              <a:ext cx="111250" cy="418425"/>
            </a:xfrm>
            <a:custGeom>
              <a:avLst/>
              <a:gdLst/>
              <a:ahLst/>
              <a:cxnLst/>
              <a:rect l="l" t="t" r="r" b="b"/>
              <a:pathLst>
                <a:path w="4450" h="16737" extrusionOk="0">
                  <a:moveTo>
                    <a:pt x="2970" y="0"/>
                  </a:moveTo>
                  <a:lnTo>
                    <a:pt x="1" y="16737"/>
                  </a:lnTo>
                  <a:lnTo>
                    <a:pt x="456" y="16737"/>
                  </a:lnTo>
                  <a:lnTo>
                    <a:pt x="4450" y="744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9C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5"/>
            <p:cNvSpPr/>
            <p:nvPr/>
          </p:nvSpPr>
          <p:spPr>
            <a:xfrm>
              <a:off x="4258075" y="1843050"/>
              <a:ext cx="111250" cy="418425"/>
            </a:xfrm>
            <a:custGeom>
              <a:avLst/>
              <a:gdLst/>
              <a:ahLst/>
              <a:cxnLst/>
              <a:rect l="l" t="t" r="r" b="b"/>
              <a:pathLst>
                <a:path w="4450" h="16737" extrusionOk="0">
                  <a:moveTo>
                    <a:pt x="1480" y="0"/>
                  </a:moveTo>
                  <a:lnTo>
                    <a:pt x="0" y="744"/>
                  </a:lnTo>
                  <a:lnTo>
                    <a:pt x="3994" y="16737"/>
                  </a:lnTo>
                  <a:lnTo>
                    <a:pt x="4449" y="1673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A9C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5"/>
            <p:cNvSpPr/>
            <p:nvPr/>
          </p:nvSpPr>
          <p:spPr>
            <a:xfrm>
              <a:off x="4453475" y="2230725"/>
              <a:ext cx="90550" cy="37400"/>
            </a:xfrm>
            <a:custGeom>
              <a:avLst/>
              <a:gdLst/>
              <a:ahLst/>
              <a:cxnLst/>
              <a:rect l="l" t="t" r="r" b="b"/>
              <a:pathLst>
                <a:path w="3622" h="1496" extrusionOk="0">
                  <a:moveTo>
                    <a:pt x="168" y="1"/>
                  </a:moveTo>
                  <a:lnTo>
                    <a:pt x="0" y="344"/>
                  </a:lnTo>
                  <a:lnTo>
                    <a:pt x="0" y="1117"/>
                  </a:lnTo>
                  <a:lnTo>
                    <a:pt x="243" y="1283"/>
                  </a:lnTo>
                  <a:lnTo>
                    <a:pt x="3621" y="1495"/>
                  </a:lnTo>
                  <a:lnTo>
                    <a:pt x="3621" y="123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5"/>
            <p:cNvSpPr/>
            <p:nvPr/>
          </p:nvSpPr>
          <p:spPr>
            <a:xfrm>
              <a:off x="4185375" y="1511025"/>
              <a:ext cx="22150" cy="27325"/>
            </a:xfrm>
            <a:custGeom>
              <a:avLst/>
              <a:gdLst/>
              <a:ahLst/>
              <a:cxnLst/>
              <a:rect l="l" t="t" r="r" b="b"/>
              <a:pathLst>
                <a:path w="886" h="1093" extrusionOk="0">
                  <a:moveTo>
                    <a:pt x="0" y="1"/>
                  </a:moveTo>
                  <a:lnTo>
                    <a:pt x="207" y="1086"/>
                  </a:lnTo>
                  <a:cubicBezTo>
                    <a:pt x="207" y="1086"/>
                    <a:pt x="303" y="1092"/>
                    <a:pt x="409" y="1092"/>
                  </a:cubicBezTo>
                  <a:cubicBezTo>
                    <a:pt x="520" y="1092"/>
                    <a:pt x="643" y="1085"/>
                    <a:pt x="681" y="1058"/>
                  </a:cubicBezTo>
                  <a:cubicBezTo>
                    <a:pt x="886" y="914"/>
                    <a:pt x="495" y="814"/>
                    <a:pt x="460" y="708"/>
                  </a:cubicBezTo>
                  <a:cubicBezTo>
                    <a:pt x="424" y="603"/>
                    <a:pt x="511" y="502"/>
                    <a:pt x="460" y="385"/>
                  </a:cubicBezTo>
                  <a:cubicBezTo>
                    <a:pt x="409" y="269"/>
                    <a:pt x="329" y="310"/>
                    <a:pt x="197" y="253"/>
                  </a:cubicBezTo>
                  <a:cubicBezTo>
                    <a:pt x="66" y="198"/>
                    <a:pt x="126" y="38"/>
                    <a:pt x="126" y="3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5"/>
            <p:cNvSpPr/>
            <p:nvPr/>
          </p:nvSpPr>
          <p:spPr>
            <a:xfrm>
              <a:off x="4133600" y="1469900"/>
              <a:ext cx="30300" cy="70325"/>
            </a:xfrm>
            <a:custGeom>
              <a:avLst/>
              <a:gdLst/>
              <a:ahLst/>
              <a:cxnLst/>
              <a:rect l="l" t="t" r="r" b="b"/>
              <a:pathLst>
                <a:path w="1212" h="2813" extrusionOk="0">
                  <a:moveTo>
                    <a:pt x="970" y="1"/>
                  </a:moveTo>
                  <a:cubicBezTo>
                    <a:pt x="970" y="1"/>
                    <a:pt x="495" y="333"/>
                    <a:pt x="718" y="829"/>
                  </a:cubicBezTo>
                  <a:cubicBezTo>
                    <a:pt x="940" y="1324"/>
                    <a:pt x="879" y="1539"/>
                    <a:pt x="652" y="1684"/>
                  </a:cubicBezTo>
                  <a:cubicBezTo>
                    <a:pt x="424" y="1829"/>
                    <a:pt x="153" y="2001"/>
                    <a:pt x="153" y="2303"/>
                  </a:cubicBezTo>
                  <a:cubicBezTo>
                    <a:pt x="153" y="2606"/>
                    <a:pt x="1" y="2704"/>
                    <a:pt x="1" y="2704"/>
                  </a:cubicBezTo>
                  <a:lnTo>
                    <a:pt x="1051" y="2813"/>
                  </a:lnTo>
                  <a:lnTo>
                    <a:pt x="1212" y="604"/>
                  </a:lnTo>
                  <a:lnTo>
                    <a:pt x="970" y="1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5"/>
            <p:cNvSpPr/>
            <p:nvPr/>
          </p:nvSpPr>
          <p:spPr>
            <a:xfrm>
              <a:off x="4408425" y="1440675"/>
              <a:ext cx="91525" cy="282725"/>
            </a:xfrm>
            <a:custGeom>
              <a:avLst/>
              <a:gdLst/>
              <a:ahLst/>
              <a:cxnLst/>
              <a:rect l="l" t="t" r="r" b="b"/>
              <a:pathLst>
                <a:path w="3661" h="11309" extrusionOk="0">
                  <a:moveTo>
                    <a:pt x="872" y="1"/>
                  </a:moveTo>
                  <a:cubicBezTo>
                    <a:pt x="236" y="1"/>
                    <a:pt x="1" y="2271"/>
                    <a:pt x="601" y="3330"/>
                  </a:cubicBezTo>
                  <a:cubicBezTo>
                    <a:pt x="1288" y="4541"/>
                    <a:pt x="2037" y="11308"/>
                    <a:pt x="2037" y="11308"/>
                  </a:cubicBezTo>
                  <a:lnTo>
                    <a:pt x="2810" y="11308"/>
                  </a:lnTo>
                  <a:cubicBezTo>
                    <a:pt x="3660" y="2067"/>
                    <a:pt x="1173" y="154"/>
                    <a:pt x="1173" y="154"/>
                  </a:cubicBezTo>
                  <a:cubicBezTo>
                    <a:pt x="1065" y="48"/>
                    <a:pt x="965" y="1"/>
                    <a:pt x="872" y="1"/>
                  </a:cubicBezTo>
                  <a:close/>
                </a:path>
              </a:pathLst>
            </a:custGeom>
            <a:solidFill>
              <a:srgbClr val="4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5"/>
            <p:cNvSpPr/>
            <p:nvPr/>
          </p:nvSpPr>
          <p:spPr>
            <a:xfrm>
              <a:off x="4262075" y="1640850"/>
              <a:ext cx="187650" cy="589900"/>
            </a:xfrm>
            <a:custGeom>
              <a:avLst/>
              <a:gdLst/>
              <a:ahLst/>
              <a:cxnLst/>
              <a:rect l="l" t="t" r="r" b="b"/>
              <a:pathLst>
                <a:path w="7506" h="23596" extrusionOk="0">
                  <a:moveTo>
                    <a:pt x="1268" y="0"/>
                  </a:moveTo>
                  <a:cubicBezTo>
                    <a:pt x="1268" y="0"/>
                    <a:pt x="1" y="13444"/>
                    <a:pt x="1460" y="23596"/>
                  </a:cubicBezTo>
                  <a:lnTo>
                    <a:pt x="3223" y="23596"/>
                  </a:lnTo>
                  <a:cubicBezTo>
                    <a:pt x="3223" y="23596"/>
                    <a:pt x="3466" y="4372"/>
                    <a:pt x="7506" y="154"/>
                  </a:cubicBezTo>
                  <a:lnTo>
                    <a:pt x="1268" y="0"/>
                  </a:lnTo>
                  <a:close/>
                </a:path>
              </a:pathLst>
            </a:custGeom>
            <a:solidFill>
              <a:srgbClr val="BFD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5"/>
            <p:cNvSpPr/>
            <p:nvPr/>
          </p:nvSpPr>
          <p:spPr>
            <a:xfrm>
              <a:off x="4318425" y="1637050"/>
              <a:ext cx="204525" cy="593700"/>
            </a:xfrm>
            <a:custGeom>
              <a:avLst/>
              <a:gdLst/>
              <a:ahLst/>
              <a:cxnLst/>
              <a:rect l="l" t="t" r="r" b="b"/>
              <a:pathLst>
                <a:path w="8181" h="23748" extrusionOk="0">
                  <a:moveTo>
                    <a:pt x="5838" y="1"/>
                  </a:moveTo>
                  <a:lnTo>
                    <a:pt x="0" y="468"/>
                  </a:lnTo>
                  <a:cubicBezTo>
                    <a:pt x="4808" y="6423"/>
                    <a:pt x="5528" y="23748"/>
                    <a:pt x="5528" y="23748"/>
                  </a:cubicBezTo>
                  <a:lnTo>
                    <a:pt x="6968" y="23748"/>
                  </a:lnTo>
                  <a:cubicBezTo>
                    <a:pt x="8181" y="5504"/>
                    <a:pt x="5838" y="1"/>
                    <a:pt x="5838" y="1"/>
                  </a:cubicBezTo>
                  <a:close/>
                </a:path>
              </a:pathLst>
            </a:custGeom>
            <a:solidFill>
              <a:srgbClr val="BFD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4378000" y="1735750"/>
              <a:ext cx="22100" cy="88025"/>
            </a:xfrm>
            <a:custGeom>
              <a:avLst/>
              <a:gdLst/>
              <a:ahLst/>
              <a:cxnLst/>
              <a:rect l="l" t="t" r="r" b="b"/>
              <a:pathLst>
                <a:path w="884" h="3521" extrusionOk="0">
                  <a:moveTo>
                    <a:pt x="273" y="1"/>
                  </a:moveTo>
                  <a:cubicBezTo>
                    <a:pt x="0" y="455"/>
                    <a:pt x="216" y="3025"/>
                    <a:pt x="216" y="3025"/>
                  </a:cubicBezTo>
                  <a:lnTo>
                    <a:pt x="331" y="2499"/>
                  </a:lnTo>
                  <a:lnTo>
                    <a:pt x="754" y="3521"/>
                  </a:lnTo>
                  <a:cubicBezTo>
                    <a:pt x="883" y="2467"/>
                    <a:pt x="273" y="1"/>
                    <a:pt x="273" y="1"/>
                  </a:cubicBez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5"/>
            <p:cNvSpPr/>
            <p:nvPr/>
          </p:nvSpPr>
          <p:spPr>
            <a:xfrm>
              <a:off x="4043225" y="1691575"/>
              <a:ext cx="223125" cy="213350"/>
            </a:xfrm>
            <a:custGeom>
              <a:avLst/>
              <a:gdLst/>
              <a:ahLst/>
              <a:cxnLst/>
              <a:rect l="l" t="t" r="r" b="b"/>
              <a:pathLst>
                <a:path w="8925" h="8534" extrusionOk="0">
                  <a:moveTo>
                    <a:pt x="2949" y="0"/>
                  </a:moveTo>
                  <a:cubicBezTo>
                    <a:pt x="2949" y="0"/>
                    <a:pt x="1373" y="142"/>
                    <a:pt x="722" y="1913"/>
                  </a:cubicBezTo>
                  <a:cubicBezTo>
                    <a:pt x="100" y="3603"/>
                    <a:pt x="0" y="7918"/>
                    <a:pt x="4735" y="8533"/>
                  </a:cubicBezTo>
                  <a:lnTo>
                    <a:pt x="8924" y="8357"/>
                  </a:lnTo>
                  <a:lnTo>
                    <a:pt x="2949" y="0"/>
                  </a:lnTo>
                  <a:close/>
                </a:path>
              </a:pathLst>
            </a:custGeom>
            <a:solidFill>
              <a:srgbClr val="A9C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5"/>
            <p:cNvSpPr/>
            <p:nvPr/>
          </p:nvSpPr>
          <p:spPr>
            <a:xfrm>
              <a:off x="4243200" y="1443150"/>
              <a:ext cx="155850" cy="183325"/>
            </a:xfrm>
            <a:custGeom>
              <a:avLst/>
              <a:gdLst/>
              <a:ahLst/>
              <a:cxnLst/>
              <a:rect l="l" t="t" r="r" b="b"/>
              <a:pathLst>
                <a:path w="6234" h="7333" extrusionOk="0">
                  <a:moveTo>
                    <a:pt x="3327" y="1"/>
                  </a:moveTo>
                  <a:cubicBezTo>
                    <a:pt x="3218" y="1"/>
                    <a:pt x="3088" y="77"/>
                    <a:pt x="2938" y="253"/>
                  </a:cubicBezTo>
                  <a:cubicBezTo>
                    <a:pt x="2938" y="253"/>
                    <a:pt x="592" y="2285"/>
                    <a:pt x="146" y="5625"/>
                  </a:cubicBezTo>
                  <a:cubicBezTo>
                    <a:pt x="0" y="6715"/>
                    <a:pt x="730" y="7332"/>
                    <a:pt x="1802" y="7332"/>
                  </a:cubicBezTo>
                  <a:cubicBezTo>
                    <a:pt x="3095" y="7332"/>
                    <a:pt x="4886" y="6432"/>
                    <a:pt x="6234" y="4375"/>
                  </a:cubicBezTo>
                  <a:lnTo>
                    <a:pt x="5854" y="3931"/>
                  </a:lnTo>
                  <a:cubicBezTo>
                    <a:pt x="5854" y="3931"/>
                    <a:pt x="4115" y="5368"/>
                    <a:pt x="2190" y="5611"/>
                  </a:cubicBezTo>
                  <a:cubicBezTo>
                    <a:pt x="2190" y="5611"/>
                    <a:pt x="2948" y="4611"/>
                    <a:pt x="3473" y="3708"/>
                  </a:cubicBezTo>
                  <a:cubicBezTo>
                    <a:pt x="3925" y="2930"/>
                    <a:pt x="4004" y="1"/>
                    <a:pt x="3327" y="1"/>
                  </a:cubicBezTo>
                  <a:close/>
                </a:path>
              </a:pathLst>
            </a:custGeom>
            <a:solidFill>
              <a:srgbClr val="4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4161575" y="1742775"/>
              <a:ext cx="296225" cy="487975"/>
            </a:xfrm>
            <a:custGeom>
              <a:avLst/>
              <a:gdLst/>
              <a:ahLst/>
              <a:cxnLst/>
              <a:rect l="l" t="t" r="r" b="b"/>
              <a:pathLst>
                <a:path w="11849" h="19519" extrusionOk="0">
                  <a:moveTo>
                    <a:pt x="3462" y="0"/>
                  </a:moveTo>
                  <a:lnTo>
                    <a:pt x="1" y="4755"/>
                  </a:lnTo>
                  <a:cubicBezTo>
                    <a:pt x="1" y="4755"/>
                    <a:pt x="3857" y="5073"/>
                    <a:pt x="6122" y="8151"/>
                  </a:cubicBezTo>
                  <a:cubicBezTo>
                    <a:pt x="7396" y="9883"/>
                    <a:pt x="10455" y="19519"/>
                    <a:pt x="10455" y="19519"/>
                  </a:cubicBezTo>
                  <a:lnTo>
                    <a:pt x="11848" y="19519"/>
                  </a:lnTo>
                  <a:cubicBezTo>
                    <a:pt x="11848" y="19519"/>
                    <a:pt x="11228" y="7158"/>
                    <a:pt x="9394" y="4667"/>
                  </a:cubicBezTo>
                  <a:cubicBezTo>
                    <a:pt x="7081" y="1527"/>
                    <a:pt x="3462" y="0"/>
                    <a:pt x="3462" y="0"/>
                  </a:cubicBezTo>
                  <a:close/>
                </a:path>
              </a:pathLst>
            </a:custGeom>
            <a:solidFill>
              <a:srgbClr val="4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5"/>
            <p:cNvSpPr/>
            <p:nvPr/>
          </p:nvSpPr>
          <p:spPr>
            <a:xfrm>
              <a:off x="4038675" y="1789250"/>
              <a:ext cx="153550" cy="441550"/>
            </a:xfrm>
            <a:custGeom>
              <a:avLst/>
              <a:gdLst/>
              <a:ahLst/>
              <a:cxnLst/>
              <a:rect l="l" t="t" r="r" b="b"/>
              <a:pathLst>
                <a:path w="6142" h="17662" extrusionOk="0">
                  <a:moveTo>
                    <a:pt x="3729" y="0"/>
                  </a:moveTo>
                  <a:cubicBezTo>
                    <a:pt x="3602" y="0"/>
                    <a:pt x="3525" y="11"/>
                    <a:pt x="3525" y="11"/>
                  </a:cubicBezTo>
                  <a:cubicBezTo>
                    <a:pt x="3525" y="11"/>
                    <a:pt x="1899" y="92"/>
                    <a:pt x="1454" y="2152"/>
                  </a:cubicBezTo>
                  <a:cubicBezTo>
                    <a:pt x="1011" y="4213"/>
                    <a:pt x="0" y="17625"/>
                    <a:pt x="0" y="17625"/>
                  </a:cubicBezTo>
                  <a:cubicBezTo>
                    <a:pt x="0" y="17625"/>
                    <a:pt x="575" y="17661"/>
                    <a:pt x="970" y="17661"/>
                  </a:cubicBezTo>
                  <a:cubicBezTo>
                    <a:pt x="1167" y="17661"/>
                    <a:pt x="1319" y="17652"/>
                    <a:pt x="1333" y="17625"/>
                  </a:cubicBezTo>
                  <a:cubicBezTo>
                    <a:pt x="1375" y="17544"/>
                    <a:pt x="5482" y="6413"/>
                    <a:pt x="5824" y="3228"/>
                  </a:cubicBezTo>
                  <a:cubicBezTo>
                    <a:pt x="6142" y="253"/>
                    <a:pt x="4347" y="0"/>
                    <a:pt x="3729" y="0"/>
                  </a:cubicBezTo>
                  <a:close/>
                </a:path>
              </a:pathLst>
            </a:custGeom>
            <a:solidFill>
              <a:srgbClr val="4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5"/>
            <p:cNvSpPr/>
            <p:nvPr/>
          </p:nvSpPr>
          <p:spPr>
            <a:xfrm>
              <a:off x="4075025" y="1742775"/>
              <a:ext cx="173125" cy="137175"/>
            </a:xfrm>
            <a:custGeom>
              <a:avLst/>
              <a:gdLst/>
              <a:ahLst/>
              <a:cxnLst/>
              <a:rect l="l" t="t" r="r" b="b"/>
              <a:pathLst>
                <a:path w="6925" h="5487" extrusionOk="0">
                  <a:moveTo>
                    <a:pt x="6924" y="0"/>
                  </a:moveTo>
                  <a:lnTo>
                    <a:pt x="1373" y="214"/>
                  </a:lnTo>
                  <a:cubicBezTo>
                    <a:pt x="215" y="1093"/>
                    <a:pt x="0" y="4011"/>
                    <a:pt x="0" y="4011"/>
                  </a:cubicBezTo>
                  <a:lnTo>
                    <a:pt x="4167" y="5486"/>
                  </a:lnTo>
                  <a:lnTo>
                    <a:pt x="6924" y="0"/>
                  </a:lnTo>
                  <a:close/>
                </a:path>
              </a:pathLst>
            </a:custGeom>
            <a:solidFill>
              <a:srgbClr val="4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4094425" y="1537475"/>
              <a:ext cx="167659" cy="217239"/>
            </a:xfrm>
            <a:custGeom>
              <a:avLst/>
              <a:gdLst/>
              <a:ahLst/>
              <a:cxnLst/>
              <a:rect l="l" t="t" r="r" b="b"/>
              <a:pathLst>
                <a:path w="6571" h="8515" extrusionOk="0">
                  <a:moveTo>
                    <a:pt x="1729" y="1"/>
                  </a:moveTo>
                  <a:cubicBezTo>
                    <a:pt x="1729" y="1"/>
                    <a:pt x="1153" y="1"/>
                    <a:pt x="833" y="695"/>
                  </a:cubicBezTo>
                  <a:cubicBezTo>
                    <a:pt x="519" y="1382"/>
                    <a:pt x="1" y="6832"/>
                    <a:pt x="1" y="7256"/>
                  </a:cubicBezTo>
                  <a:cubicBezTo>
                    <a:pt x="1" y="7474"/>
                    <a:pt x="96" y="7711"/>
                    <a:pt x="305" y="7890"/>
                  </a:cubicBezTo>
                  <a:cubicBezTo>
                    <a:pt x="323" y="7908"/>
                    <a:pt x="343" y="7924"/>
                    <a:pt x="365" y="7938"/>
                  </a:cubicBezTo>
                  <a:lnTo>
                    <a:pt x="369" y="7942"/>
                  </a:lnTo>
                  <a:cubicBezTo>
                    <a:pt x="566" y="8084"/>
                    <a:pt x="1258" y="8473"/>
                    <a:pt x="2939" y="8510"/>
                  </a:cubicBezTo>
                  <a:cubicBezTo>
                    <a:pt x="3074" y="8513"/>
                    <a:pt x="3205" y="8515"/>
                    <a:pt x="3331" y="8515"/>
                  </a:cubicBezTo>
                  <a:cubicBezTo>
                    <a:pt x="4817" y="8515"/>
                    <a:pt x="5701" y="8320"/>
                    <a:pt x="6148" y="8061"/>
                  </a:cubicBezTo>
                  <a:cubicBezTo>
                    <a:pt x="6230" y="8019"/>
                    <a:pt x="6304" y="7964"/>
                    <a:pt x="6369" y="7898"/>
                  </a:cubicBezTo>
                  <a:cubicBezTo>
                    <a:pt x="6371" y="7896"/>
                    <a:pt x="6374" y="7892"/>
                    <a:pt x="6376" y="7890"/>
                  </a:cubicBezTo>
                  <a:cubicBezTo>
                    <a:pt x="6485" y="7771"/>
                    <a:pt x="6560" y="7605"/>
                    <a:pt x="6540" y="7372"/>
                  </a:cubicBezTo>
                  <a:cubicBezTo>
                    <a:pt x="6571" y="4624"/>
                    <a:pt x="5762" y="844"/>
                    <a:pt x="5762" y="844"/>
                  </a:cubicBezTo>
                  <a:cubicBezTo>
                    <a:pt x="5762" y="844"/>
                    <a:pt x="5616" y="1"/>
                    <a:pt x="49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5"/>
            <p:cNvSpPr/>
            <p:nvPr/>
          </p:nvSpPr>
          <p:spPr>
            <a:xfrm>
              <a:off x="4287525" y="1439775"/>
              <a:ext cx="182200" cy="212825"/>
            </a:xfrm>
            <a:custGeom>
              <a:avLst/>
              <a:gdLst/>
              <a:ahLst/>
              <a:cxnLst/>
              <a:rect l="l" t="t" r="r" b="b"/>
              <a:pathLst>
                <a:path w="7288" h="8513" extrusionOk="0">
                  <a:moveTo>
                    <a:pt x="1917" y="0"/>
                  </a:moveTo>
                  <a:cubicBezTo>
                    <a:pt x="1917" y="0"/>
                    <a:pt x="1279" y="0"/>
                    <a:pt x="925" y="695"/>
                  </a:cubicBezTo>
                  <a:cubicBezTo>
                    <a:pt x="576" y="1381"/>
                    <a:pt x="1" y="6831"/>
                    <a:pt x="1" y="7256"/>
                  </a:cubicBezTo>
                  <a:cubicBezTo>
                    <a:pt x="1" y="7474"/>
                    <a:pt x="146" y="8006"/>
                    <a:pt x="376" y="8186"/>
                  </a:cubicBezTo>
                  <a:cubicBezTo>
                    <a:pt x="397" y="8204"/>
                    <a:pt x="420" y="8220"/>
                    <a:pt x="442" y="8234"/>
                  </a:cubicBezTo>
                  <a:lnTo>
                    <a:pt x="448" y="8238"/>
                  </a:lnTo>
                  <a:cubicBezTo>
                    <a:pt x="667" y="8379"/>
                    <a:pt x="1395" y="8473"/>
                    <a:pt x="3260" y="8508"/>
                  </a:cubicBezTo>
                  <a:cubicBezTo>
                    <a:pt x="3410" y="8511"/>
                    <a:pt x="3555" y="8513"/>
                    <a:pt x="3696" y="8513"/>
                  </a:cubicBezTo>
                  <a:cubicBezTo>
                    <a:pt x="5343" y="8513"/>
                    <a:pt x="6323" y="8318"/>
                    <a:pt x="6820" y="8060"/>
                  </a:cubicBezTo>
                  <a:cubicBezTo>
                    <a:pt x="6909" y="8020"/>
                    <a:pt x="6991" y="7965"/>
                    <a:pt x="7063" y="7897"/>
                  </a:cubicBezTo>
                  <a:cubicBezTo>
                    <a:pt x="7066" y="7895"/>
                    <a:pt x="7070" y="7892"/>
                    <a:pt x="7073" y="7889"/>
                  </a:cubicBezTo>
                  <a:lnTo>
                    <a:pt x="7072" y="7889"/>
                  </a:lnTo>
                  <a:cubicBezTo>
                    <a:pt x="7192" y="7770"/>
                    <a:pt x="7275" y="7604"/>
                    <a:pt x="7254" y="7371"/>
                  </a:cubicBezTo>
                  <a:cubicBezTo>
                    <a:pt x="7288" y="4622"/>
                    <a:pt x="6390" y="843"/>
                    <a:pt x="6390" y="843"/>
                  </a:cubicBezTo>
                  <a:cubicBezTo>
                    <a:pt x="6390" y="843"/>
                    <a:pt x="6228" y="0"/>
                    <a:pt x="5457" y="0"/>
                  </a:cubicBezTo>
                  <a:close/>
                </a:path>
              </a:pathLst>
            </a:custGeom>
            <a:solidFill>
              <a:srgbClr val="4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4367625" y="1378200"/>
              <a:ext cx="25925" cy="31800"/>
            </a:xfrm>
            <a:custGeom>
              <a:avLst/>
              <a:gdLst/>
              <a:ahLst/>
              <a:cxnLst/>
              <a:rect l="l" t="t" r="r" b="b"/>
              <a:pathLst>
                <a:path w="1037" h="1272" extrusionOk="0">
                  <a:moveTo>
                    <a:pt x="67" y="1"/>
                  </a:moveTo>
                  <a:lnTo>
                    <a:pt x="1" y="1218"/>
                  </a:lnTo>
                  <a:lnTo>
                    <a:pt x="969" y="1271"/>
                  </a:lnTo>
                  <a:lnTo>
                    <a:pt x="1037" y="53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1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5"/>
            <p:cNvSpPr/>
            <p:nvPr/>
          </p:nvSpPr>
          <p:spPr>
            <a:xfrm>
              <a:off x="4367700" y="1379325"/>
              <a:ext cx="33650" cy="37650"/>
            </a:xfrm>
            <a:custGeom>
              <a:avLst/>
              <a:gdLst/>
              <a:ahLst/>
              <a:cxnLst/>
              <a:rect l="l" t="t" r="r" b="b"/>
              <a:pathLst>
                <a:path w="1346" h="1506" extrusionOk="0">
                  <a:moveTo>
                    <a:pt x="1037" y="1"/>
                  </a:moveTo>
                  <a:cubicBezTo>
                    <a:pt x="1037" y="1"/>
                    <a:pt x="58" y="130"/>
                    <a:pt x="27" y="705"/>
                  </a:cubicBezTo>
                  <a:cubicBezTo>
                    <a:pt x="1" y="1180"/>
                    <a:pt x="312" y="1505"/>
                    <a:pt x="669" y="1505"/>
                  </a:cubicBezTo>
                  <a:cubicBezTo>
                    <a:pt x="744" y="1505"/>
                    <a:pt x="821" y="1491"/>
                    <a:pt x="897" y="1461"/>
                  </a:cubicBezTo>
                  <a:cubicBezTo>
                    <a:pt x="1346" y="1284"/>
                    <a:pt x="1037" y="1"/>
                    <a:pt x="1037" y="1"/>
                  </a:cubicBezTo>
                  <a:close/>
                </a:path>
              </a:pathLst>
            </a:custGeom>
            <a:solidFill>
              <a:srgbClr val="F1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5"/>
            <p:cNvSpPr/>
            <p:nvPr/>
          </p:nvSpPr>
          <p:spPr>
            <a:xfrm>
              <a:off x="4361400" y="1403125"/>
              <a:ext cx="35400" cy="38875"/>
            </a:xfrm>
            <a:custGeom>
              <a:avLst/>
              <a:gdLst/>
              <a:ahLst/>
              <a:cxnLst/>
              <a:rect l="l" t="t" r="r" b="b"/>
              <a:pathLst>
                <a:path w="1416" h="1555" extrusionOk="0">
                  <a:moveTo>
                    <a:pt x="1231" y="0"/>
                  </a:moveTo>
                  <a:lnTo>
                    <a:pt x="272" y="32"/>
                  </a:lnTo>
                  <a:cubicBezTo>
                    <a:pt x="197" y="736"/>
                    <a:pt x="0" y="1473"/>
                    <a:pt x="0" y="1473"/>
                  </a:cubicBezTo>
                  <a:cubicBezTo>
                    <a:pt x="126" y="1535"/>
                    <a:pt x="327" y="1555"/>
                    <a:pt x="538" y="1555"/>
                  </a:cubicBezTo>
                  <a:cubicBezTo>
                    <a:pt x="956" y="1555"/>
                    <a:pt x="1416" y="1475"/>
                    <a:pt x="1416" y="1475"/>
                  </a:cubicBezTo>
                  <a:cubicBezTo>
                    <a:pt x="1218" y="776"/>
                    <a:pt x="1231" y="0"/>
                    <a:pt x="1231" y="0"/>
                  </a:cubicBezTo>
                  <a:close/>
                </a:path>
              </a:pathLst>
            </a:custGeom>
            <a:solidFill>
              <a:srgbClr val="F1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4389700" y="1385300"/>
              <a:ext cx="9850" cy="9200"/>
            </a:xfrm>
            <a:custGeom>
              <a:avLst/>
              <a:gdLst/>
              <a:ahLst/>
              <a:cxnLst/>
              <a:rect l="l" t="t" r="r" b="b"/>
              <a:pathLst>
                <a:path w="394" h="368" extrusionOk="0">
                  <a:moveTo>
                    <a:pt x="212" y="0"/>
                  </a:moveTo>
                  <a:cubicBezTo>
                    <a:pt x="151" y="0"/>
                    <a:pt x="99" y="38"/>
                    <a:pt x="99" y="38"/>
                  </a:cubicBezTo>
                  <a:cubicBezTo>
                    <a:pt x="28" y="129"/>
                    <a:pt x="1" y="248"/>
                    <a:pt x="26" y="361"/>
                  </a:cubicBezTo>
                  <a:cubicBezTo>
                    <a:pt x="50" y="365"/>
                    <a:pt x="73" y="367"/>
                    <a:pt x="95" y="367"/>
                  </a:cubicBezTo>
                  <a:cubicBezTo>
                    <a:pt x="323" y="367"/>
                    <a:pt x="393" y="160"/>
                    <a:pt x="328" y="65"/>
                  </a:cubicBezTo>
                  <a:cubicBezTo>
                    <a:pt x="293" y="16"/>
                    <a:pt x="251" y="0"/>
                    <a:pt x="212" y="0"/>
                  </a:cubicBezTo>
                  <a:close/>
                </a:path>
              </a:pathLst>
            </a:custGeom>
            <a:solidFill>
              <a:srgbClr val="F1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4157850" y="1498675"/>
              <a:ext cx="34350" cy="41525"/>
            </a:xfrm>
            <a:custGeom>
              <a:avLst/>
              <a:gdLst/>
              <a:ahLst/>
              <a:cxnLst/>
              <a:rect l="l" t="t" r="r" b="b"/>
              <a:pathLst>
                <a:path w="1374" h="1661" extrusionOk="0">
                  <a:moveTo>
                    <a:pt x="142" y="0"/>
                  </a:moveTo>
                  <a:cubicBezTo>
                    <a:pt x="142" y="0"/>
                    <a:pt x="90" y="1051"/>
                    <a:pt x="0" y="1564"/>
                  </a:cubicBezTo>
                  <a:cubicBezTo>
                    <a:pt x="0" y="1565"/>
                    <a:pt x="455" y="1661"/>
                    <a:pt x="863" y="1661"/>
                  </a:cubicBezTo>
                  <a:cubicBezTo>
                    <a:pt x="1065" y="1661"/>
                    <a:pt x="1255" y="1637"/>
                    <a:pt x="1373" y="1568"/>
                  </a:cubicBezTo>
                  <a:cubicBezTo>
                    <a:pt x="1373" y="1568"/>
                    <a:pt x="1158" y="731"/>
                    <a:pt x="1106" y="45"/>
                  </a:cubicBezTo>
                  <a:lnTo>
                    <a:pt x="142" y="0"/>
                  </a:lnTo>
                  <a:close/>
                </a:path>
              </a:pathLst>
            </a:custGeom>
            <a:solidFill>
              <a:srgbClr val="F1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5"/>
            <p:cNvSpPr/>
            <p:nvPr/>
          </p:nvSpPr>
          <p:spPr>
            <a:xfrm>
              <a:off x="4161100" y="1473900"/>
              <a:ext cx="24725" cy="30850"/>
            </a:xfrm>
            <a:custGeom>
              <a:avLst/>
              <a:gdLst/>
              <a:ahLst/>
              <a:cxnLst/>
              <a:rect l="l" t="t" r="r" b="b"/>
              <a:pathLst>
                <a:path w="989" h="1234" extrusionOk="0">
                  <a:moveTo>
                    <a:pt x="970" y="0"/>
                  </a:moveTo>
                  <a:lnTo>
                    <a:pt x="1" y="14"/>
                  </a:lnTo>
                  <a:lnTo>
                    <a:pt x="18" y="1234"/>
                  </a:lnTo>
                  <a:lnTo>
                    <a:pt x="988" y="1219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rgbClr val="F1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4163400" y="1474025"/>
              <a:ext cx="30675" cy="39450"/>
            </a:xfrm>
            <a:custGeom>
              <a:avLst/>
              <a:gdLst/>
              <a:ahLst/>
              <a:cxnLst/>
              <a:rect l="l" t="t" r="r" b="b"/>
              <a:pathLst>
                <a:path w="1227" h="1578" extrusionOk="0">
                  <a:moveTo>
                    <a:pt x="834" y="1"/>
                  </a:moveTo>
                  <a:cubicBezTo>
                    <a:pt x="1" y="1"/>
                    <a:pt x="32" y="860"/>
                    <a:pt x="215" y="1239"/>
                  </a:cubicBezTo>
                  <a:cubicBezTo>
                    <a:pt x="319" y="1453"/>
                    <a:pt x="568" y="1578"/>
                    <a:pt x="782" y="1578"/>
                  </a:cubicBezTo>
                  <a:cubicBezTo>
                    <a:pt x="953" y="1578"/>
                    <a:pt x="1102" y="1498"/>
                    <a:pt x="1137" y="1320"/>
                  </a:cubicBezTo>
                  <a:cubicBezTo>
                    <a:pt x="1227" y="858"/>
                    <a:pt x="866" y="1"/>
                    <a:pt x="866" y="1"/>
                  </a:cubicBezTo>
                  <a:cubicBezTo>
                    <a:pt x="855" y="1"/>
                    <a:pt x="844" y="1"/>
                    <a:pt x="834" y="1"/>
                  </a:cubicBezTo>
                  <a:close/>
                </a:path>
              </a:pathLst>
            </a:custGeom>
            <a:solidFill>
              <a:srgbClr val="F1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4175050" y="1511950"/>
              <a:ext cx="14175" cy="11975"/>
            </a:xfrm>
            <a:custGeom>
              <a:avLst/>
              <a:gdLst/>
              <a:ahLst/>
              <a:cxnLst/>
              <a:rect l="l" t="t" r="r" b="b"/>
              <a:pathLst>
                <a:path w="567" h="479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35" y="478"/>
                    <a:pt x="485" y="478"/>
                  </a:cubicBezTo>
                  <a:cubicBezTo>
                    <a:pt x="511" y="478"/>
                    <a:pt x="538" y="477"/>
                    <a:pt x="566" y="474"/>
                  </a:cubicBezTo>
                  <a:lnTo>
                    <a:pt x="483" y="30"/>
                  </a:lnTo>
                  <a:cubicBezTo>
                    <a:pt x="483" y="30"/>
                    <a:pt x="390" y="62"/>
                    <a:pt x="267" y="62"/>
                  </a:cubicBezTo>
                  <a:cubicBezTo>
                    <a:pt x="185" y="62"/>
                    <a:pt x="90" y="48"/>
                    <a:pt x="0" y="1"/>
                  </a:cubicBezTo>
                  <a:close/>
                </a:path>
              </a:pathLst>
            </a:custGeom>
            <a:solidFill>
              <a:srgbClr val="E2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5"/>
            <p:cNvSpPr/>
            <p:nvPr/>
          </p:nvSpPr>
          <p:spPr>
            <a:xfrm>
              <a:off x="4157850" y="1535150"/>
              <a:ext cx="39500" cy="26550"/>
            </a:xfrm>
            <a:custGeom>
              <a:avLst/>
              <a:gdLst/>
              <a:ahLst/>
              <a:cxnLst/>
              <a:rect l="l" t="t" r="r" b="b"/>
              <a:pathLst>
                <a:path w="1580" h="1062" extrusionOk="0">
                  <a:moveTo>
                    <a:pt x="490" y="1"/>
                  </a:moveTo>
                  <a:cubicBezTo>
                    <a:pt x="288" y="1"/>
                    <a:pt x="103" y="27"/>
                    <a:pt x="0" y="106"/>
                  </a:cubicBezTo>
                  <a:cubicBezTo>
                    <a:pt x="0" y="106"/>
                    <a:pt x="246" y="869"/>
                    <a:pt x="807" y="1031"/>
                  </a:cubicBezTo>
                  <a:cubicBezTo>
                    <a:pt x="880" y="1052"/>
                    <a:pt x="948" y="1062"/>
                    <a:pt x="1010" y="1062"/>
                  </a:cubicBezTo>
                  <a:cubicBezTo>
                    <a:pt x="1423" y="1062"/>
                    <a:pt x="1580" y="620"/>
                    <a:pt x="1373" y="109"/>
                  </a:cubicBezTo>
                  <a:cubicBezTo>
                    <a:pt x="1373" y="109"/>
                    <a:pt x="898" y="1"/>
                    <a:pt x="490" y="1"/>
                  </a:cubicBezTo>
                  <a:close/>
                </a:path>
              </a:pathLst>
            </a:custGeom>
            <a:solidFill>
              <a:srgbClr val="F1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4419225" y="2230725"/>
              <a:ext cx="60200" cy="42450"/>
            </a:xfrm>
            <a:custGeom>
              <a:avLst/>
              <a:gdLst/>
              <a:ahLst/>
              <a:cxnLst/>
              <a:rect l="l" t="t" r="r" b="b"/>
              <a:pathLst>
                <a:path w="2408" h="1698" extrusionOk="0">
                  <a:moveTo>
                    <a:pt x="260" y="1"/>
                  </a:moveTo>
                  <a:lnTo>
                    <a:pt x="25" y="400"/>
                  </a:lnTo>
                  <a:lnTo>
                    <a:pt x="1" y="1056"/>
                  </a:lnTo>
                  <a:lnTo>
                    <a:pt x="1134" y="1697"/>
                  </a:lnTo>
                  <a:lnTo>
                    <a:pt x="2407" y="1697"/>
                  </a:lnTo>
                  <a:lnTo>
                    <a:pt x="2407" y="1475"/>
                  </a:lnTo>
                  <a:lnTo>
                    <a:pt x="2124" y="1475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4010548" y="1747141"/>
              <a:ext cx="622270" cy="5980"/>
            </a:xfrm>
            <a:custGeom>
              <a:avLst/>
              <a:gdLst/>
              <a:ahLst/>
              <a:cxnLst/>
              <a:rect l="l" t="t" r="r" b="b"/>
              <a:pathLst>
                <a:path w="29942" h="184" extrusionOk="0">
                  <a:moveTo>
                    <a:pt x="1" y="0"/>
                  </a:moveTo>
                  <a:lnTo>
                    <a:pt x="1" y="183"/>
                  </a:lnTo>
                  <a:lnTo>
                    <a:pt x="29942" y="183"/>
                  </a:lnTo>
                  <a:lnTo>
                    <a:pt x="29942" y="0"/>
                  </a:lnTo>
                  <a:close/>
                </a:path>
              </a:pathLst>
            </a:custGeom>
            <a:solidFill>
              <a:srgbClr val="6576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4151625" y="1749925"/>
              <a:ext cx="476225" cy="23200"/>
            </a:xfrm>
            <a:custGeom>
              <a:avLst/>
              <a:gdLst/>
              <a:ahLst/>
              <a:cxnLst/>
              <a:rect l="l" t="t" r="r" b="b"/>
              <a:pathLst>
                <a:path w="19049" h="928" extrusionOk="0">
                  <a:moveTo>
                    <a:pt x="0" y="1"/>
                  </a:moveTo>
                  <a:cubicBezTo>
                    <a:pt x="0" y="1"/>
                    <a:pt x="3616" y="928"/>
                    <a:pt x="9288" y="928"/>
                  </a:cubicBezTo>
                  <a:cubicBezTo>
                    <a:pt x="12100" y="928"/>
                    <a:pt x="15417" y="700"/>
                    <a:pt x="19049" y="1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576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5"/>
            <p:cNvSpPr/>
            <p:nvPr/>
          </p:nvSpPr>
          <p:spPr>
            <a:xfrm>
              <a:off x="4035050" y="1750675"/>
              <a:ext cx="183500" cy="10875"/>
            </a:xfrm>
            <a:custGeom>
              <a:avLst/>
              <a:gdLst/>
              <a:ahLst/>
              <a:cxnLst/>
              <a:rect l="l" t="t" r="r" b="b"/>
              <a:pathLst>
                <a:path w="7340" h="435" extrusionOk="0">
                  <a:moveTo>
                    <a:pt x="1" y="0"/>
                  </a:moveTo>
                  <a:lnTo>
                    <a:pt x="293" y="435"/>
                  </a:lnTo>
                  <a:lnTo>
                    <a:pt x="7339" y="435"/>
                  </a:lnTo>
                  <a:lnTo>
                    <a:pt x="7339" y="0"/>
                  </a:lnTo>
                  <a:close/>
                </a:path>
              </a:pathLst>
            </a:custGeom>
            <a:solidFill>
              <a:srgbClr val="6576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4011300" y="1541250"/>
              <a:ext cx="190700" cy="208725"/>
            </a:xfrm>
            <a:custGeom>
              <a:avLst/>
              <a:gdLst/>
              <a:ahLst/>
              <a:cxnLst/>
              <a:rect l="l" t="t" r="r" b="b"/>
              <a:pathLst>
                <a:path w="7628" h="8349" extrusionOk="0">
                  <a:moveTo>
                    <a:pt x="4266" y="0"/>
                  </a:moveTo>
                  <a:cubicBezTo>
                    <a:pt x="4094" y="94"/>
                    <a:pt x="3910" y="241"/>
                    <a:pt x="3742" y="478"/>
                  </a:cubicBezTo>
                  <a:cubicBezTo>
                    <a:pt x="2755" y="1863"/>
                    <a:pt x="481" y="5171"/>
                    <a:pt x="257" y="6548"/>
                  </a:cubicBezTo>
                  <a:cubicBezTo>
                    <a:pt x="0" y="8132"/>
                    <a:pt x="1402" y="8321"/>
                    <a:pt x="1844" y="8321"/>
                  </a:cubicBezTo>
                  <a:cubicBezTo>
                    <a:pt x="1894" y="8321"/>
                    <a:pt x="1932" y="8318"/>
                    <a:pt x="1954" y="8315"/>
                  </a:cubicBezTo>
                  <a:cubicBezTo>
                    <a:pt x="1954" y="8315"/>
                    <a:pt x="4624" y="8349"/>
                    <a:pt x="6298" y="8349"/>
                  </a:cubicBezTo>
                  <a:cubicBezTo>
                    <a:pt x="7069" y="8349"/>
                    <a:pt x="7628" y="8342"/>
                    <a:pt x="7618" y="8321"/>
                  </a:cubicBezTo>
                  <a:cubicBezTo>
                    <a:pt x="7588" y="8256"/>
                    <a:pt x="7620" y="7597"/>
                    <a:pt x="7620" y="7597"/>
                  </a:cubicBezTo>
                  <a:lnTo>
                    <a:pt x="2458" y="6990"/>
                  </a:lnTo>
                  <a:cubicBezTo>
                    <a:pt x="2458" y="6990"/>
                    <a:pt x="4029" y="5715"/>
                    <a:pt x="4681" y="3620"/>
                  </a:cubicBezTo>
                  <a:cubicBezTo>
                    <a:pt x="5137" y="2155"/>
                    <a:pt x="4487" y="499"/>
                    <a:pt x="42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4170975" y="1839000"/>
              <a:ext cx="81050" cy="52600"/>
            </a:xfrm>
            <a:custGeom>
              <a:avLst/>
              <a:gdLst/>
              <a:ahLst/>
              <a:cxnLst/>
              <a:rect l="l" t="t" r="r" b="b"/>
              <a:pathLst>
                <a:path w="3242" h="2104" extrusionOk="0">
                  <a:moveTo>
                    <a:pt x="569" y="1"/>
                  </a:moveTo>
                  <a:lnTo>
                    <a:pt x="0" y="2104"/>
                  </a:lnTo>
                  <a:lnTo>
                    <a:pt x="3241" y="2104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4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4361400" y="1439775"/>
              <a:ext cx="35400" cy="19425"/>
            </a:xfrm>
            <a:custGeom>
              <a:avLst/>
              <a:gdLst/>
              <a:ahLst/>
              <a:cxnLst/>
              <a:rect l="l" t="t" r="r" b="b"/>
              <a:pathLst>
                <a:path w="1416" h="777" extrusionOk="0">
                  <a:moveTo>
                    <a:pt x="0" y="0"/>
                  </a:moveTo>
                  <a:cubicBezTo>
                    <a:pt x="0" y="0"/>
                    <a:pt x="73" y="777"/>
                    <a:pt x="1346" y="777"/>
                  </a:cubicBezTo>
                  <a:lnTo>
                    <a:pt x="141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4291650" y="1577700"/>
              <a:ext cx="217650" cy="87950"/>
            </a:xfrm>
            <a:custGeom>
              <a:avLst/>
              <a:gdLst/>
              <a:ahLst/>
              <a:cxnLst/>
              <a:rect l="l" t="t" r="r" b="b"/>
              <a:pathLst>
                <a:path w="8706" h="3518" extrusionOk="0">
                  <a:moveTo>
                    <a:pt x="6645" y="1"/>
                  </a:moveTo>
                  <a:lnTo>
                    <a:pt x="1" y="2375"/>
                  </a:lnTo>
                  <a:cubicBezTo>
                    <a:pt x="1" y="2375"/>
                    <a:pt x="96" y="3517"/>
                    <a:pt x="4093" y="3517"/>
                  </a:cubicBezTo>
                  <a:cubicBezTo>
                    <a:pt x="4194" y="3517"/>
                    <a:pt x="4298" y="3517"/>
                    <a:pt x="4404" y="3515"/>
                  </a:cubicBezTo>
                  <a:cubicBezTo>
                    <a:pt x="8705" y="3454"/>
                    <a:pt x="6645" y="1"/>
                    <a:pt x="6645" y="1"/>
                  </a:cubicBezTo>
                  <a:close/>
                </a:path>
              </a:pathLst>
            </a:custGeom>
            <a:solidFill>
              <a:srgbClr val="4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4180675" y="1800375"/>
              <a:ext cx="71300" cy="91225"/>
            </a:xfrm>
            <a:custGeom>
              <a:avLst/>
              <a:gdLst/>
              <a:ahLst/>
              <a:cxnLst/>
              <a:rect l="l" t="t" r="r" b="b"/>
              <a:pathLst>
                <a:path w="2852" h="3649" extrusionOk="0">
                  <a:moveTo>
                    <a:pt x="1540" y="1"/>
                  </a:moveTo>
                  <a:lnTo>
                    <a:pt x="1540" y="1"/>
                  </a:lnTo>
                  <a:cubicBezTo>
                    <a:pt x="1842" y="940"/>
                    <a:pt x="1388" y="1273"/>
                    <a:pt x="843" y="1546"/>
                  </a:cubicBezTo>
                  <a:cubicBezTo>
                    <a:pt x="299" y="1819"/>
                    <a:pt x="1" y="3649"/>
                    <a:pt x="1" y="3649"/>
                  </a:cubicBezTo>
                  <a:lnTo>
                    <a:pt x="2851" y="3649"/>
                  </a:lnTo>
                  <a:cubicBezTo>
                    <a:pt x="2851" y="3649"/>
                    <a:pt x="1509" y="2303"/>
                    <a:pt x="1933" y="1546"/>
                  </a:cubicBezTo>
                  <a:cubicBezTo>
                    <a:pt x="2358" y="788"/>
                    <a:pt x="1540" y="1"/>
                    <a:pt x="1540" y="1"/>
                  </a:cubicBez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4095075" y="1586075"/>
              <a:ext cx="59925" cy="122625"/>
            </a:xfrm>
            <a:custGeom>
              <a:avLst/>
              <a:gdLst/>
              <a:ahLst/>
              <a:cxnLst/>
              <a:rect l="l" t="t" r="r" b="b"/>
              <a:pathLst>
                <a:path w="2397" h="4905" extrusionOk="0">
                  <a:moveTo>
                    <a:pt x="1435" y="1"/>
                  </a:moveTo>
                  <a:lnTo>
                    <a:pt x="1435" y="2"/>
                  </a:lnTo>
                  <a:cubicBezTo>
                    <a:pt x="1516" y="580"/>
                    <a:pt x="1519" y="1220"/>
                    <a:pt x="1330" y="1827"/>
                  </a:cubicBezTo>
                  <a:cubicBezTo>
                    <a:pt x="1024" y="2810"/>
                    <a:pt x="515" y="3613"/>
                    <a:pt x="62" y="4188"/>
                  </a:cubicBezTo>
                  <a:lnTo>
                    <a:pt x="0" y="4905"/>
                  </a:lnTo>
                  <a:cubicBezTo>
                    <a:pt x="2397" y="2034"/>
                    <a:pt x="1435" y="1"/>
                    <a:pt x="1435" y="1"/>
                  </a:cubicBez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5"/>
            <p:cNvSpPr/>
            <p:nvPr/>
          </p:nvSpPr>
          <p:spPr>
            <a:xfrm>
              <a:off x="4233350" y="1546175"/>
              <a:ext cx="14825" cy="55075"/>
            </a:xfrm>
            <a:custGeom>
              <a:avLst/>
              <a:gdLst/>
              <a:ahLst/>
              <a:cxnLst/>
              <a:rect l="l" t="t" r="r" b="b"/>
              <a:pathLst>
                <a:path w="593" h="2203" extrusionOk="0">
                  <a:moveTo>
                    <a:pt x="0" y="0"/>
                  </a:moveTo>
                  <a:lnTo>
                    <a:pt x="0" y="0"/>
                  </a:lnTo>
                  <a:cubicBezTo>
                    <a:pt x="17" y="20"/>
                    <a:pt x="47" y="70"/>
                    <a:pt x="84" y="138"/>
                  </a:cubicBezTo>
                  <a:lnTo>
                    <a:pt x="84" y="138"/>
                  </a:lnTo>
                  <a:cubicBezTo>
                    <a:pt x="32" y="24"/>
                    <a:pt x="0" y="0"/>
                    <a:pt x="0" y="0"/>
                  </a:cubicBezTo>
                  <a:close/>
                  <a:moveTo>
                    <a:pt x="84" y="138"/>
                  </a:moveTo>
                  <a:cubicBezTo>
                    <a:pt x="183" y="354"/>
                    <a:pt x="355" y="893"/>
                    <a:pt x="522" y="2202"/>
                  </a:cubicBezTo>
                  <a:lnTo>
                    <a:pt x="592" y="1168"/>
                  </a:lnTo>
                  <a:cubicBezTo>
                    <a:pt x="592" y="1168"/>
                    <a:pt x="257" y="455"/>
                    <a:pt x="84" y="138"/>
                  </a:cubicBezTo>
                  <a:close/>
                </a:path>
              </a:pathLst>
            </a:custGeom>
            <a:solidFill>
              <a:srgbClr val="D14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4231525" y="1618600"/>
              <a:ext cx="21000" cy="70200"/>
            </a:xfrm>
            <a:custGeom>
              <a:avLst/>
              <a:gdLst/>
              <a:ahLst/>
              <a:cxnLst/>
              <a:rect l="l" t="t" r="r" b="b"/>
              <a:pathLst>
                <a:path w="840" h="2808" extrusionOk="0">
                  <a:moveTo>
                    <a:pt x="0" y="2581"/>
                  </a:moveTo>
                  <a:cubicBezTo>
                    <a:pt x="3" y="2582"/>
                    <a:pt x="6" y="2583"/>
                    <a:pt x="9" y="2584"/>
                  </a:cubicBezTo>
                  <a:lnTo>
                    <a:pt x="9" y="2584"/>
                  </a:lnTo>
                  <a:cubicBezTo>
                    <a:pt x="3" y="2582"/>
                    <a:pt x="0" y="2581"/>
                    <a:pt x="0" y="2581"/>
                  </a:cubicBezTo>
                  <a:close/>
                  <a:moveTo>
                    <a:pt x="595" y="1"/>
                  </a:moveTo>
                  <a:cubicBezTo>
                    <a:pt x="595" y="1"/>
                    <a:pt x="491" y="1170"/>
                    <a:pt x="560" y="1639"/>
                  </a:cubicBezTo>
                  <a:cubicBezTo>
                    <a:pt x="628" y="2106"/>
                    <a:pt x="336" y="2235"/>
                    <a:pt x="369" y="2371"/>
                  </a:cubicBezTo>
                  <a:cubicBezTo>
                    <a:pt x="394" y="2482"/>
                    <a:pt x="261" y="2601"/>
                    <a:pt x="107" y="2601"/>
                  </a:cubicBezTo>
                  <a:cubicBezTo>
                    <a:pt x="75" y="2601"/>
                    <a:pt x="42" y="2596"/>
                    <a:pt x="9" y="2584"/>
                  </a:cubicBezTo>
                  <a:lnTo>
                    <a:pt x="9" y="2584"/>
                  </a:lnTo>
                  <a:cubicBezTo>
                    <a:pt x="81" y="2611"/>
                    <a:pt x="587" y="2797"/>
                    <a:pt x="840" y="2807"/>
                  </a:cubicBezTo>
                  <a:cubicBezTo>
                    <a:pt x="840" y="2807"/>
                    <a:pt x="576" y="365"/>
                    <a:pt x="595" y="1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5"/>
            <p:cNvSpPr/>
            <p:nvPr/>
          </p:nvSpPr>
          <p:spPr>
            <a:xfrm>
              <a:off x="4288175" y="1552500"/>
              <a:ext cx="110875" cy="88375"/>
            </a:xfrm>
            <a:custGeom>
              <a:avLst/>
              <a:gdLst/>
              <a:ahLst/>
              <a:cxnLst/>
              <a:rect l="l" t="t" r="r" b="b"/>
              <a:pathLst>
                <a:path w="4435" h="3535" extrusionOk="0">
                  <a:moveTo>
                    <a:pt x="4435" y="1"/>
                  </a:moveTo>
                  <a:lnTo>
                    <a:pt x="4435" y="1"/>
                  </a:lnTo>
                  <a:cubicBezTo>
                    <a:pt x="3088" y="2057"/>
                    <a:pt x="1299" y="2956"/>
                    <a:pt x="5" y="2956"/>
                  </a:cubicBezTo>
                  <a:cubicBezTo>
                    <a:pt x="4" y="2956"/>
                    <a:pt x="2" y="2956"/>
                    <a:pt x="0" y="2956"/>
                  </a:cubicBezTo>
                  <a:lnTo>
                    <a:pt x="0" y="2958"/>
                  </a:lnTo>
                  <a:cubicBezTo>
                    <a:pt x="36" y="3162"/>
                    <a:pt x="113" y="3358"/>
                    <a:pt x="223" y="3534"/>
                  </a:cubicBezTo>
                  <a:cubicBezTo>
                    <a:pt x="3217" y="2797"/>
                    <a:pt x="4435" y="2"/>
                    <a:pt x="4435" y="1"/>
                  </a:cubicBez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4297950" y="1546175"/>
              <a:ext cx="44350" cy="37225"/>
            </a:xfrm>
            <a:custGeom>
              <a:avLst/>
              <a:gdLst/>
              <a:ahLst/>
              <a:cxnLst/>
              <a:rect l="l" t="t" r="r" b="b"/>
              <a:pathLst>
                <a:path w="1774" h="1489" extrusionOk="0">
                  <a:moveTo>
                    <a:pt x="1031" y="0"/>
                  </a:moveTo>
                  <a:cubicBezTo>
                    <a:pt x="1030" y="0"/>
                    <a:pt x="172" y="1292"/>
                    <a:pt x="0" y="1489"/>
                  </a:cubicBezTo>
                  <a:cubicBezTo>
                    <a:pt x="0" y="1489"/>
                    <a:pt x="1" y="1489"/>
                    <a:pt x="2" y="1489"/>
                  </a:cubicBezTo>
                  <a:cubicBezTo>
                    <a:pt x="31" y="1489"/>
                    <a:pt x="636" y="1482"/>
                    <a:pt x="1773" y="966"/>
                  </a:cubicBezTo>
                  <a:lnTo>
                    <a:pt x="1773" y="966"/>
                  </a:lnTo>
                  <a:cubicBezTo>
                    <a:pt x="1773" y="966"/>
                    <a:pt x="1038" y="1095"/>
                    <a:pt x="765" y="1133"/>
                  </a:cubicBezTo>
                  <a:cubicBezTo>
                    <a:pt x="747" y="1135"/>
                    <a:pt x="732" y="1136"/>
                    <a:pt x="718" y="1136"/>
                  </a:cubicBezTo>
                  <a:cubicBezTo>
                    <a:pt x="530" y="1136"/>
                    <a:pt x="782" y="898"/>
                    <a:pt x="788" y="745"/>
                  </a:cubicBezTo>
                  <a:cubicBezTo>
                    <a:pt x="796" y="580"/>
                    <a:pt x="1031" y="0"/>
                    <a:pt x="1031" y="0"/>
                  </a:cubicBezTo>
                  <a:close/>
                </a:path>
              </a:pathLst>
            </a:custGeom>
            <a:solidFill>
              <a:srgbClr val="3B2A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4337800" y="1454750"/>
              <a:ext cx="20775" cy="69300"/>
            </a:xfrm>
            <a:custGeom>
              <a:avLst/>
              <a:gdLst/>
              <a:ahLst/>
              <a:cxnLst/>
              <a:rect l="l" t="t" r="r" b="b"/>
              <a:pathLst>
                <a:path w="831" h="2772" extrusionOk="0">
                  <a:moveTo>
                    <a:pt x="12" y="0"/>
                  </a:moveTo>
                  <a:lnTo>
                    <a:pt x="12" y="0"/>
                  </a:lnTo>
                  <a:cubicBezTo>
                    <a:pt x="562" y="1276"/>
                    <a:pt x="1" y="2771"/>
                    <a:pt x="10" y="2771"/>
                  </a:cubicBezTo>
                  <a:cubicBezTo>
                    <a:pt x="10" y="2771"/>
                    <a:pt x="11" y="2770"/>
                    <a:pt x="12" y="2767"/>
                  </a:cubicBezTo>
                  <a:cubicBezTo>
                    <a:pt x="831" y="1133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3B2A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4442500" y="1449450"/>
              <a:ext cx="23000" cy="99950"/>
            </a:xfrm>
            <a:custGeom>
              <a:avLst/>
              <a:gdLst/>
              <a:ahLst/>
              <a:cxnLst/>
              <a:rect l="l" t="t" r="r" b="b"/>
              <a:pathLst>
                <a:path w="920" h="3998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778" y="1845"/>
                    <a:pt x="836" y="3997"/>
                  </a:cubicBezTo>
                  <a:cubicBezTo>
                    <a:pt x="836" y="3997"/>
                    <a:pt x="920" y="2250"/>
                    <a:pt x="317" y="454"/>
                  </a:cubicBezTo>
                  <a:cubicBezTo>
                    <a:pt x="317" y="454"/>
                    <a:pt x="101" y="112"/>
                    <a:pt x="1" y="1"/>
                  </a:cubicBez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4094425" y="1710875"/>
              <a:ext cx="107375" cy="20325"/>
            </a:xfrm>
            <a:custGeom>
              <a:avLst/>
              <a:gdLst/>
              <a:ahLst/>
              <a:cxnLst/>
              <a:rect l="l" t="t" r="r" b="b"/>
              <a:pathLst>
                <a:path w="4295" h="813" extrusionOk="0">
                  <a:moveTo>
                    <a:pt x="206" y="1"/>
                  </a:moveTo>
                  <a:cubicBezTo>
                    <a:pt x="85" y="1"/>
                    <a:pt x="19" y="7"/>
                    <a:pt x="19" y="7"/>
                  </a:cubicBezTo>
                  <a:lnTo>
                    <a:pt x="1" y="322"/>
                  </a:lnTo>
                  <a:lnTo>
                    <a:pt x="4295" y="812"/>
                  </a:lnTo>
                  <a:cubicBezTo>
                    <a:pt x="4295" y="812"/>
                    <a:pt x="2941" y="643"/>
                    <a:pt x="1880" y="289"/>
                  </a:cubicBezTo>
                  <a:cubicBezTo>
                    <a:pt x="1126" y="37"/>
                    <a:pt x="503" y="1"/>
                    <a:pt x="206" y="1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4065025" y="1710875"/>
              <a:ext cx="11925" cy="5125"/>
            </a:xfrm>
            <a:custGeom>
              <a:avLst/>
              <a:gdLst/>
              <a:ahLst/>
              <a:cxnLst/>
              <a:rect l="l" t="t" r="r" b="b"/>
              <a:pathLst>
                <a:path w="477" h="205" extrusionOk="0">
                  <a:moveTo>
                    <a:pt x="32" y="0"/>
                  </a:moveTo>
                  <a:cubicBezTo>
                    <a:pt x="1" y="195"/>
                    <a:pt x="249" y="205"/>
                    <a:pt x="300" y="205"/>
                  </a:cubicBezTo>
                  <a:cubicBezTo>
                    <a:pt x="306" y="205"/>
                    <a:pt x="309" y="205"/>
                    <a:pt x="309" y="205"/>
                  </a:cubicBezTo>
                  <a:lnTo>
                    <a:pt x="477" y="56"/>
                  </a:lnTo>
                  <a:lnTo>
                    <a:pt x="477" y="56"/>
                  </a:lnTo>
                  <a:cubicBezTo>
                    <a:pt x="394" y="80"/>
                    <a:pt x="325" y="89"/>
                    <a:pt x="268" y="89"/>
                  </a:cubicBezTo>
                  <a:cubicBezTo>
                    <a:pt x="90" y="89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4154850" y="1467075"/>
              <a:ext cx="34300" cy="22300"/>
            </a:xfrm>
            <a:custGeom>
              <a:avLst/>
              <a:gdLst/>
              <a:ahLst/>
              <a:cxnLst/>
              <a:rect l="l" t="t" r="r" b="b"/>
              <a:pathLst>
                <a:path w="1372" h="892" extrusionOk="0">
                  <a:moveTo>
                    <a:pt x="625" y="1"/>
                  </a:moveTo>
                  <a:cubicBezTo>
                    <a:pt x="389" y="1"/>
                    <a:pt x="172" y="31"/>
                    <a:pt x="120" y="113"/>
                  </a:cubicBezTo>
                  <a:cubicBezTo>
                    <a:pt x="0" y="305"/>
                    <a:pt x="256" y="891"/>
                    <a:pt x="256" y="891"/>
                  </a:cubicBezTo>
                  <a:cubicBezTo>
                    <a:pt x="938" y="876"/>
                    <a:pt x="989" y="349"/>
                    <a:pt x="989" y="349"/>
                  </a:cubicBezTo>
                  <a:cubicBezTo>
                    <a:pt x="1038" y="422"/>
                    <a:pt x="1098" y="442"/>
                    <a:pt x="1148" y="442"/>
                  </a:cubicBezTo>
                  <a:cubicBezTo>
                    <a:pt x="1206" y="442"/>
                    <a:pt x="1252" y="415"/>
                    <a:pt x="1252" y="415"/>
                  </a:cubicBezTo>
                  <a:lnTo>
                    <a:pt x="1289" y="491"/>
                  </a:lnTo>
                  <a:cubicBezTo>
                    <a:pt x="1289" y="491"/>
                    <a:pt x="1372" y="214"/>
                    <a:pt x="1321" y="113"/>
                  </a:cubicBezTo>
                  <a:cubicBezTo>
                    <a:pt x="1292" y="55"/>
                    <a:pt x="942" y="1"/>
                    <a:pt x="625" y="1"/>
                  </a:cubicBez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4155650" y="1480450"/>
              <a:ext cx="9875" cy="9125"/>
            </a:xfrm>
            <a:custGeom>
              <a:avLst/>
              <a:gdLst/>
              <a:ahLst/>
              <a:cxnLst/>
              <a:rect l="l" t="t" r="r" b="b"/>
              <a:pathLst>
                <a:path w="395" h="365" extrusionOk="0">
                  <a:moveTo>
                    <a:pt x="181" y="1"/>
                  </a:moveTo>
                  <a:cubicBezTo>
                    <a:pt x="141" y="1"/>
                    <a:pt x="98" y="16"/>
                    <a:pt x="64" y="68"/>
                  </a:cubicBezTo>
                  <a:cubicBezTo>
                    <a:pt x="1" y="163"/>
                    <a:pt x="72" y="365"/>
                    <a:pt x="295" y="365"/>
                  </a:cubicBezTo>
                  <a:cubicBezTo>
                    <a:pt x="319" y="365"/>
                    <a:pt x="344" y="362"/>
                    <a:pt x="372" y="357"/>
                  </a:cubicBezTo>
                  <a:cubicBezTo>
                    <a:pt x="394" y="244"/>
                    <a:pt x="365" y="126"/>
                    <a:pt x="293" y="36"/>
                  </a:cubicBezTo>
                  <a:cubicBezTo>
                    <a:pt x="293" y="36"/>
                    <a:pt x="241" y="1"/>
                    <a:pt x="181" y="1"/>
                  </a:cubicBezTo>
                  <a:close/>
                </a:path>
              </a:pathLst>
            </a:custGeom>
            <a:solidFill>
              <a:srgbClr val="F1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4152700" y="1489350"/>
              <a:ext cx="14800" cy="42200"/>
            </a:xfrm>
            <a:custGeom>
              <a:avLst/>
              <a:gdLst/>
              <a:ahLst/>
              <a:cxnLst/>
              <a:rect l="l" t="t" r="r" b="b"/>
              <a:pathLst>
                <a:path w="592" h="1688" extrusionOk="0">
                  <a:moveTo>
                    <a:pt x="342" y="0"/>
                  </a:moveTo>
                  <a:lnTo>
                    <a:pt x="260" y="220"/>
                  </a:lnTo>
                  <a:cubicBezTo>
                    <a:pt x="260" y="220"/>
                    <a:pt x="1" y="1297"/>
                    <a:pt x="9" y="1460"/>
                  </a:cubicBezTo>
                  <a:cubicBezTo>
                    <a:pt x="14" y="1572"/>
                    <a:pt x="153" y="1688"/>
                    <a:pt x="285" y="1688"/>
                  </a:cubicBezTo>
                  <a:cubicBezTo>
                    <a:pt x="345" y="1688"/>
                    <a:pt x="403" y="1664"/>
                    <a:pt x="448" y="1607"/>
                  </a:cubicBezTo>
                  <a:cubicBezTo>
                    <a:pt x="592" y="1421"/>
                    <a:pt x="448" y="1203"/>
                    <a:pt x="448" y="1203"/>
                  </a:cubicBezTo>
                  <a:cubicBezTo>
                    <a:pt x="448" y="1203"/>
                    <a:pt x="313" y="935"/>
                    <a:pt x="448" y="573"/>
                  </a:cubicBezTo>
                  <a:cubicBezTo>
                    <a:pt x="583" y="211"/>
                    <a:pt x="342" y="0"/>
                    <a:pt x="342" y="0"/>
                  </a:cubicBez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4364525" y="1370575"/>
              <a:ext cx="38300" cy="26350"/>
            </a:xfrm>
            <a:custGeom>
              <a:avLst/>
              <a:gdLst/>
              <a:ahLst/>
              <a:cxnLst/>
              <a:rect l="l" t="t" r="r" b="b"/>
              <a:pathLst>
                <a:path w="1532" h="1054" extrusionOk="0">
                  <a:moveTo>
                    <a:pt x="1150" y="1"/>
                  </a:moveTo>
                  <a:cubicBezTo>
                    <a:pt x="1120" y="1"/>
                    <a:pt x="1089" y="5"/>
                    <a:pt x="1056" y="15"/>
                  </a:cubicBezTo>
                  <a:cubicBezTo>
                    <a:pt x="932" y="51"/>
                    <a:pt x="780" y="61"/>
                    <a:pt x="642" y="61"/>
                  </a:cubicBezTo>
                  <a:cubicBezTo>
                    <a:pt x="435" y="61"/>
                    <a:pt x="261" y="37"/>
                    <a:pt x="261" y="37"/>
                  </a:cubicBezTo>
                  <a:cubicBezTo>
                    <a:pt x="261" y="37"/>
                    <a:pt x="64" y="52"/>
                    <a:pt x="56" y="234"/>
                  </a:cubicBezTo>
                  <a:cubicBezTo>
                    <a:pt x="48" y="415"/>
                    <a:pt x="0" y="927"/>
                    <a:pt x="154" y="1054"/>
                  </a:cubicBezTo>
                  <a:lnTo>
                    <a:pt x="163" y="897"/>
                  </a:lnTo>
                  <a:cubicBezTo>
                    <a:pt x="272" y="845"/>
                    <a:pt x="356" y="752"/>
                    <a:pt x="399" y="639"/>
                  </a:cubicBezTo>
                  <a:cubicBezTo>
                    <a:pt x="399" y="639"/>
                    <a:pt x="581" y="672"/>
                    <a:pt x="790" y="672"/>
                  </a:cubicBezTo>
                  <a:cubicBezTo>
                    <a:pt x="987" y="672"/>
                    <a:pt x="1207" y="643"/>
                    <a:pt x="1321" y="529"/>
                  </a:cubicBezTo>
                  <a:cubicBezTo>
                    <a:pt x="1531" y="319"/>
                    <a:pt x="1402" y="1"/>
                    <a:pt x="1150" y="1"/>
                  </a:cubicBez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4362900" y="1383800"/>
              <a:ext cx="9675" cy="9525"/>
            </a:xfrm>
            <a:custGeom>
              <a:avLst/>
              <a:gdLst/>
              <a:ahLst/>
              <a:cxnLst/>
              <a:rect l="l" t="t" r="r" b="b"/>
              <a:pathLst>
                <a:path w="387" h="381" extrusionOk="0">
                  <a:moveTo>
                    <a:pt x="189" y="0"/>
                  </a:moveTo>
                  <a:cubicBezTo>
                    <a:pt x="154" y="0"/>
                    <a:pt x="116" y="14"/>
                    <a:pt x="82" y="53"/>
                  </a:cubicBezTo>
                  <a:cubicBezTo>
                    <a:pt x="0" y="146"/>
                    <a:pt x="60" y="381"/>
                    <a:pt x="324" y="381"/>
                  </a:cubicBezTo>
                  <a:cubicBezTo>
                    <a:pt x="332" y="381"/>
                    <a:pt x="341" y="380"/>
                    <a:pt x="349" y="380"/>
                  </a:cubicBezTo>
                  <a:cubicBezTo>
                    <a:pt x="386" y="270"/>
                    <a:pt x="373" y="150"/>
                    <a:pt x="313" y="51"/>
                  </a:cubicBezTo>
                  <a:cubicBezTo>
                    <a:pt x="313" y="51"/>
                    <a:pt x="257" y="0"/>
                    <a:pt x="189" y="0"/>
                  </a:cubicBezTo>
                  <a:close/>
                </a:path>
              </a:pathLst>
            </a:custGeom>
            <a:solidFill>
              <a:srgbClr val="F1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4377300" y="1414125"/>
              <a:ext cx="15875" cy="11775"/>
            </a:xfrm>
            <a:custGeom>
              <a:avLst/>
              <a:gdLst/>
              <a:ahLst/>
              <a:cxnLst/>
              <a:rect l="l" t="t" r="r" b="b"/>
              <a:pathLst>
                <a:path w="635" h="471" extrusionOk="0">
                  <a:moveTo>
                    <a:pt x="610" y="1"/>
                  </a:moveTo>
                  <a:cubicBezTo>
                    <a:pt x="610" y="1"/>
                    <a:pt x="452" y="125"/>
                    <a:pt x="255" y="125"/>
                  </a:cubicBezTo>
                  <a:cubicBezTo>
                    <a:pt x="174" y="125"/>
                    <a:pt x="86" y="104"/>
                    <a:pt x="0" y="44"/>
                  </a:cubicBezTo>
                  <a:lnTo>
                    <a:pt x="0" y="44"/>
                  </a:lnTo>
                  <a:cubicBezTo>
                    <a:pt x="0" y="44"/>
                    <a:pt x="99" y="461"/>
                    <a:pt x="347" y="470"/>
                  </a:cubicBezTo>
                  <a:cubicBezTo>
                    <a:pt x="351" y="470"/>
                    <a:pt x="355" y="470"/>
                    <a:pt x="359" y="470"/>
                  </a:cubicBezTo>
                  <a:cubicBezTo>
                    <a:pt x="619" y="470"/>
                    <a:pt x="635" y="172"/>
                    <a:pt x="610" y="1"/>
                  </a:cubicBezTo>
                  <a:close/>
                </a:path>
              </a:pathLst>
            </a:custGeom>
            <a:solidFill>
              <a:srgbClr val="E2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4012150" y="2230025"/>
              <a:ext cx="61125" cy="37525"/>
            </a:xfrm>
            <a:custGeom>
              <a:avLst/>
              <a:gdLst/>
              <a:ahLst/>
              <a:cxnLst/>
              <a:rect l="l" t="t" r="r" b="b"/>
              <a:pathLst>
                <a:path w="2445" h="1501" extrusionOk="0">
                  <a:moveTo>
                    <a:pt x="1113" y="1"/>
                  </a:moveTo>
                  <a:lnTo>
                    <a:pt x="667" y="946"/>
                  </a:lnTo>
                  <a:lnTo>
                    <a:pt x="93" y="1258"/>
                  </a:lnTo>
                  <a:lnTo>
                    <a:pt x="1" y="1258"/>
                  </a:lnTo>
                  <a:lnTo>
                    <a:pt x="1" y="1501"/>
                  </a:lnTo>
                  <a:lnTo>
                    <a:pt x="974" y="1501"/>
                  </a:lnTo>
                  <a:lnTo>
                    <a:pt x="2315" y="945"/>
                  </a:lnTo>
                  <a:lnTo>
                    <a:pt x="2445" y="381"/>
                  </a:lnTo>
                  <a:lnTo>
                    <a:pt x="2315" y="19"/>
                  </a:lnTo>
                  <a:lnTo>
                    <a:pt x="1113" y="1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4252125" y="2230725"/>
              <a:ext cx="90525" cy="37400"/>
            </a:xfrm>
            <a:custGeom>
              <a:avLst/>
              <a:gdLst/>
              <a:ahLst/>
              <a:cxnLst/>
              <a:rect l="l" t="t" r="r" b="b"/>
              <a:pathLst>
                <a:path w="3621" h="1496" extrusionOk="0">
                  <a:moveTo>
                    <a:pt x="2106" y="1"/>
                  </a:moveTo>
                  <a:lnTo>
                    <a:pt x="1" y="1238"/>
                  </a:lnTo>
                  <a:lnTo>
                    <a:pt x="1" y="1495"/>
                  </a:lnTo>
                  <a:lnTo>
                    <a:pt x="3379" y="1283"/>
                  </a:lnTo>
                  <a:lnTo>
                    <a:pt x="3621" y="1117"/>
                  </a:lnTo>
                  <a:lnTo>
                    <a:pt x="3621" y="344"/>
                  </a:lnTo>
                  <a:lnTo>
                    <a:pt x="3455" y="1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4201175" y="1738775"/>
              <a:ext cx="44800" cy="10675"/>
            </a:xfrm>
            <a:custGeom>
              <a:avLst/>
              <a:gdLst/>
              <a:ahLst/>
              <a:cxnLst/>
              <a:rect l="l" t="t" r="r" b="b"/>
              <a:pathLst>
                <a:path w="1792" h="427" extrusionOk="0">
                  <a:moveTo>
                    <a:pt x="269" y="0"/>
                  </a:moveTo>
                  <a:cubicBezTo>
                    <a:pt x="126" y="0"/>
                    <a:pt x="1" y="29"/>
                    <a:pt x="1" y="32"/>
                  </a:cubicBezTo>
                  <a:lnTo>
                    <a:pt x="1" y="427"/>
                  </a:lnTo>
                  <a:lnTo>
                    <a:pt x="1792" y="427"/>
                  </a:lnTo>
                  <a:cubicBezTo>
                    <a:pt x="1792" y="427"/>
                    <a:pt x="1792" y="386"/>
                    <a:pt x="1700" y="310"/>
                  </a:cubicBezTo>
                  <a:cubicBezTo>
                    <a:pt x="1608" y="235"/>
                    <a:pt x="695" y="103"/>
                    <a:pt x="494" y="32"/>
                  </a:cubicBezTo>
                  <a:cubicBezTo>
                    <a:pt x="425" y="8"/>
                    <a:pt x="344" y="0"/>
                    <a:pt x="269" y="0"/>
                  </a:cubicBezTo>
                  <a:close/>
                </a:path>
              </a:pathLst>
            </a:custGeom>
            <a:solidFill>
              <a:srgbClr val="F1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4391300" y="1522850"/>
              <a:ext cx="23325" cy="28200"/>
            </a:xfrm>
            <a:custGeom>
              <a:avLst/>
              <a:gdLst/>
              <a:ahLst/>
              <a:cxnLst/>
              <a:rect l="l" t="t" r="r" b="b"/>
              <a:pathLst>
                <a:path w="933" h="1128" extrusionOk="0">
                  <a:moveTo>
                    <a:pt x="664" y="1"/>
                  </a:moveTo>
                  <a:cubicBezTo>
                    <a:pt x="661" y="1"/>
                    <a:pt x="655" y="4"/>
                    <a:pt x="647" y="11"/>
                  </a:cubicBezTo>
                  <a:cubicBezTo>
                    <a:pt x="541" y="102"/>
                    <a:pt x="247" y="430"/>
                    <a:pt x="247" y="430"/>
                  </a:cubicBezTo>
                  <a:cubicBezTo>
                    <a:pt x="247" y="430"/>
                    <a:pt x="237" y="424"/>
                    <a:pt x="220" y="424"/>
                  </a:cubicBezTo>
                  <a:cubicBezTo>
                    <a:pt x="195" y="424"/>
                    <a:pt x="155" y="436"/>
                    <a:pt x="106" y="493"/>
                  </a:cubicBezTo>
                  <a:cubicBezTo>
                    <a:pt x="26" y="589"/>
                    <a:pt x="1" y="816"/>
                    <a:pt x="1" y="816"/>
                  </a:cubicBezTo>
                  <a:lnTo>
                    <a:pt x="258" y="1127"/>
                  </a:lnTo>
                  <a:cubicBezTo>
                    <a:pt x="397" y="1089"/>
                    <a:pt x="537" y="947"/>
                    <a:pt x="590" y="875"/>
                  </a:cubicBezTo>
                  <a:cubicBezTo>
                    <a:pt x="642" y="802"/>
                    <a:pt x="588" y="717"/>
                    <a:pt x="588" y="717"/>
                  </a:cubicBezTo>
                  <a:cubicBezTo>
                    <a:pt x="592" y="661"/>
                    <a:pt x="539" y="612"/>
                    <a:pt x="539" y="612"/>
                  </a:cubicBezTo>
                  <a:cubicBezTo>
                    <a:pt x="539" y="612"/>
                    <a:pt x="932" y="74"/>
                    <a:pt x="884" y="66"/>
                  </a:cubicBezTo>
                  <a:cubicBezTo>
                    <a:pt x="884" y="66"/>
                    <a:pt x="883" y="66"/>
                    <a:pt x="883" y="66"/>
                  </a:cubicBezTo>
                  <a:cubicBezTo>
                    <a:pt x="828" y="66"/>
                    <a:pt x="437" y="478"/>
                    <a:pt x="437" y="478"/>
                  </a:cubicBezTo>
                  <a:cubicBezTo>
                    <a:pt x="437" y="478"/>
                    <a:pt x="708" y="1"/>
                    <a:pt x="664" y="1"/>
                  </a:cubicBezTo>
                  <a:close/>
                </a:path>
              </a:pathLst>
            </a:custGeom>
            <a:solidFill>
              <a:srgbClr val="F1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4139025" y="1607575"/>
              <a:ext cx="99625" cy="118600"/>
            </a:xfrm>
            <a:custGeom>
              <a:avLst/>
              <a:gdLst/>
              <a:ahLst/>
              <a:cxnLst/>
              <a:rect l="l" t="t" r="r" b="b"/>
              <a:pathLst>
                <a:path w="3985" h="4744" extrusionOk="0">
                  <a:moveTo>
                    <a:pt x="1488" y="0"/>
                  </a:moveTo>
                  <a:cubicBezTo>
                    <a:pt x="1488" y="0"/>
                    <a:pt x="1" y="3772"/>
                    <a:pt x="1" y="3799"/>
                  </a:cubicBezTo>
                  <a:lnTo>
                    <a:pt x="2898" y="4743"/>
                  </a:lnTo>
                  <a:lnTo>
                    <a:pt x="3985" y="875"/>
                  </a:lnTo>
                  <a:lnTo>
                    <a:pt x="1488" y="0"/>
                  </a:lnTo>
                  <a:close/>
                </a:path>
              </a:pathLst>
            </a:custGeom>
            <a:solidFill>
              <a:srgbClr val="F05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4149900" y="1546175"/>
              <a:ext cx="152000" cy="203775"/>
            </a:xfrm>
            <a:custGeom>
              <a:avLst/>
              <a:gdLst/>
              <a:ahLst/>
              <a:cxnLst/>
              <a:rect l="l" t="t" r="r" b="b"/>
              <a:pathLst>
                <a:path w="6080" h="8151" extrusionOk="0">
                  <a:moveTo>
                    <a:pt x="3338" y="0"/>
                  </a:moveTo>
                  <a:lnTo>
                    <a:pt x="4106" y="5704"/>
                  </a:lnTo>
                  <a:cubicBezTo>
                    <a:pt x="2954" y="5584"/>
                    <a:pt x="624" y="4108"/>
                    <a:pt x="624" y="4108"/>
                  </a:cubicBezTo>
                  <a:lnTo>
                    <a:pt x="0" y="4536"/>
                  </a:lnTo>
                  <a:cubicBezTo>
                    <a:pt x="0" y="4536"/>
                    <a:pt x="3171" y="7686"/>
                    <a:pt x="4292" y="8051"/>
                  </a:cubicBezTo>
                  <a:cubicBezTo>
                    <a:pt x="4475" y="8110"/>
                    <a:pt x="4680" y="8151"/>
                    <a:pt x="4885" y="8151"/>
                  </a:cubicBezTo>
                  <a:cubicBezTo>
                    <a:pt x="5485" y="8151"/>
                    <a:pt x="6079" y="7805"/>
                    <a:pt x="6075" y="6572"/>
                  </a:cubicBezTo>
                  <a:cubicBezTo>
                    <a:pt x="6071" y="5216"/>
                    <a:pt x="3339" y="1"/>
                    <a:pt x="3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4251650" y="1680950"/>
              <a:ext cx="11600" cy="7975"/>
            </a:xfrm>
            <a:custGeom>
              <a:avLst/>
              <a:gdLst/>
              <a:ahLst/>
              <a:cxnLst/>
              <a:rect l="l" t="t" r="r" b="b"/>
              <a:pathLst>
                <a:path w="464" h="319" extrusionOk="0">
                  <a:moveTo>
                    <a:pt x="1" y="1"/>
                  </a:moveTo>
                  <a:lnTo>
                    <a:pt x="35" y="313"/>
                  </a:lnTo>
                  <a:cubicBezTo>
                    <a:pt x="35" y="313"/>
                    <a:pt x="73" y="319"/>
                    <a:pt x="126" y="319"/>
                  </a:cubicBezTo>
                  <a:cubicBezTo>
                    <a:pt x="198" y="319"/>
                    <a:pt x="296" y="308"/>
                    <a:pt x="358" y="258"/>
                  </a:cubicBezTo>
                  <a:cubicBezTo>
                    <a:pt x="464" y="173"/>
                    <a:pt x="428" y="1"/>
                    <a:pt x="428" y="1"/>
                  </a:cubicBezTo>
                  <a:lnTo>
                    <a:pt x="428" y="1"/>
                  </a:lnTo>
                  <a:cubicBezTo>
                    <a:pt x="428" y="1"/>
                    <a:pt x="362" y="104"/>
                    <a:pt x="236" y="104"/>
                  </a:cubicBezTo>
                  <a:cubicBezTo>
                    <a:pt x="173" y="104"/>
                    <a:pt x="94" y="78"/>
                    <a:pt x="1" y="1"/>
                  </a:cubicBez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4149250" y="1635675"/>
              <a:ext cx="16425" cy="22250"/>
            </a:xfrm>
            <a:custGeom>
              <a:avLst/>
              <a:gdLst/>
              <a:ahLst/>
              <a:cxnLst/>
              <a:rect l="l" t="t" r="r" b="b"/>
              <a:pathLst>
                <a:path w="657" h="890" extrusionOk="0">
                  <a:moveTo>
                    <a:pt x="615" y="0"/>
                  </a:moveTo>
                  <a:cubicBezTo>
                    <a:pt x="539" y="0"/>
                    <a:pt x="198" y="212"/>
                    <a:pt x="96" y="448"/>
                  </a:cubicBezTo>
                  <a:cubicBezTo>
                    <a:pt x="1" y="670"/>
                    <a:pt x="122" y="889"/>
                    <a:pt x="122" y="889"/>
                  </a:cubicBezTo>
                  <a:lnTo>
                    <a:pt x="604" y="559"/>
                  </a:lnTo>
                  <a:cubicBezTo>
                    <a:pt x="657" y="357"/>
                    <a:pt x="538" y="251"/>
                    <a:pt x="538" y="251"/>
                  </a:cubicBezTo>
                  <a:cubicBezTo>
                    <a:pt x="538" y="251"/>
                    <a:pt x="606" y="70"/>
                    <a:pt x="628" y="22"/>
                  </a:cubicBezTo>
                  <a:cubicBezTo>
                    <a:pt x="634" y="7"/>
                    <a:pt x="629" y="0"/>
                    <a:pt x="615" y="0"/>
                  </a:cubicBezTo>
                  <a:close/>
                </a:path>
              </a:pathLst>
            </a:custGeom>
            <a:solidFill>
              <a:srgbClr val="F1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4162675" y="1638425"/>
              <a:ext cx="4100" cy="12225"/>
            </a:xfrm>
            <a:custGeom>
              <a:avLst/>
              <a:gdLst/>
              <a:ahLst/>
              <a:cxnLst/>
              <a:rect l="l" t="t" r="r" b="b"/>
              <a:pathLst>
                <a:path w="164" h="489" extrusionOk="0">
                  <a:moveTo>
                    <a:pt x="153" y="1"/>
                  </a:moveTo>
                  <a:cubicBezTo>
                    <a:pt x="118" y="1"/>
                    <a:pt x="1" y="141"/>
                    <a:pt x="1" y="141"/>
                  </a:cubicBezTo>
                  <a:lnTo>
                    <a:pt x="9" y="488"/>
                  </a:lnTo>
                  <a:lnTo>
                    <a:pt x="67" y="449"/>
                  </a:lnTo>
                  <a:cubicBezTo>
                    <a:pt x="146" y="324"/>
                    <a:pt x="158" y="75"/>
                    <a:pt x="162" y="20"/>
                  </a:cubicBezTo>
                  <a:cubicBezTo>
                    <a:pt x="164" y="6"/>
                    <a:pt x="160" y="1"/>
                    <a:pt x="153" y="1"/>
                  </a:cubicBezTo>
                  <a:close/>
                </a:path>
              </a:pathLst>
            </a:custGeom>
            <a:solidFill>
              <a:srgbClr val="F1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4180650" y="1620325"/>
              <a:ext cx="45200" cy="26475"/>
            </a:xfrm>
            <a:custGeom>
              <a:avLst/>
              <a:gdLst/>
              <a:ahLst/>
              <a:cxnLst/>
              <a:rect l="l" t="t" r="r" b="b"/>
              <a:pathLst>
                <a:path w="1808" h="1059" extrusionOk="0">
                  <a:moveTo>
                    <a:pt x="202" y="0"/>
                  </a:moveTo>
                  <a:lnTo>
                    <a:pt x="1" y="481"/>
                  </a:lnTo>
                  <a:lnTo>
                    <a:pt x="1625" y="1058"/>
                  </a:lnTo>
                  <a:lnTo>
                    <a:pt x="1807" y="58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4112000" y="1537475"/>
              <a:ext cx="37900" cy="24725"/>
            </a:xfrm>
            <a:custGeom>
              <a:avLst/>
              <a:gdLst/>
              <a:ahLst/>
              <a:cxnLst/>
              <a:rect l="l" t="t" r="r" b="b"/>
              <a:pathLst>
                <a:path w="1516" h="989" extrusionOk="0">
                  <a:moveTo>
                    <a:pt x="741" y="1"/>
                  </a:moveTo>
                  <a:cubicBezTo>
                    <a:pt x="608" y="9"/>
                    <a:pt x="376" y="51"/>
                    <a:pt x="131" y="217"/>
                  </a:cubicBezTo>
                  <a:lnTo>
                    <a:pt x="1" y="988"/>
                  </a:lnTo>
                  <a:lnTo>
                    <a:pt x="1" y="988"/>
                  </a:lnTo>
                  <a:lnTo>
                    <a:pt x="1515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Journalist Resu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05543"/>
      </a:accent1>
      <a:accent2>
        <a:srgbClr val="E2A0A1"/>
      </a:accent2>
      <a:accent3>
        <a:srgbClr val="6BB9C3"/>
      </a:accent3>
      <a:accent4>
        <a:srgbClr val="A9C5C8"/>
      </a:accent4>
      <a:accent5>
        <a:srgbClr val="0097A7"/>
      </a:accent5>
      <a:accent6>
        <a:srgbClr val="990000"/>
      </a:accent6>
      <a:hlink>
        <a:srgbClr val="3ECBD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533</Words>
  <Application>Microsoft Office PowerPoint</Application>
  <PresentationFormat>On-screen Show (16:9)</PresentationFormat>
  <Paragraphs>60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Fira Sans Extra Condensed</vt:lpstr>
      <vt:lpstr>Arial</vt:lpstr>
      <vt:lpstr>Archivo Black</vt:lpstr>
      <vt:lpstr>Roboto Condensed Light</vt:lpstr>
      <vt:lpstr>Fira Sans Extra Condensed Medium</vt:lpstr>
      <vt:lpstr>Barlow Condensed</vt:lpstr>
      <vt:lpstr>Roboto Condensed</vt:lpstr>
      <vt:lpstr>Journalist Resume</vt:lpstr>
      <vt:lpstr>TOPIC 17 EMPLOYMENT AGENCY</vt:lpstr>
      <vt:lpstr>TABLE OF CONTENTS</vt:lpstr>
      <vt:lpstr>01. OVERVIEW</vt:lpstr>
      <vt:lpstr>02. Diagram, Model</vt:lpstr>
      <vt:lpstr>02. Diagram, Model</vt:lpstr>
      <vt:lpstr>02. Diagram, Model</vt:lpstr>
      <vt:lpstr>02. Diagram, Model</vt:lpstr>
      <vt:lpstr>03. Database – Querying </vt:lpstr>
      <vt:lpstr>04. JDBC - Result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17 EMPLOYMENT AGENCY</dc:title>
  <cp:lastModifiedBy>viet vo</cp:lastModifiedBy>
  <cp:revision>6</cp:revision>
  <dcterms:modified xsi:type="dcterms:W3CDTF">2020-05-13T08:08:38Z</dcterms:modified>
</cp:coreProperties>
</file>