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7" r:id="rId2"/>
    <p:sldId id="298" r:id="rId3"/>
    <p:sldId id="299" r:id="rId4"/>
    <p:sldId id="301" r:id="rId5"/>
    <p:sldId id="261" r:id="rId6"/>
    <p:sldId id="300" r:id="rId7"/>
    <p:sldId id="296" r:id="rId8"/>
    <p:sldId id="302" r:id="rId9"/>
    <p:sldId id="303" r:id="rId10"/>
    <p:sldId id="304" r:id="rId11"/>
    <p:sldId id="305" r:id="rId12"/>
    <p:sldId id="258" r:id="rId13"/>
    <p:sldId id="262" r:id="rId14"/>
    <p:sldId id="288" r:id="rId15"/>
    <p:sldId id="284" r:id="rId16"/>
    <p:sldId id="265" r:id="rId17"/>
    <p:sldId id="285" r:id="rId18"/>
    <p:sldId id="274" r:id="rId19"/>
    <p:sldId id="271" r:id="rId20"/>
    <p:sldId id="290" r:id="rId21"/>
    <p:sldId id="286" r:id="rId22"/>
    <p:sldId id="272" r:id="rId23"/>
    <p:sldId id="287" r:id="rId24"/>
    <p:sldId id="279" r:id="rId25"/>
    <p:sldId id="289" r:id="rId26"/>
    <p:sldId id="275" r:id="rId27"/>
    <p:sldId id="276" r:id="rId28"/>
    <p:sldId id="277" r:id="rId29"/>
    <p:sldId id="278" r:id="rId30"/>
    <p:sldId id="291" r:id="rId31"/>
    <p:sldId id="292" r:id="rId32"/>
    <p:sldId id="293" r:id="rId33"/>
    <p:sldId id="295" r:id="rId34"/>
    <p:sldId id="264" r:id="rId35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B0B1"/>
    <a:srgbClr val="DCDCDC"/>
    <a:srgbClr val="8B8282"/>
    <a:srgbClr val="FFFFFF"/>
    <a:srgbClr val="7D7D7D"/>
    <a:srgbClr val="BC7579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2" y="1368"/>
      </p:cViewPr>
      <p:guideLst>
        <p:guide orient="horz" pos="2159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2024/10/31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77.xml"/><Relationship Id="rId18" Type="http://schemas.openxmlformats.org/officeDocument/2006/relationships/tags" Target="../tags/tag82.xml"/><Relationship Id="rId26" Type="http://schemas.openxmlformats.org/officeDocument/2006/relationships/tags" Target="../tags/tag90.xml"/><Relationship Id="rId3" Type="http://schemas.openxmlformats.org/officeDocument/2006/relationships/tags" Target="../tags/tag67.xml"/><Relationship Id="rId21" Type="http://schemas.openxmlformats.org/officeDocument/2006/relationships/tags" Target="../tags/tag85.xml"/><Relationship Id="rId34" Type="http://schemas.openxmlformats.org/officeDocument/2006/relationships/tags" Target="../tags/tag98.xml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17" Type="http://schemas.openxmlformats.org/officeDocument/2006/relationships/tags" Target="../tags/tag81.xml"/><Relationship Id="rId25" Type="http://schemas.openxmlformats.org/officeDocument/2006/relationships/tags" Target="../tags/tag89.xml"/><Relationship Id="rId33" Type="http://schemas.openxmlformats.org/officeDocument/2006/relationships/tags" Target="../tags/tag97.xml"/><Relationship Id="rId2" Type="http://schemas.openxmlformats.org/officeDocument/2006/relationships/tags" Target="../tags/tag66.xml"/><Relationship Id="rId16" Type="http://schemas.openxmlformats.org/officeDocument/2006/relationships/tags" Target="../tags/tag80.xml"/><Relationship Id="rId20" Type="http://schemas.openxmlformats.org/officeDocument/2006/relationships/tags" Target="../tags/tag84.xml"/><Relationship Id="rId29" Type="http://schemas.openxmlformats.org/officeDocument/2006/relationships/tags" Target="../tags/tag93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24" Type="http://schemas.openxmlformats.org/officeDocument/2006/relationships/tags" Target="../tags/tag88.xml"/><Relationship Id="rId32" Type="http://schemas.openxmlformats.org/officeDocument/2006/relationships/tags" Target="../tags/tag96.xml"/><Relationship Id="rId5" Type="http://schemas.openxmlformats.org/officeDocument/2006/relationships/tags" Target="../tags/tag69.xml"/><Relationship Id="rId15" Type="http://schemas.openxmlformats.org/officeDocument/2006/relationships/tags" Target="../tags/tag79.xml"/><Relationship Id="rId23" Type="http://schemas.openxmlformats.org/officeDocument/2006/relationships/tags" Target="../tags/tag87.xml"/><Relationship Id="rId28" Type="http://schemas.openxmlformats.org/officeDocument/2006/relationships/tags" Target="../tags/tag92.xml"/><Relationship Id="rId10" Type="http://schemas.openxmlformats.org/officeDocument/2006/relationships/tags" Target="../tags/tag74.xml"/><Relationship Id="rId19" Type="http://schemas.openxmlformats.org/officeDocument/2006/relationships/tags" Target="../tags/tag83.xml"/><Relationship Id="rId31" Type="http://schemas.openxmlformats.org/officeDocument/2006/relationships/tags" Target="../tags/tag95.xml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tags" Target="../tags/tag78.xml"/><Relationship Id="rId22" Type="http://schemas.openxmlformats.org/officeDocument/2006/relationships/tags" Target="../tags/tag86.xml"/><Relationship Id="rId27" Type="http://schemas.openxmlformats.org/officeDocument/2006/relationships/tags" Target="../tags/tag91.xml"/><Relationship Id="rId30" Type="http://schemas.openxmlformats.org/officeDocument/2006/relationships/tags" Target="../tags/tag94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7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05.xml"/><Relationship Id="rId9" Type="http://schemas.openxmlformats.org/officeDocument/2006/relationships/tags" Target="../tags/tag1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13" Type="http://schemas.openxmlformats.org/officeDocument/2006/relationships/tags" Target="../tags/tag125.xml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12" Type="http://schemas.openxmlformats.org/officeDocument/2006/relationships/tags" Target="../tags/tag124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14.xml"/><Relationship Id="rId16" Type="http://schemas.openxmlformats.org/officeDocument/2006/relationships/tags" Target="../tags/tag128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tags" Target="../tags/tag123.xml"/><Relationship Id="rId5" Type="http://schemas.openxmlformats.org/officeDocument/2006/relationships/tags" Target="../tags/tag117.xml"/><Relationship Id="rId15" Type="http://schemas.openxmlformats.org/officeDocument/2006/relationships/tags" Target="../tags/tag127.xml"/><Relationship Id="rId10" Type="http://schemas.openxmlformats.org/officeDocument/2006/relationships/tags" Target="../tags/tag122.xml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tags" Target="../tags/tag1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38.xml"/><Relationship Id="rId13" Type="http://schemas.openxmlformats.org/officeDocument/2006/relationships/tags" Target="../tags/tag143.xml"/><Relationship Id="rId3" Type="http://schemas.openxmlformats.org/officeDocument/2006/relationships/tags" Target="../tags/tag133.xml"/><Relationship Id="rId7" Type="http://schemas.openxmlformats.org/officeDocument/2006/relationships/tags" Target="../tags/tag137.xml"/><Relationship Id="rId12" Type="http://schemas.openxmlformats.org/officeDocument/2006/relationships/tags" Target="../tags/tag142.xml"/><Relationship Id="rId2" Type="http://schemas.openxmlformats.org/officeDocument/2006/relationships/tags" Target="../tags/tag132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tags" Target="../tags/tag141.xml"/><Relationship Id="rId5" Type="http://schemas.openxmlformats.org/officeDocument/2006/relationships/tags" Target="../tags/tag135.xml"/><Relationship Id="rId15" Type="http://schemas.openxmlformats.org/officeDocument/2006/relationships/tags" Target="../tags/tag145.xml"/><Relationship Id="rId10" Type="http://schemas.openxmlformats.org/officeDocument/2006/relationships/tags" Target="../tags/tag140.xml"/><Relationship Id="rId4" Type="http://schemas.openxmlformats.org/officeDocument/2006/relationships/tags" Target="../tags/tag134.xml"/><Relationship Id="rId9" Type="http://schemas.openxmlformats.org/officeDocument/2006/relationships/tags" Target="../tags/tag139.xml"/><Relationship Id="rId14" Type="http://schemas.openxmlformats.org/officeDocument/2006/relationships/tags" Target="../tags/tag14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tags" Target="../tags/tag159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12" Type="http://schemas.openxmlformats.org/officeDocument/2006/relationships/tags" Target="../tags/tag158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tags" Target="../tags/tag157.xml"/><Relationship Id="rId5" Type="http://schemas.openxmlformats.org/officeDocument/2006/relationships/tags" Target="../tags/tag151.xml"/><Relationship Id="rId10" Type="http://schemas.openxmlformats.org/officeDocument/2006/relationships/tags" Target="../tags/tag156.xml"/><Relationship Id="rId4" Type="http://schemas.openxmlformats.org/officeDocument/2006/relationships/tags" Target="../tags/tag150.xml"/><Relationship Id="rId9" Type="http://schemas.openxmlformats.org/officeDocument/2006/relationships/tags" Target="../tags/tag155.xml"/><Relationship Id="rId1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13" Type="http://schemas.openxmlformats.org/officeDocument/2006/relationships/tags" Target="../tags/tag175.xml"/><Relationship Id="rId3" Type="http://schemas.openxmlformats.org/officeDocument/2006/relationships/tags" Target="../tags/tag165.xml"/><Relationship Id="rId7" Type="http://schemas.openxmlformats.org/officeDocument/2006/relationships/tags" Target="../tags/tag169.xml"/><Relationship Id="rId12" Type="http://schemas.openxmlformats.org/officeDocument/2006/relationships/tags" Target="../tags/tag174.xml"/><Relationship Id="rId2" Type="http://schemas.openxmlformats.org/officeDocument/2006/relationships/tags" Target="../tags/tag164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11" Type="http://schemas.openxmlformats.org/officeDocument/2006/relationships/tags" Target="../tags/tag173.xml"/><Relationship Id="rId5" Type="http://schemas.openxmlformats.org/officeDocument/2006/relationships/tags" Target="../tags/tag167.xml"/><Relationship Id="rId15" Type="http://schemas.openxmlformats.org/officeDocument/2006/relationships/tags" Target="../tags/tag177.xml"/><Relationship Id="rId10" Type="http://schemas.openxmlformats.org/officeDocument/2006/relationships/tags" Target="../tags/tag172.xml"/><Relationship Id="rId4" Type="http://schemas.openxmlformats.org/officeDocument/2006/relationships/tags" Target="../tags/tag166.xml"/><Relationship Id="rId9" Type="http://schemas.openxmlformats.org/officeDocument/2006/relationships/tags" Target="../tags/tag171.xml"/><Relationship Id="rId14" Type="http://schemas.openxmlformats.org/officeDocument/2006/relationships/tags" Target="../tags/tag17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186.xml"/><Relationship Id="rId13" Type="http://schemas.openxmlformats.org/officeDocument/2006/relationships/tags" Target="../tags/tag191.xml"/><Relationship Id="rId3" Type="http://schemas.openxmlformats.org/officeDocument/2006/relationships/tags" Target="../tags/tag181.xml"/><Relationship Id="rId7" Type="http://schemas.openxmlformats.org/officeDocument/2006/relationships/tags" Target="../tags/tag185.xml"/><Relationship Id="rId12" Type="http://schemas.openxmlformats.org/officeDocument/2006/relationships/tags" Target="../tags/tag190.xml"/><Relationship Id="rId2" Type="http://schemas.openxmlformats.org/officeDocument/2006/relationships/tags" Target="../tags/tag180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79.xml"/><Relationship Id="rId6" Type="http://schemas.openxmlformats.org/officeDocument/2006/relationships/tags" Target="../tags/tag184.xml"/><Relationship Id="rId11" Type="http://schemas.openxmlformats.org/officeDocument/2006/relationships/tags" Target="../tags/tag189.xml"/><Relationship Id="rId5" Type="http://schemas.openxmlformats.org/officeDocument/2006/relationships/tags" Target="../tags/tag183.xml"/><Relationship Id="rId15" Type="http://schemas.openxmlformats.org/officeDocument/2006/relationships/tags" Target="../tags/tag193.xml"/><Relationship Id="rId10" Type="http://schemas.openxmlformats.org/officeDocument/2006/relationships/tags" Target="../tags/tag188.xml"/><Relationship Id="rId4" Type="http://schemas.openxmlformats.org/officeDocument/2006/relationships/tags" Target="../tags/tag182.xml"/><Relationship Id="rId9" Type="http://schemas.openxmlformats.org/officeDocument/2006/relationships/tags" Target="../tags/tag187.xml"/><Relationship Id="rId14" Type="http://schemas.openxmlformats.org/officeDocument/2006/relationships/tags" Target="../tags/tag19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202.xml"/><Relationship Id="rId13" Type="http://schemas.openxmlformats.org/officeDocument/2006/relationships/tags" Target="../tags/tag207.xml"/><Relationship Id="rId3" Type="http://schemas.openxmlformats.org/officeDocument/2006/relationships/tags" Target="../tags/tag197.xml"/><Relationship Id="rId7" Type="http://schemas.openxmlformats.org/officeDocument/2006/relationships/tags" Target="../tags/tag201.xml"/><Relationship Id="rId12" Type="http://schemas.openxmlformats.org/officeDocument/2006/relationships/tags" Target="../tags/tag206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tags" Target="../tags/tag200.xml"/><Relationship Id="rId11" Type="http://schemas.openxmlformats.org/officeDocument/2006/relationships/tags" Target="../tags/tag205.xml"/><Relationship Id="rId5" Type="http://schemas.openxmlformats.org/officeDocument/2006/relationships/tags" Target="../tags/tag199.xml"/><Relationship Id="rId10" Type="http://schemas.openxmlformats.org/officeDocument/2006/relationships/tags" Target="../tags/tag204.xml"/><Relationship Id="rId4" Type="http://schemas.openxmlformats.org/officeDocument/2006/relationships/tags" Target="../tags/tag198.xml"/><Relationship Id="rId9" Type="http://schemas.openxmlformats.org/officeDocument/2006/relationships/tags" Target="../tags/tag203.xml"/><Relationship Id="rId1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2">
            <a:extLst>
              <a:ext uri="{FF2B5EF4-FFF2-40B4-BE49-F238E27FC236}">
                <a16:creationId xmlns:a16="http://schemas.microsoft.com/office/drawing/2014/main" id="{03EE2C45-A662-8B84-36A8-356CF7812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0" y="1860550"/>
            <a:ext cx="529272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9600" noProof="1">
                <a:solidFill>
                  <a:schemeClr val="bg1"/>
                </a:solidFill>
                <a:latin typeface="Elephant" panose="02020904090505020303" pitchFamily="18" charset="0"/>
              </a:rPr>
              <a:t>CODE.</a:t>
            </a:r>
          </a:p>
        </p:txBody>
      </p:sp>
      <p:sp>
        <p:nvSpPr>
          <p:cNvPr id="3075" name="文本框 3">
            <a:extLst>
              <a:ext uri="{FF2B5EF4-FFF2-40B4-BE49-F238E27FC236}">
                <a16:creationId xmlns:a16="http://schemas.microsoft.com/office/drawing/2014/main" id="{348100B9-FAFC-27EC-FB4F-B576547AA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0599" y="3177495"/>
            <a:ext cx="59057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000" dirty="0">
                <a:solidFill>
                  <a:schemeClr val="bg1"/>
                </a:solidFill>
                <a:latin typeface="Elephant" panose="02020904090505020303" pitchFamily="18" charset="0"/>
              </a:rPr>
              <a:t> FOURTH GROUP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05516C-1897-AD2D-93AB-4713B548E158}"/>
              </a:ext>
            </a:extLst>
          </p:cNvPr>
          <p:cNvSpPr txBox="1"/>
          <p:nvPr/>
        </p:nvSpPr>
        <p:spPr>
          <a:xfrm rot="5400000">
            <a:off x="9556115" y="2272030"/>
            <a:ext cx="439229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noProof="1">
                <a:solidFill>
                  <a:schemeClr val="bg1">
                    <a:alpha val="52000"/>
                  </a:schemeClr>
                </a:solidFill>
                <a:latin typeface="Elephant" panose="02020904090505020303" charset="0"/>
                <a:cs typeface="Elephant" panose="02020904090505020303" charset="0"/>
              </a:rPr>
              <a:t>The Fourth Group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402EE9-D9BC-DF09-1292-D73F05CC6055}"/>
              </a:ext>
            </a:extLst>
          </p:cNvPr>
          <p:cNvSpPr txBox="1"/>
          <p:nvPr/>
        </p:nvSpPr>
        <p:spPr>
          <a:xfrm>
            <a:off x="3272880" y="4964339"/>
            <a:ext cx="7196455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noProof="1">
                <a:solidFill>
                  <a:schemeClr val="bg1">
                    <a:alpha val="8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Elephant" panose="02020904090505020303" charset="0"/>
              </a:rPr>
              <a:t>Set input and verify the password</a:t>
            </a:r>
          </a:p>
          <a:p>
            <a:pPr eaLnBrk="1" hangingPunct="1">
              <a:defRPr/>
            </a:pPr>
            <a:r>
              <a:rPr lang="zh-CN" altLang="en-US" noProof="1">
                <a:solidFill>
                  <a:schemeClr val="bg1">
                    <a:alpha val="8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Elephant" panose="02020904090505020303" charset="0"/>
              </a:rPr>
              <a:t>小组成员</a:t>
            </a:r>
            <a:r>
              <a:rPr lang="en-US" altLang="zh-CN" noProof="1">
                <a:solidFill>
                  <a:schemeClr val="bg1">
                    <a:alpha val="8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Elephant" panose="02020904090505020303" charset="0"/>
              </a:rPr>
              <a:t> </a:t>
            </a:r>
            <a:r>
              <a:rPr lang="zh-CN" altLang="en-US" noProof="1">
                <a:solidFill>
                  <a:schemeClr val="bg1">
                    <a:alpha val="8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Elephant" panose="02020904090505020303" charset="0"/>
              </a:rPr>
              <a:t>饶思莹 整体框架 四大函数 数据测试 </a:t>
            </a:r>
            <a:r>
              <a:rPr lang="en-US" altLang="zh-CN" noProof="1">
                <a:solidFill>
                  <a:schemeClr val="bg1">
                    <a:alpha val="8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Elephant" panose="02020904090505020303" charset="0"/>
              </a:rPr>
              <a:t>debug</a:t>
            </a:r>
          </a:p>
          <a:p>
            <a:pPr eaLnBrk="1" hangingPunct="1">
              <a:defRPr/>
            </a:pPr>
            <a:r>
              <a:rPr lang="en-US" altLang="zh-CN" noProof="1">
                <a:solidFill>
                  <a:schemeClr val="bg1">
                    <a:alpha val="8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Elephant" panose="02020904090505020303" charset="0"/>
              </a:rPr>
              <a:t>                 </a:t>
            </a:r>
            <a:r>
              <a:rPr lang="zh-CN" altLang="en-US" noProof="1">
                <a:solidFill>
                  <a:schemeClr val="bg1">
                    <a:alpha val="8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Elephant" panose="02020904090505020303" charset="0"/>
              </a:rPr>
              <a:t>赵子畅 异常处理 数据测试 </a:t>
            </a:r>
            <a:r>
              <a:rPr lang="en-US" altLang="zh-CN" noProof="1">
                <a:solidFill>
                  <a:schemeClr val="bg1">
                    <a:alpha val="8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Elephant" panose="02020904090505020303" charset="0"/>
              </a:rPr>
              <a:t>debug</a:t>
            </a:r>
          </a:p>
          <a:p>
            <a:pPr eaLnBrk="1" hangingPunct="1">
              <a:defRPr/>
            </a:pPr>
            <a:r>
              <a:rPr lang="en-US" altLang="zh-CN" noProof="1">
                <a:solidFill>
                  <a:schemeClr val="bg1">
                    <a:alpha val="8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Elephant" panose="02020904090505020303" charset="0"/>
              </a:rPr>
              <a:t>                </a:t>
            </a:r>
            <a:r>
              <a:rPr lang="zh-CN" altLang="en-US" noProof="1">
                <a:solidFill>
                  <a:schemeClr val="bg1">
                    <a:alpha val="8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Elephant" panose="02020904090505020303" charset="0"/>
              </a:rPr>
              <a:t> 梁婧亭 成员函数 数据测试 </a:t>
            </a:r>
            <a:r>
              <a:rPr lang="en-US" altLang="zh-CN" noProof="1">
                <a:solidFill>
                  <a:schemeClr val="bg1">
                    <a:alpha val="8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Elephant" panose="02020904090505020303" charset="0"/>
              </a:rPr>
              <a:t>debug</a:t>
            </a:r>
          </a:p>
          <a:p>
            <a:pPr eaLnBrk="1" hangingPunct="1">
              <a:defRPr/>
            </a:pPr>
            <a:r>
              <a:rPr lang="en-US" altLang="zh-CN" noProof="1">
                <a:solidFill>
                  <a:schemeClr val="bg1">
                    <a:alpha val="8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Elephant" panose="02020904090505020303" charset="0"/>
              </a:rPr>
              <a:t>                 </a:t>
            </a:r>
            <a:r>
              <a:rPr lang="zh-CN" altLang="en-US" noProof="1">
                <a:solidFill>
                  <a:schemeClr val="bg1">
                    <a:alpha val="8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Elephant" panose="02020904090505020303" charset="0"/>
              </a:rPr>
              <a:t>杨源     重载运算符 数据测试 </a:t>
            </a:r>
            <a:r>
              <a:rPr lang="en-US" altLang="zh-CN" noProof="1">
                <a:solidFill>
                  <a:schemeClr val="bg1">
                    <a:alpha val="8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Elephant" panose="02020904090505020303" charset="0"/>
              </a:rPr>
              <a:t>debug</a:t>
            </a:r>
            <a:endParaRPr lang="zh-CN" altLang="en-US" noProof="1">
              <a:solidFill>
                <a:schemeClr val="bg1">
                  <a:alpha val="80000"/>
                </a:schemeClr>
              </a:solidFill>
              <a:latin typeface="华文仿宋" panose="02010600040101010101" charset="-122"/>
              <a:ea typeface="华文仿宋" panose="02010600040101010101" charset="-122"/>
              <a:cs typeface="Elephant" panose="02020904090505020303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9CA71FD-CD9E-08EE-6D2C-28C07CBC2109}"/>
              </a:ext>
            </a:extLst>
          </p:cNvPr>
          <p:cNvSpPr/>
          <p:nvPr/>
        </p:nvSpPr>
        <p:spPr>
          <a:xfrm>
            <a:off x="9448194" y="4257984"/>
            <a:ext cx="1729143" cy="986527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D78866-E53D-04B2-0DF4-21FAA1EB9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572" y="2621274"/>
            <a:ext cx="8364117" cy="2029108"/>
          </a:xfrm>
          <a:prstGeom prst="rect">
            <a:avLst/>
          </a:prstGeom>
        </p:spPr>
      </p:pic>
      <p:sp>
        <p:nvSpPr>
          <p:cNvPr id="11266" name="文本框 3">
            <a:extLst>
              <a:ext uri="{FF2B5EF4-FFF2-40B4-BE49-F238E27FC236}">
                <a16:creationId xmlns:a16="http://schemas.microsoft.com/office/drawing/2014/main" id="{CE822354-5F55-F595-3940-A4CA70FD4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44" y="1695398"/>
            <a:ext cx="30083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BDB0B1"/>
                </a:solidFill>
              </a:rPr>
              <a:t>一个有趣的点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C9523D-4286-4C2F-924A-39E9F724C484}"/>
              </a:ext>
            </a:extLst>
          </p:cNvPr>
          <p:cNvSpPr/>
          <p:nvPr/>
        </p:nvSpPr>
        <p:spPr>
          <a:xfrm>
            <a:off x="0" y="5341938"/>
            <a:ext cx="12238038" cy="1516062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AE2C1B-4293-E0A0-7685-1AC044B82EF0}"/>
              </a:ext>
            </a:extLst>
          </p:cNvPr>
          <p:cNvSpPr/>
          <p:nvPr/>
        </p:nvSpPr>
        <p:spPr>
          <a:xfrm>
            <a:off x="0" y="0"/>
            <a:ext cx="12166600" cy="1546225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680596-C1F2-3D4C-920B-C1EF38038091}"/>
              </a:ext>
            </a:extLst>
          </p:cNvPr>
          <p:cNvSpPr/>
          <p:nvPr/>
        </p:nvSpPr>
        <p:spPr>
          <a:xfrm>
            <a:off x="2054573" y="2621274"/>
            <a:ext cx="8364116" cy="2029108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C57482-7BB8-DEF2-12E9-79232A532C1A}"/>
              </a:ext>
            </a:extLst>
          </p:cNvPr>
          <p:cNvSpPr txBox="1"/>
          <p:nvPr/>
        </p:nvSpPr>
        <p:spPr>
          <a:xfrm>
            <a:off x="9528705" y="4934888"/>
            <a:ext cx="59407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200" noProof="1">
                <a:solidFill>
                  <a:schemeClr val="bg1">
                    <a:alpha val="52000"/>
                  </a:schemeClr>
                </a:solidFill>
                <a:latin typeface="Elephant" panose="02020904090505020303" charset="0"/>
                <a:cs typeface="Elephant" panose="02020904090505020303" charset="0"/>
              </a:rPr>
              <a:t>The Fourth Group</a:t>
            </a:r>
          </a:p>
        </p:txBody>
      </p:sp>
      <p:sp>
        <p:nvSpPr>
          <p:cNvPr id="5" name="星形: 四角 4">
            <a:extLst>
              <a:ext uri="{FF2B5EF4-FFF2-40B4-BE49-F238E27FC236}">
                <a16:creationId xmlns:a16="http://schemas.microsoft.com/office/drawing/2014/main" id="{83FE9C80-1CD6-D3E0-3EAA-BCBB23DA902B}"/>
              </a:ext>
            </a:extLst>
          </p:cNvPr>
          <p:cNvSpPr/>
          <p:nvPr/>
        </p:nvSpPr>
        <p:spPr>
          <a:xfrm>
            <a:off x="9716834" y="1876465"/>
            <a:ext cx="529390" cy="679784"/>
          </a:xfrm>
          <a:prstGeom prst="star4">
            <a:avLst/>
          </a:prstGeom>
          <a:solidFill>
            <a:srgbClr val="BDB0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星形: 四角 6">
            <a:extLst>
              <a:ext uri="{FF2B5EF4-FFF2-40B4-BE49-F238E27FC236}">
                <a16:creationId xmlns:a16="http://schemas.microsoft.com/office/drawing/2014/main" id="{A25BA077-3A97-A153-75C7-1F7BB7583848}"/>
              </a:ext>
            </a:extLst>
          </p:cNvPr>
          <p:cNvSpPr/>
          <p:nvPr/>
        </p:nvSpPr>
        <p:spPr>
          <a:xfrm>
            <a:off x="9492610" y="2159207"/>
            <a:ext cx="288758" cy="397042"/>
          </a:xfrm>
          <a:prstGeom prst="star4">
            <a:avLst>
              <a:gd name="adj" fmla="val 17046"/>
            </a:avLst>
          </a:prstGeom>
          <a:solidFill>
            <a:srgbClr val="BDB0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987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9CA71FD-CD9E-08EE-6D2C-28C07CBC2109}"/>
              </a:ext>
            </a:extLst>
          </p:cNvPr>
          <p:cNvSpPr/>
          <p:nvPr/>
        </p:nvSpPr>
        <p:spPr>
          <a:xfrm>
            <a:off x="9448194" y="4257984"/>
            <a:ext cx="1729143" cy="986527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7E55688-64BB-51AD-3B72-C3893F766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526" y="2689147"/>
            <a:ext cx="8659548" cy="1899963"/>
          </a:xfrm>
          <a:prstGeom prst="rect">
            <a:avLst/>
          </a:prstGeom>
        </p:spPr>
      </p:pic>
      <p:sp>
        <p:nvSpPr>
          <p:cNvPr id="11266" name="文本框 3">
            <a:extLst>
              <a:ext uri="{FF2B5EF4-FFF2-40B4-BE49-F238E27FC236}">
                <a16:creationId xmlns:a16="http://schemas.microsoft.com/office/drawing/2014/main" id="{CE822354-5F55-F595-3940-A4CA70FD4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139" y="1725560"/>
            <a:ext cx="30083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BDB0B1"/>
                </a:solidFill>
              </a:rPr>
              <a:t>计算实现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C9523D-4286-4C2F-924A-39E9F724C484}"/>
              </a:ext>
            </a:extLst>
          </p:cNvPr>
          <p:cNvSpPr/>
          <p:nvPr/>
        </p:nvSpPr>
        <p:spPr>
          <a:xfrm>
            <a:off x="0" y="5341938"/>
            <a:ext cx="12238038" cy="1516062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AE2C1B-4293-E0A0-7685-1AC044B82EF0}"/>
              </a:ext>
            </a:extLst>
          </p:cNvPr>
          <p:cNvSpPr/>
          <p:nvPr/>
        </p:nvSpPr>
        <p:spPr>
          <a:xfrm>
            <a:off x="0" y="0"/>
            <a:ext cx="12166600" cy="1546225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680596-C1F2-3D4C-920B-C1EF38038091}"/>
              </a:ext>
            </a:extLst>
          </p:cNvPr>
          <p:cNvSpPr/>
          <p:nvPr/>
        </p:nvSpPr>
        <p:spPr>
          <a:xfrm>
            <a:off x="1753526" y="2686300"/>
            <a:ext cx="8665163" cy="1891528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C57482-7BB8-DEF2-12E9-79232A532C1A}"/>
              </a:ext>
            </a:extLst>
          </p:cNvPr>
          <p:cNvSpPr txBox="1"/>
          <p:nvPr/>
        </p:nvSpPr>
        <p:spPr>
          <a:xfrm>
            <a:off x="9528705" y="4934888"/>
            <a:ext cx="59407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200" noProof="1">
                <a:solidFill>
                  <a:schemeClr val="bg1">
                    <a:alpha val="52000"/>
                  </a:schemeClr>
                </a:solidFill>
                <a:latin typeface="Elephant" panose="02020904090505020303" charset="0"/>
                <a:cs typeface="Elephant" panose="02020904090505020303" charset="0"/>
              </a:rPr>
              <a:t>The Fourth Group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9902F4-4086-69D0-5F0B-7DDDECBCF53B}"/>
              </a:ext>
            </a:extLst>
          </p:cNvPr>
          <p:cNvSpPr txBox="1"/>
          <p:nvPr/>
        </p:nvSpPr>
        <p:spPr>
          <a:xfrm>
            <a:off x="4890509" y="2155856"/>
            <a:ext cx="773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B828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以月收入为例</a:t>
            </a:r>
          </a:p>
        </p:txBody>
      </p:sp>
    </p:spTree>
    <p:extLst>
      <p:ext uri="{BB962C8B-B14F-4D97-AF65-F5344CB8AC3E}">
        <p14:creationId xmlns:p14="http://schemas.microsoft.com/office/powerpoint/2010/main" val="3535901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32715" y="123825"/>
            <a:ext cx="2780030" cy="4654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日期链表の</a:t>
            </a:r>
            <a:r>
              <a:rPr lang="en-US" altLang="zh-CN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*head</a:t>
            </a:r>
          </a:p>
        </p:txBody>
      </p:sp>
      <p:grpSp>
        <p:nvGrpSpPr>
          <p:cNvPr id="17" name="组合 16"/>
          <p:cNvGrpSpPr/>
          <p:nvPr>
            <p:custDataLst>
              <p:tags r:id="rId2"/>
            </p:custDataLst>
          </p:nvPr>
        </p:nvGrpSpPr>
        <p:grpSpPr>
          <a:xfrm>
            <a:off x="782955" y="647700"/>
            <a:ext cx="3425190" cy="5845810"/>
            <a:chOff x="1233" y="1020"/>
            <a:chExt cx="5394" cy="9206"/>
          </a:xfrm>
        </p:grpSpPr>
        <p:grpSp>
          <p:nvGrpSpPr>
            <p:cNvPr id="10" name="组合 9"/>
            <p:cNvGrpSpPr/>
            <p:nvPr/>
          </p:nvGrpSpPr>
          <p:grpSpPr>
            <a:xfrm>
              <a:off x="1590" y="3855"/>
              <a:ext cx="3400" cy="2180"/>
              <a:chOff x="1590" y="2875"/>
              <a:chExt cx="3400" cy="2180"/>
            </a:xfrm>
          </p:grpSpPr>
          <p:sp>
            <p:nvSpPr>
              <p:cNvPr id="4" name="矩形 3"/>
              <p:cNvSpPr/>
              <p:nvPr>
                <p:custDataLst>
                  <p:tags r:id="rId33"/>
                </p:custDataLst>
              </p:nvPr>
            </p:nvSpPr>
            <p:spPr>
              <a:xfrm>
                <a:off x="1590" y="2875"/>
                <a:ext cx="3400" cy="2181"/>
              </a:xfrm>
              <a:prstGeom prst="rect">
                <a:avLst/>
              </a:prstGeom>
              <a:noFill/>
              <a:ln w="28575">
                <a:solidFill>
                  <a:srgbClr val="BDB0B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文本框 4"/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1590" y="3000"/>
                <a:ext cx="2997" cy="1973"/>
              </a:xfrm>
              <a:prstGeom prst="rect">
                <a:avLst/>
              </a:prstGeom>
              <a:noFill/>
              <a:ln w="28575">
                <a:solidFill>
                  <a:srgbClr val="BDB0B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数据域为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Date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类</a:t>
                </a:r>
                <a:endParaRPr lang="en-US" altLang="zh-CN" sz="1600" dirty="0">
                  <a:solidFill>
                    <a:schemeClr val="bg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en-US" altLang="zh-CN" sz="2000" b="1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</a:t>
                </a:r>
                <a:r>
                  <a:rPr lang="zh-CN" altLang="en-US" sz="2000" b="1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月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</a:t>
                </a:r>
                <a:r>
                  <a:rPr lang="zh-CN" altLang="en-US" sz="2000" b="1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日</a:t>
                </a:r>
              </a:p>
              <a:p>
                <a:pPr indent="457200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今日流水</a:t>
                </a: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590" y="2376"/>
              <a:ext cx="3400" cy="1202"/>
              <a:chOff x="1590" y="5551"/>
              <a:chExt cx="3400" cy="1202"/>
            </a:xfrm>
          </p:grpSpPr>
          <p:sp>
            <p:nvSpPr>
              <p:cNvPr id="7" name="矩形 6"/>
              <p:cNvSpPr/>
              <p:nvPr>
                <p:custDataLst>
                  <p:tags r:id="rId31"/>
                </p:custDataLst>
              </p:nvPr>
            </p:nvSpPr>
            <p:spPr>
              <a:xfrm>
                <a:off x="1590" y="5551"/>
                <a:ext cx="3400" cy="1202"/>
              </a:xfrm>
              <a:prstGeom prst="rect">
                <a:avLst/>
              </a:prstGeom>
              <a:noFill/>
              <a:ln w="28575">
                <a:solidFill>
                  <a:srgbClr val="BDB0B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1871" y="5551"/>
                <a:ext cx="2211" cy="1016"/>
              </a:xfrm>
              <a:prstGeom prst="rect">
                <a:avLst/>
              </a:prstGeom>
              <a:noFill/>
              <a:ln w="28575">
                <a:solidFill>
                  <a:srgbClr val="BDB0B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指针域</a:t>
                </a:r>
              </a:p>
              <a:p>
                <a:pPr indent="457200"/>
                <a:r>
                  <a:rPr lang="en-US" altLang="zh-CN" sz="2000" b="1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*next</a:t>
                </a:r>
              </a:p>
            </p:txBody>
          </p:sp>
        </p:grpSp>
        <p:sp>
          <p:nvSpPr>
            <p:cNvPr id="11" name="矩形 10"/>
            <p:cNvSpPr/>
            <p:nvPr>
              <p:custDataLst>
                <p:tags r:id="rId27"/>
              </p:custDataLst>
            </p:nvPr>
          </p:nvSpPr>
          <p:spPr>
            <a:xfrm>
              <a:off x="1233" y="1020"/>
              <a:ext cx="4113" cy="5263"/>
            </a:xfrm>
            <a:prstGeom prst="rect">
              <a:avLst/>
            </a:prstGeom>
            <a:noFill/>
            <a:ln w="38100">
              <a:solidFill>
                <a:srgbClr val="BDB0B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>
              <p:custDataLst>
                <p:tags r:id="rId28"/>
              </p:custDataLst>
            </p:nvPr>
          </p:nvSpPr>
          <p:spPr>
            <a:xfrm>
              <a:off x="2275" y="5287"/>
              <a:ext cx="2043" cy="4939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>
              <p:custDataLst>
                <p:tags r:id="rId29"/>
              </p:custDataLst>
            </p:nvPr>
          </p:nvSpPr>
          <p:spPr>
            <a:xfrm>
              <a:off x="2520" y="6914"/>
              <a:ext cx="1539" cy="2872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吃</a:t>
              </a:r>
            </a:p>
            <a:p>
              <a:pPr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用</a:t>
              </a:r>
            </a:p>
            <a:p>
              <a:pPr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玩</a:t>
              </a:r>
            </a:p>
            <a:p>
              <a:pPr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其他</a:t>
              </a:r>
            </a:p>
            <a:p>
              <a:pPr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总支出</a:t>
              </a:r>
            </a:p>
            <a:p>
              <a:pPr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收入</a:t>
              </a:r>
            </a:p>
            <a:p>
              <a:pPr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余额</a:t>
              </a:r>
            </a:p>
          </p:txBody>
        </p:sp>
        <p:cxnSp>
          <p:nvCxnSpPr>
            <p:cNvPr id="16" name="肘形连接符 15"/>
            <p:cNvCxnSpPr>
              <a:cxnSpLocks/>
            </p:cNvCxnSpPr>
            <p:nvPr>
              <p:custDataLst>
                <p:tags r:id="rId30"/>
              </p:custDataLst>
            </p:nvPr>
          </p:nvCxnSpPr>
          <p:spPr>
            <a:xfrm flipV="1">
              <a:off x="5192" y="1474"/>
              <a:ext cx="1435" cy="14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BDB0B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>
            <p:custDataLst>
              <p:tags r:id="rId3"/>
            </p:custDataLst>
          </p:nvPr>
        </p:nvGrpSpPr>
        <p:grpSpPr>
          <a:xfrm>
            <a:off x="7911465" y="648335"/>
            <a:ext cx="3522345" cy="5845175"/>
            <a:chOff x="1233" y="1020"/>
            <a:chExt cx="5547" cy="9205"/>
          </a:xfrm>
        </p:grpSpPr>
        <p:grpSp>
          <p:nvGrpSpPr>
            <p:cNvPr id="19" name="组合 18"/>
            <p:cNvGrpSpPr/>
            <p:nvPr/>
          </p:nvGrpSpPr>
          <p:grpSpPr>
            <a:xfrm>
              <a:off x="1590" y="3855"/>
              <a:ext cx="3400" cy="2180"/>
              <a:chOff x="1590" y="2875"/>
              <a:chExt cx="3400" cy="2180"/>
            </a:xfrm>
          </p:grpSpPr>
          <p:sp>
            <p:nvSpPr>
              <p:cNvPr id="20" name="矩形 19"/>
              <p:cNvSpPr/>
              <p:nvPr>
                <p:custDataLst>
                  <p:tags r:id="rId25"/>
                </p:custDataLst>
              </p:nvPr>
            </p:nvSpPr>
            <p:spPr>
              <a:xfrm>
                <a:off x="1590" y="2875"/>
                <a:ext cx="3400" cy="2181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20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1590" y="3000"/>
                <a:ext cx="2997" cy="197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数据域为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Date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类</a:t>
                </a:r>
                <a:endParaRPr lang="en-US" altLang="zh-CN" sz="1600" dirty="0">
                  <a:solidFill>
                    <a:schemeClr val="bg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en-US" altLang="zh-CN" sz="2000" b="1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12</a:t>
                </a:r>
                <a:r>
                  <a:rPr lang="zh-CN" altLang="en-US" sz="2000" b="1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月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31</a:t>
                </a:r>
                <a:r>
                  <a:rPr lang="zh-CN" altLang="en-US" sz="2000" b="1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日</a:t>
                </a:r>
              </a:p>
              <a:p>
                <a:pPr indent="457200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今日流水</a:t>
                </a: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1590" y="2376"/>
              <a:ext cx="3400" cy="1202"/>
              <a:chOff x="1590" y="5551"/>
              <a:chExt cx="3400" cy="1202"/>
            </a:xfrm>
          </p:grpSpPr>
          <p:sp>
            <p:nvSpPr>
              <p:cNvPr id="23" name="矩形 22"/>
              <p:cNvSpPr/>
              <p:nvPr>
                <p:custDataLst>
                  <p:tags r:id="rId23"/>
                </p:custDataLst>
              </p:nvPr>
            </p:nvSpPr>
            <p:spPr>
              <a:xfrm>
                <a:off x="1590" y="5551"/>
                <a:ext cx="3400" cy="1202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1871" y="5551"/>
                <a:ext cx="2211" cy="101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指针域</a:t>
                </a:r>
              </a:p>
              <a:p>
                <a:pPr indent="457200"/>
                <a:r>
                  <a:rPr lang="en-US" altLang="zh-CN" sz="2000" b="1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*next</a:t>
                </a:r>
              </a:p>
            </p:txBody>
          </p:sp>
        </p:grpSp>
        <p:sp>
          <p:nvSpPr>
            <p:cNvPr id="25" name="矩形 24"/>
            <p:cNvSpPr/>
            <p:nvPr>
              <p:custDataLst>
                <p:tags r:id="rId19"/>
              </p:custDataLst>
            </p:nvPr>
          </p:nvSpPr>
          <p:spPr>
            <a:xfrm>
              <a:off x="1233" y="1020"/>
              <a:ext cx="4113" cy="5263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>
              <p:custDataLst>
                <p:tags r:id="rId20"/>
              </p:custDataLst>
            </p:nvPr>
          </p:nvSpPr>
          <p:spPr>
            <a:xfrm>
              <a:off x="2275" y="5287"/>
              <a:ext cx="2043" cy="4939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>
              <p:custDataLst>
                <p:tags r:id="rId21"/>
              </p:custDataLst>
            </p:nvPr>
          </p:nvSpPr>
          <p:spPr>
            <a:xfrm>
              <a:off x="2520" y="6914"/>
              <a:ext cx="1539" cy="2872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吃</a:t>
              </a:r>
            </a:p>
            <a:p>
              <a:pPr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用</a:t>
              </a:r>
            </a:p>
            <a:p>
              <a:pPr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玩</a:t>
              </a:r>
            </a:p>
            <a:p>
              <a:pPr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其他</a:t>
              </a:r>
            </a:p>
            <a:p>
              <a:pPr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总支出</a:t>
              </a:r>
            </a:p>
            <a:p>
              <a:pPr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收入</a:t>
              </a:r>
            </a:p>
            <a:p>
              <a:pPr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余额</a:t>
              </a:r>
            </a:p>
          </p:txBody>
        </p:sp>
        <p:cxnSp>
          <p:nvCxnSpPr>
            <p:cNvPr id="28" name="肘形连接符 27"/>
            <p:cNvCxnSpPr>
              <a:stCxn id="23" idx="3"/>
            </p:cNvCxnSpPr>
            <p:nvPr>
              <p:custDataLst>
                <p:tags r:id="rId22"/>
              </p:custDataLst>
            </p:nvPr>
          </p:nvCxnSpPr>
          <p:spPr>
            <a:xfrm flipV="1">
              <a:off x="4990" y="1482"/>
              <a:ext cx="1790" cy="1495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11433810" y="781050"/>
            <a:ext cx="1007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NULL</a:t>
            </a:r>
          </a:p>
        </p:txBody>
      </p:sp>
      <p:grpSp>
        <p:nvGrpSpPr>
          <p:cNvPr id="40" name="组合 39"/>
          <p:cNvGrpSpPr/>
          <p:nvPr>
            <p:custDataLst>
              <p:tags r:id="rId4"/>
            </p:custDataLst>
          </p:nvPr>
        </p:nvGrpSpPr>
        <p:grpSpPr>
          <a:xfrm>
            <a:off x="4267200" y="647700"/>
            <a:ext cx="740410" cy="5820410"/>
            <a:chOff x="6720" y="1020"/>
            <a:chExt cx="1129" cy="9166"/>
          </a:xfrm>
        </p:grpSpPr>
        <p:sp>
          <p:nvSpPr>
            <p:cNvPr id="30" name="矩形 29"/>
            <p:cNvSpPr/>
            <p:nvPr>
              <p:custDataLst>
                <p:tags r:id="rId17"/>
              </p:custDataLst>
            </p:nvPr>
          </p:nvSpPr>
          <p:spPr>
            <a:xfrm>
              <a:off x="6720" y="1020"/>
              <a:ext cx="563" cy="547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肘形连接符 32"/>
            <p:cNvCxnSpPr/>
            <p:nvPr>
              <p:custDataLst>
                <p:tags r:id="rId18"/>
              </p:custDataLst>
            </p:nvPr>
          </p:nvCxnSpPr>
          <p:spPr>
            <a:xfrm flipV="1">
              <a:off x="7283" y="1400"/>
              <a:ext cx="567" cy="1761"/>
            </a:xfrm>
            <a:prstGeom prst="bentConnector3">
              <a:avLst>
                <a:gd name="adj1" fmla="val 44979"/>
              </a:avLst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6964" y="5312"/>
              <a:ext cx="119" cy="4874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053330" y="647700"/>
            <a:ext cx="716915" cy="5820410"/>
            <a:chOff x="6720" y="1020"/>
            <a:chExt cx="1129" cy="9166"/>
          </a:xfrm>
        </p:grpSpPr>
        <p:sp>
          <p:nvSpPr>
            <p:cNvPr id="42" name="矩形 41"/>
            <p:cNvSpPr/>
            <p:nvPr>
              <p:custDataLst>
                <p:tags r:id="rId14"/>
              </p:custDataLst>
            </p:nvPr>
          </p:nvSpPr>
          <p:spPr>
            <a:xfrm>
              <a:off x="6720" y="1020"/>
              <a:ext cx="563" cy="547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肘形连接符 42"/>
            <p:cNvCxnSpPr/>
            <p:nvPr>
              <p:custDataLst>
                <p:tags r:id="rId15"/>
              </p:custDataLst>
            </p:nvPr>
          </p:nvCxnSpPr>
          <p:spPr>
            <a:xfrm flipV="1">
              <a:off x="7283" y="1400"/>
              <a:ext cx="567" cy="1761"/>
            </a:xfrm>
            <a:prstGeom prst="bentConnector3">
              <a:avLst>
                <a:gd name="adj1" fmla="val 44979"/>
              </a:avLst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>
              <p:custDataLst>
                <p:tags r:id="rId16"/>
              </p:custDataLst>
            </p:nvPr>
          </p:nvSpPr>
          <p:spPr>
            <a:xfrm>
              <a:off x="6964" y="5312"/>
              <a:ext cx="119" cy="4874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751195" y="647700"/>
            <a:ext cx="716915" cy="5820410"/>
            <a:chOff x="6720" y="1020"/>
            <a:chExt cx="1129" cy="9166"/>
          </a:xfrm>
        </p:grpSpPr>
        <p:sp>
          <p:nvSpPr>
            <p:cNvPr id="46" name="矩形 45"/>
            <p:cNvSpPr/>
            <p:nvPr>
              <p:custDataLst>
                <p:tags r:id="rId11"/>
              </p:custDataLst>
            </p:nvPr>
          </p:nvSpPr>
          <p:spPr>
            <a:xfrm>
              <a:off x="6720" y="1020"/>
              <a:ext cx="563" cy="547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肘形连接符 46"/>
            <p:cNvCxnSpPr/>
            <p:nvPr>
              <p:custDataLst>
                <p:tags r:id="rId12"/>
              </p:custDataLst>
            </p:nvPr>
          </p:nvCxnSpPr>
          <p:spPr>
            <a:xfrm flipV="1">
              <a:off x="7283" y="1400"/>
              <a:ext cx="567" cy="1761"/>
            </a:xfrm>
            <a:prstGeom prst="bentConnector3">
              <a:avLst>
                <a:gd name="adj1" fmla="val 44979"/>
              </a:avLst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>
              <p:custDataLst>
                <p:tags r:id="rId13"/>
              </p:custDataLst>
            </p:nvPr>
          </p:nvSpPr>
          <p:spPr>
            <a:xfrm>
              <a:off x="6964" y="5312"/>
              <a:ext cx="119" cy="4874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482715" y="648970"/>
            <a:ext cx="716915" cy="5820410"/>
            <a:chOff x="6720" y="1020"/>
            <a:chExt cx="1129" cy="9166"/>
          </a:xfrm>
        </p:grpSpPr>
        <p:sp>
          <p:nvSpPr>
            <p:cNvPr id="50" name="矩形 49"/>
            <p:cNvSpPr/>
            <p:nvPr>
              <p:custDataLst>
                <p:tags r:id="rId8"/>
              </p:custDataLst>
            </p:nvPr>
          </p:nvSpPr>
          <p:spPr>
            <a:xfrm>
              <a:off x="6720" y="1020"/>
              <a:ext cx="563" cy="547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肘形连接符 50"/>
            <p:cNvCxnSpPr/>
            <p:nvPr>
              <p:custDataLst>
                <p:tags r:id="rId9"/>
              </p:custDataLst>
            </p:nvPr>
          </p:nvCxnSpPr>
          <p:spPr>
            <a:xfrm flipV="1">
              <a:off x="7283" y="1400"/>
              <a:ext cx="567" cy="1761"/>
            </a:xfrm>
            <a:prstGeom prst="bentConnector3">
              <a:avLst>
                <a:gd name="adj1" fmla="val 44979"/>
              </a:avLst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>
              <p:custDataLst>
                <p:tags r:id="rId10"/>
              </p:custDataLst>
            </p:nvPr>
          </p:nvSpPr>
          <p:spPr>
            <a:xfrm>
              <a:off x="6964" y="5312"/>
              <a:ext cx="119" cy="4874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219950" y="647700"/>
            <a:ext cx="716915" cy="5820410"/>
            <a:chOff x="6720" y="1020"/>
            <a:chExt cx="1129" cy="9166"/>
          </a:xfrm>
        </p:grpSpPr>
        <p:sp>
          <p:nvSpPr>
            <p:cNvPr id="54" name="矩形 53"/>
            <p:cNvSpPr/>
            <p:nvPr>
              <p:custDataLst>
                <p:tags r:id="rId5"/>
              </p:custDataLst>
            </p:nvPr>
          </p:nvSpPr>
          <p:spPr>
            <a:xfrm>
              <a:off x="6720" y="1020"/>
              <a:ext cx="563" cy="547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肘形连接符 54"/>
            <p:cNvCxnSpPr/>
            <p:nvPr>
              <p:custDataLst>
                <p:tags r:id="rId6"/>
              </p:custDataLst>
            </p:nvPr>
          </p:nvCxnSpPr>
          <p:spPr>
            <a:xfrm flipV="1">
              <a:off x="7283" y="1400"/>
              <a:ext cx="567" cy="1761"/>
            </a:xfrm>
            <a:prstGeom prst="bentConnector3">
              <a:avLst>
                <a:gd name="adj1" fmla="val 44979"/>
              </a:avLst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>
              <p:custDataLst>
                <p:tags r:id="rId7"/>
              </p:custDataLst>
            </p:nvPr>
          </p:nvSpPr>
          <p:spPr>
            <a:xfrm>
              <a:off x="6964" y="5312"/>
              <a:ext cx="119" cy="4874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7" name="直接箭头连接符 56"/>
          <p:cNvCxnSpPr/>
          <p:nvPr/>
        </p:nvCxnSpPr>
        <p:spPr>
          <a:xfrm>
            <a:off x="1727835" y="421005"/>
            <a:ext cx="8890" cy="22923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165" y="1190241"/>
            <a:ext cx="10446385" cy="46259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sz="8800" dirty="0">
                <a:solidFill>
                  <a:schemeClr val="bg1"/>
                </a:solidFill>
                <a:latin typeface="Elephant" panose="02020904090505020303" pitchFamily="18" charset="0"/>
              </a:rPr>
              <a:t>Talk is cheap,</a:t>
            </a:r>
          </a:p>
          <a:p>
            <a:pPr marL="0" indent="0" algn="ctr">
              <a:buNone/>
            </a:pPr>
            <a:r>
              <a:rPr lang="en-US" altLang="zh-CN" sz="8800" dirty="0">
                <a:solidFill>
                  <a:schemeClr val="bg1"/>
                </a:solidFill>
                <a:latin typeface="Elephant" panose="02020904090505020303" pitchFamily="18" charset="0"/>
              </a:rPr>
              <a:t>Show me the code!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链表底层逻辑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2247900"/>
            <a:ext cx="11998325" cy="1598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假设我们现在比较的是相同月份，以</a:t>
            </a:r>
            <a:r>
              <a:rPr lang="en-US" altLang="zh-CN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zh-CN" altLang="en-US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月为例</a:t>
            </a:r>
          </a:p>
          <a:p>
            <a:pPr marL="0" indent="0">
              <a:buNone/>
            </a:pPr>
            <a:r>
              <a:rPr lang="zh-CN" altLang="en-US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插入一个日期</a:t>
            </a:r>
            <a:r>
              <a:rPr lang="en-US" altLang="zh-CN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zh-CN" altLang="en-US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月</a:t>
            </a:r>
            <a:r>
              <a:rPr lang="en-US" altLang="zh-CN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lang="zh-CN" altLang="en-US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号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7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如果这个日期比</a:t>
            </a:r>
            <a:r>
              <a:rPr lang="en-US" altLang="zh-CN" sz="7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8 6</a:t>
            </a:r>
            <a:r>
              <a:rPr lang="zh-CN" altLang="en-US" sz="72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大</a:t>
            </a:r>
          </a:p>
          <a:p>
            <a:pPr marL="0" indent="0">
              <a:buNone/>
            </a:pPr>
            <a:r>
              <a:rPr lang="zh-CN" altLang="en-US" sz="7200" b="1" u="sng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插入</a:t>
            </a:r>
            <a:r>
              <a:rPr lang="en-US" altLang="zh-CN" sz="7200" b="1" u="sng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8 6</a:t>
            </a:r>
            <a:r>
              <a:rPr lang="zh-CN" altLang="en-US" sz="7200" b="1" u="sng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后面，</a:t>
            </a:r>
            <a:endParaRPr lang="zh-CN" altLang="en-US" sz="7200" b="1" u="sng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endParaRPr lang="zh-CN" altLang="en-US" sz="72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72130" y="488950"/>
            <a:ext cx="3578860" cy="25444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dirty="0"/>
              <a:t>8</a:t>
            </a:r>
          </a:p>
          <a:p>
            <a:r>
              <a:rPr lang="en-US" altLang="zh-CN" sz="4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8 6</a:t>
            </a:r>
          </a:p>
          <a:p>
            <a:endParaRPr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588500" y="1078230"/>
            <a:ext cx="2410460" cy="20872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en-US" altLang="zh-CN" sz="4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8 9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6951980" y="3966845"/>
            <a:ext cx="2410460" cy="20872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q</a:t>
            </a:r>
            <a:r>
              <a:rPr lang="en-US" altLang="zh-CN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</a:p>
          <a:p>
            <a:r>
              <a:rPr lang="en-US" altLang="zh-CN" sz="4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8 7</a:t>
            </a:r>
          </a:p>
        </p:txBody>
      </p:sp>
      <p:sp>
        <p:nvSpPr>
          <p:cNvPr id="7" name="矩形 6"/>
          <p:cNvSpPr/>
          <p:nvPr/>
        </p:nvSpPr>
        <p:spPr>
          <a:xfrm>
            <a:off x="3072130" y="1192530"/>
            <a:ext cx="1483995" cy="88836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9683750" y="1078230"/>
            <a:ext cx="1483995" cy="88836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6856730" y="4761230"/>
            <a:ext cx="1483995" cy="88836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161030" y="2335530"/>
            <a:ext cx="13785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</a:t>
            </a:r>
          </a:p>
        </p:txBody>
      </p:sp>
      <p:sp>
        <p:nvSpPr>
          <p:cNvPr id="2" name="任意多边形 1"/>
          <p:cNvSpPr/>
          <p:nvPr/>
        </p:nvSpPr>
        <p:spPr>
          <a:xfrm>
            <a:off x="8239760" y="1579245"/>
            <a:ext cx="1515745" cy="3844925"/>
          </a:xfrm>
          <a:custGeom>
            <a:avLst/>
            <a:gdLst>
              <a:gd name="connisteX0" fmla="*/ 0 w 1670050"/>
              <a:gd name="connsiteY0" fmla="*/ 3882390 h 3882390"/>
              <a:gd name="connisteX1" fmla="*/ 71120 w 1670050"/>
              <a:gd name="connsiteY1" fmla="*/ 3855720 h 3882390"/>
              <a:gd name="connisteX2" fmla="*/ 168910 w 1670050"/>
              <a:gd name="connsiteY2" fmla="*/ 3793490 h 3882390"/>
              <a:gd name="connisteX3" fmla="*/ 257810 w 1670050"/>
              <a:gd name="connsiteY3" fmla="*/ 3740150 h 3882390"/>
              <a:gd name="connisteX4" fmla="*/ 337185 w 1670050"/>
              <a:gd name="connsiteY4" fmla="*/ 3713480 h 3882390"/>
              <a:gd name="connisteX5" fmla="*/ 408305 w 1670050"/>
              <a:gd name="connsiteY5" fmla="*/ 3669030 h 3882390"/>
              <a:gd name="connisteX6" fmla="*/ 506095 w 1670050"/>
              <a:gd name="connsiteY6" fmla="*/ 3624580 h 3882390"/>
              <a:gd name="connisteX7" fmla="*/ 577215 w 1670050"/>
              <a:gd name="connsiteY7" fmla="*/ 3589020 h 3882390"/>
              <a:gd name="connisteX8" fmla="*/ 683895 w 1670050"/>
              <a:gd name="connsiteY8" fmla="*/ 3526790 h 3882390"/>
              <a:gd name="connisteX9" fmla="*/ 763905 w 1670050"/>
              <a:gd name="connsiteY9" fmla="*/ 3482340 h 3882390"/>
              <a:gd name="connisteX10" fmla="*/ 835025 w 1670050"/>
              <a:gd name="connsiteY10" fmla="*/ 3420110 h 3882390"/>
              <a:gd name="connisteX11" fmla="*/ 870585 w 1670050"/>
              <a:gd name="connsiteY11" fmla="*/ 3331845 h 3882390"/>
              <a:gd name="connisteX12" fmla="*/ 906145 w 1670050"/>
              <a:gd name="connsiteY12" fmla="*/ 3242945 h 3882390"/>
              <a:gd name="connisteX13" fmla="*/ 923925 w 1670050"/>
              <a:gd name="connsiteY13" fmla="*/ 3171825 h 3882390"/>
              <a:gd name="connisteX14" fmla="*/ 959485 w 1670050"/>
              <a:gd name="connsiteY14" fmla="*/ 3100705 h 3882390"/>
              <a:gd name="connisteX15" fmla="*/ 968375 w 1670050"/>
              <a:gd name="connsiteY15" fmla="*/ 3029585 h 3882390"/>
              <a:gd name="connisteX16" fmla="*/ 977265 w 1670050"/>
              <a:gd name="connsiteY16" fmla="*/ 2949575 h 3882390"/>
              <a:gd name="connisteX17" fmla="*/ 977265 w 1670050"/>
              <a:gd name="connsiteY17" fmla="*/ 2878455 h 3882390"/>
              <a:gd name="connisteX18" fmla="*/ 986155 w 1670050"/>
              <a:gd name="connsiteY18" fmla="*/ 2807335 h 3882390"/>
              <a:gd name="connisteX19" fmla="*/ 986155 w 1670050"/>
              <a:gd name="connsiteY19" fmla="*/ 2736215 h 3882390"/>
              <a:gd name="connisteX20" fmla="*/ 986155 w 1670050"/>
              <a:gd name="connsiteY20" fmla="*/ 2647315 h 3882390"/>
              <a:gd name="connisteX21" fmla="*/ 986155 w 1670050"/>
              <a:gd name="connsiteY21" fmla="*/ 2567305 h 3882390"/>
              <a:gd name="connisteX22" fmla="*/ 959485 w 1670050"/>
              <a:gd name="connsiteY22" fmla="*/ 2496820 h 3882390"/>
              <a:gd name="connisteX23" fmla="*/ 932815 w 1670050"/>
              <a:gd name="connsiteY23" fmla="*/ 2407920 h 3882390"/>
              <a:gd name="connisteX24" fmla="*/ 879475 w 1670050"/>
              <a:gd name="connsiteY24" fmla="*/ 2301240 h 3882390"/>
              <a:gd name="connisteX25" fmla="*/ 826135 w 1670050"/>
              <a:gd name="connsiteY25" fmla="*/ 2212340 h 3882390"/>
              <a:gd name="connisteX26" fmla="*/ 781685 w 1670050"/>
              <a:gd name="connsiteY26" fmla="*/ 2123440 h 3882390"/>
              <a:gd name="connisteX27" fmla="*/ 746125 w 1670050"/>
              <a:gd name="connsiteY27" fmla="*/ 2016760 h 3882390"/>
              <a:gd name="connisteX28" fmla="*/ 692785 w 1670050"/>
              <a:gd name="connsiteY28" fmla="*/ 1901190 h 3882390"/>
              <a:gd name="connisteX29" fmla="*/ 675005 w 1670050"/>
              <a:gd name="connsiteY29" fmla="*/ 1812290 h 3882390"/>
              <a:gd name="connisteX30" fmla="*/ 648335 w 1670050"/>
              <a:gd name="connsiteY30" fmla="*/ 1714500 h 3882390"/>
              <a:gd name="connisteX31" fmla="*/ 630555 w 1670050"/>
              <a:gd name="connsiteY31" fmla="*/ 1644015 h 3882390"/>
              <a:gd name="connisteX32" fmla="*/ 612775 w 1670050"/>
              <a:gd name="connsiteY32" fmla="*/ 1555115 h 3882390"/>
              <a:gd name="connisteX33" fmla="*/ 586105 w 1670050"/>
              <a:gd name="connsiteY33" fmla="*/ 1466215 h 3882390"/>
              <a:gd name="connisteX34" fmla="*/ 577215 w 1670050"/>
              <a:gd name="connsiteY34" fmla="*/ 1368425 h 3882390"/>
              <a:gd name="connisteX35" fmla="*/ 577215 w 1670050"/>
              <a:gd name="connsiteY35" fmla="*/ 1270635 h 3882390"/>
              <a:gd name="connisteX36" fmla="*/ 577215 w 1670050"/>
              <a:gd name="connsiteY36" fmla="*/ 1181735 h 3882390"/>
              <a:gd name="connisteX37" fmla="*/ 577215 w 1670050"/>
              <a:gd name="connsiteY37" fmla="*/ 1110615 h 3882390"/>
              <a:gd name="connisteX38" fmla="*/ 577215 w 1670050"/>
              <a:gd name="connsiteY38" fmla="*/ 1021715 h 3882390"/>
              <a:gd name="connisteX39" fmla="*/ 594995 w 1670050"/>
              <a:gd name="connsiteY39" fmla="*/ 950595 h 3882390"/>
              <a:gd name="connisteX40" fmla="*/ 630555 w 1670050"/>
              <a:gd name="connsiteY40" fmla="*/ 843915 h 3882390"/>
              <a:gd name="connisteX41" fmla="*/ 648335 w 1670050"/>
              <a:gd name="connsiteY41" fmla="*/ 773430 h 3882390"/>
              <a:gd name="connisteX42" fmla="*/ 701675 w 1670050"/>
              <a:gd name="connsiteY42" fmla="*/ 666750 h 3882390"/>
              <a:gd name="connisteX43" fmla="*/ 755015 w 1670050"/>
              <a:gd name="connsiteY43" fmla="*/ 586740 h 3882390"/>
              <a:gd name="connisteX44" fmla="*/ 826135 w 1670050"/>
              <a:gd name="connsiteY44" fmla="*/ 506730 h 3882390"/>
              <a:gd name="connisteX45" fmla="*/ 888365 w 1670050"/>
              <a:gd name="connsiteY45" fmla="*/ 408940 h 3882390"/>
              <a:gd name="connisteX46" fmla="*/ 959485 w 1670050"/>
              <a:gd name="connsiteY46" fmla="*/ 346710 h 3882390"/>
              <a:gd name="connisteX47" fmla="*/ 1048385 w 1670050"/>
              <a:gd name="connsiteY47" fmla="*/ 302260 h 3882390"/>
              <a:gd name="connisteX48" fmla="*/ 1119505 w 1670050"/>
              <a:gd name="connsiteY48" fmla="*/ 248920 h 3882390"/>
              <a:gd name="connisteX49" fmla="*/ 1189990 w 1670050"/>
              <a:gd name="connsiteY49" fmla="*/ 204470 h 3882390"/>
              <a:gd name="connisteX50" fmla="*/ 1261110 w 1670050"/>
              <a:gd name="connsiteY50" fmla="*/ 168910 h 3882390"/>
              <a:gd name="connisteX51" fmla="*/ 1341120 w 1670050"/>
              <a:gd name="connsiteY51" fmla="*/ 142240 h 3882390"/>
              <a:gd name="connisteX52" fmla="*/ 1430020 w 1670050"/>
              <a:gd name="connsiteY52" fmla="*/ 97790 h 3882390"/>
              <a:gd name="connisteX53" fmla="*/ 1501140 w 1670050"/>
              <a:gd name="connsiteY53" fmla="*/ 71120 h 3882390"/>
              <a:gd name="connisteX54" fmla="*/ 1598930 w 1670050"/>
              <a:gd name="connsiteY54" fmla="*/ 26670 h 3882390"/>
              <a:gd name="connisteX55" fmla="*/ 1670050 w 1670050"/>
              <a:gd name="connsiteY55" fmla="*/ 0 h 388239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</a:cxnLst>
            <a:rect l="l" t="t" r="r" b="b"/>
            <a:pathLst>
              <a:path w="1670050" h="3882390">
                <a:moveTo>
                  <a:pt x="0" y="3882390"/>
                </a:moveTo>
                <a:cubicBezTo>
                  <a:pt x="12065" y="3878580"/>
                  <a:pt x="37465" y="3873500"/>
                  <a:pt x="71120" y="3855720"/>
                </a:cubicBezTo>
                <a:cubicBezTo>
                  <a:pt x="104775" y="3837940"/>
                  <a:pt x="131445" y="3816350"/>
                  <a:pt x="168910" y="3793490"/>
                </a:cubicBezTo>
                <a:cubicBezTo>
                  <a:pt x="206375" y="3770630"/>
                  <a:pt x="224155" y="3756025"/>
                  <a:pt x="257810" y="3740150"/>
                </a:cubicBezTo>
                <a:cubicBezTo>
                  <a:pt x="291465" y="3724275"/>
                  <a:pt x="307340" y="3727450"/>
                  <a:pt x="337185" y="3713480"/>
                </a:cubicBezTo>
                <a:cubicBezTo>
                  <a:pt x="367030" y="3699510"/>
                  <a:pt x="374650" y="3686810"/>
                  <a:pt x="408305" y="3669030"/>
                </a:cubicBezTo>
                <a:cubicBezTo>
                  <a:pt x="441960" y="3651250"/>
                  <a:pt x="472440" y="3640455"/>
                  <a:pt x="506095" y="3624580"/>
                </a:cubicBezTo>
                <a:cubicBezTo>
                  <a:pt x="539750" y="3608705"/>
                  <a:pt x="541655" y="3608705"/>
                  <a:pt x="577215" y="3589020"/>
                </a:cubicBezTo>
                <a:cubicBezTo>
                  <a:pt x="612775" y="3569335"/>
                  <a:pt x="646430" y="3548380"/>
                  <a:pt x="683895" y="3526790"/>
                </a:cubicBezTo>
                <a:cubicBezTo>
                  <a:pt x="721360" y="3505200"/>
                  <a:pt x="733425" y="3503930"/>
                  <a:pt x="763905" y="3482340"/>
                </a:cubicBezTo>
                <a:cubicBezTo>
                  <a:pt x="794385" y="3460750"/>
                  <a:pt x="813435" y="3449955"/>
                  <a:pt x="835025" y="3420110"/>
                </a:cubicBezTo>
                <a:cubicBezTo>
                  <a:pt x="856615" y="3390265"/>
                  <a:pt x="856615" y="3367405"/>
                  <a:pt x="870585" y="3331845"/>
                </a:cubicBezTo>
                <a:cubicBezTo>
                  <a:pt x="884555" y="3296285"/>
                  <a:pt x="895350" y="3274695"/>
                  <a:pt x="906145" y="3242945"/>
                </a:cubicBezTo>
                <a:cubicBezTo>
                  <a:pt x="916940" y="3211195"/>
                  <a:pt x="913130" y="3200400"/>
                  <a:pt x="923925" y="3171825"/>
                </a:cubicBezTo>
                <a:cubicBezTo>
                  <a:pt x="934720" y="3143250"/>
                  <a:pt x="950595" y="3129280"/>
                  <a:pt x="959485" y="3100705"/>
                </a:cubicBezTo>
                <a:cubicBezTo>
                  <a:pt x="968375" y="3072130"/>
                  <a:pt x="964565" y="3060065"/>
                  <a:pt x="968375" y="3029585"/>
                </a:cubicBezTo>
                <a:cubicBezTo>
                  <a:pt x="972185" y="2999105"/>
                  <a:pt x="975360" y="2980055"/>
                  <a:pt x="977265" y="2949575"/>
                </a:cubicBezTo>
                <a:cubicBezTo>
                  <a:pt x="979170" y="2919095"/>
                  <a:pt x="975360" y="2907030"/>
                  <a:pt x="977265" y="2878455"/>
                </a:cubicBezTo>
                <a:cubicBezTo>
                  <a:pt x="979170" y="2849880"/>
                  <a:pt x="984250" y="2835910"/>
                  <a:pt x="986155" y="2807335"/>
                </a:cubicBezTo>
                <a:cubicBezTo>
                  <a:pt x="988060" y="2778760"/>
                  <a:pt x="986155" y="2767965"/>
                  <a:pt x="986155" y="2736215"/>
                </a:cubicBezTo>
                <a:cubicBezTo>
                  <a:pt x="986155" y="2704465"/>
                  <a:pt x="986155" y="2680970"/>
                  <a:pt x="986155" y="2647315"/>
                </a:cubicBezTo>
                <a:cubicBezTo>
                  <a:pt x="986155" y="2613660"/>
                  <a:pt x="991235" y="2597150"/>
                  <a:pt x="986155" y="2567305"/>
                </a:cubicBezTo>
                <a:cubicBezTo>
                  <a:pt x="981075" y="2537460"/>
                  <a:pt x="970280" y="2528570"/>
                  <a:pt x="959485" y="2496820"/>
                </a:cubicBezTo>
                <a:cubicBezTo>
                  <a:pt x="948690" y="2465070"/>
                  <a:pt x="948690" y="2447290"/>
                  <a:pt x="932815" y="2407920"/>
                </a:cubicBezTo>
                <a:cubicBezTo>
                  <a:pt x="916940" y="2368550"/>
                  <a:pt x="901065" y="2340610"/>
                  <a:pt x="879475" y="2301240"/>
                </a:cubicBezTo>
                <a:cubicBezTo>
                  <a:pt x="857885" y="2261870"/>
                  <a:pt x="845820" y="2247900"/>
                  <a:pt x="826135" y="2212340"/>
                </a:cubicBezTo>
                <a:cubicBezTo>
                  <a:pt x="806450" y="2176780"/>
                  <a:pt x="797560" y="2162810"/>
                  <a:pt x="781685" y="2123440"/>
                </a:cubicBezTo>
                <a:cubicBezTo>
                  <a:pt x="765810" y="2084070"/>
                  <a:pt x="763905" y="2061210"/>
                  <a:pt x="746125" y="2016760"/>
                </a:cubicBezTo>
                <a:cubicBezTo>
                  <a:pt x="728345" y="1972310"/>
                  <a:pt x="706755" y="1941830"/>
                  <a:pt x="692785" y="1901190"/>
                </a:cubicBezTo>
                <a:cubicBezTo>
                  <a:pt x="678815" y="1860550"/>
                  <a:pt x="683895" y="1849755"/>
                  <a:pt x="675005" y="1812290"/>
                </a:cubicBezTo>
                <a:cubicBezTo>
                  <a:pt x="666115" y="1774825"/>
                  <a:pt x="657225" y="1748155"/>
                  <a:pt x="648335" y="1714500"/>
                </a:cubicBezTo>
                <a:cubicBezTo>
                  <a:pt x="639445" y="1680845"/>
                  <a:pt x="637540" y="1675765"/>
                  <a:pt x="630555" y="1644015"/>
                </a:cubicBezTo>
                <a:cubicBezTo>
                  <a:pt x="623570" y="1612265"/>
                  <a:pt x="621665" y="1590675"/>
                  <a:pt x="612775" y="1555115"/>
                </a:cubicBezTo>
                <a:cubicBezTo>
                  <a:pt x="603885" y="1519555"/>
                  <a:pt x="593090" y="1503680"/>
                  <a:pt x="586105" y="1466215"/>
                </a:cubicBezTo>
                <a:cubicBezTo>
                  <a:pt x="579120" y="1428750"/>
                  <a:pt x="579120" y="1407795"/>
                  <a:pt x="577215" y="1368425"/>
                </a:cubicBezTo>
                <a:cubicBezTo>
                  <a:pt x="575310" y="1329055"/>
                  <a:pt x="577215" y="1308100"/>
                  <a:pt x="577215" y="1270635"/>
                </a:cubicBezTo>
                <a:cubicBezTo>
                  <a:pt x="577215" y="1233170"/>
                  <a:pt x="577215" y="1213485"/>
                  <a:pt x="577215" y="1181735"/>
                </a:cubicBezTo>
                <a:cubicBezTo>
                  <a:pt x="577215" y="1149985"/>
                  <a:pt x="577215" y="1142365"/>
                  <a:pt x="577215" y="1110615"/>
                </a:cubicBezTo>
                <a:cubicBezTo>
                  <a:pt x="577215" y="1078865"/>
                  <a:pt x="573405" y="1053465"/>
                  <a:pt x="577215" y="1021715"/>
                </a:cubicBezTo>
                <a:cubicBezTo>
                  <a:pt x="581025" y="989965"/>
                  <a:pt x="584200" y="986155"/>
                  <a:pt x="594995" y="950595"/>
                </a:cubicBezTo>
                <a:cubicBezTo>
                  <a:pt x="605790" y="915035"/>
                  <a:pt x="619760" y="879475"/>
                  <a:pt x="630555" y="843915"/>
                </a:cubicBezTo>
                <a:cubicBezTo>
                  <a:pt x="641350" y="808355"/>
                  <a:pt x="634365" y="808990"/>
                  <a:pt x="648335" y="773430"/>
                </a:cubicBezTo>
                <a:cubicBezTo>
                  <a:pt x="662305" y="737870"/>
                  <a:pt x="680085" y="704215"/>
                  <a:pt x="701675" y="666750"/>
                </a:cubicBezTo>
                <a:cubicBezTo>
                  <a:pt x="723265" y="629285"/>
                  <a:pt x="730250" y="618490"/>
                  <a:pt x="755015" y="586740"/>
                </a:cubicBezTo>
                <a:cubicBezTo>
                  <a:pt x="779780" y="554990"/>
                  <a:pt x="799465" y="542290"/>
                  <a:pt x="826135" y="506730"/>
                </a:cubicBezTo>
                <a:cubicBezTo>
                  <a:pt x="852805" y="471170"/>
                  <a:pt x="861695" y="440690"/>
                  <a:pt x="888365" y="408940"/>
                </a:cubicBezTo>
                <a:cubicBezTo>
                  <a:pt x="915035" y="377190"/>
                  <a:pt x="927735" y="368300"/>
                  <a:pt x="959485" y="346710"/>
                </a:cubicBezTo>
                <a:cubicBezTo>
                  <a:pt x="991235" y="325120"/>
                  <a:pt x="1016635" y="321945"/>
                  <a:pt x="1048385" y="302260"/>
                </a:cubicBezTo>
                <a:cubicBezTo>
                  <a:pt x="1080135" y="282575"/>
                  <a:pt x="1090930" y="268605"/>
                  <a:pt x="1119505" y="248920"/>
                </a:cubicBezTo>
                <a:cubicBezTo>
                  <a:pt x="1148080" y="229235"/>
                  <a:pt x="1161415" y="220345"/>
                  <a:pt x="1189990" y="204470"/>
                </a:cubicBezTo>
                <a:cubicBezTo>
                  <a:pt x="1218565" y="188595"/>
                  <a:pt x="1230630" y="181610"/>
                  <a:pt x="1261110" y="168910"/>
                </a:cubicBezTo>
                <a:cubicBezTo>
                  <a:pt x="1291590" y="156210"/>
                  <a:pt x="1307465" y="156210"/>
                  <a:pt x="1341120" y="142240"/>
                </a:cubicBezTo>
                <a:cubicBezTo>
                  <a:pt x="1374775" y="128270"/>
                  <a:pt x="1398270" y="111760"/>
                  <a:pt x="1430020" y="97790"/>
                </a:cubicBezTo>
                <a:cubicBezTo>
                  <a:pt x="1461770" y="83820"/>
                  <a:pt x="1467485" y="85090"/>
                  <a:pt x="1501140" y="71120"/>
                </a:cubicBezTo>
                <a:cubicBezTo>
                  <a:pt x="1534795" y="57150"/>
                  <a:pt x="1565275" y="40640"/>
                  <a:pt x="1598930" y="26670"/>
                </a:cubicBezTo>
                <a:cubicBezTo>
                  <a:pt x="1632585" y="12700"/>
                  <a:pt x="1657985" y="4445"/>
                  <a:pt x="1670050" y="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曲线连接符 2"/>
          <p:cNvCxnSpPr/>
          <p:nvPr/>
        </p:nvCxnSpPr>
        <p:spPr>
          <a:xfrm>
            <a:off x="3829050" y="3084195"/>
            <a:ext cx="3111500" cy="2005330"/>
          </a:xfrm>
          <a:prstGeom prst="curvedConnector3">
            <a:avLst>
              <a:gd name="adj1" fmla="val 50019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肘形连接符 11"/>
          <p:cNvCxnSpPr/>
          <p:nvPr/>
        </p:nvCxnSpPr>
        <p:spPr>
          <a:xfrm flipV="1">
            <a:off x="5031105" y="1192530"/>
            <a:ext cx="4464050" cy="755650"/>
          </a:xfrm>
          <a:prstGeom prst="bentConnector3">
            <a:avLst>
              <a:gd name="adj1" fmla="val 50013"/>
            </a:avLst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424616" y="1234785"/>
            <a:ext cx="1861820" cy="13303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7 19</a:t>
            </a:r>
          </a:p>
        </p:txBody>
      </p:sp>
      <p:sp>
        <p:nvSpPr>
          <p:cNvPr id="15" name="矩形 14"/>
          <p:cNvSpPr/>
          <p:nvPr>
            <p:custDataLst>
              <p:tags r:id="rId7"/>
            </p:custDataLst>
          </p:nvPr>
        </p:nvSpPr>
        <p:spPr>
          <a:xfrm>
            <a:off x="424616" y="1192530"/>
            <a:ext cx="1483867" cy="88863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肘形连接符 15"/>
          <p:cNvCxnSpPr/>
          <p:nvPr>
            <p:custDataLst>
              <p:tags r:id="rId8"/>
            </p:custDataLst>
          </p:nvPr>
        </p:nvCxnSpPr>
        <p:spPr>
          <a:xfrm flipV="1">
            <a:off x="1914255" y="1211105"/>
            <a:ext cx="1152000" cy="755938"/>
          </a:xfrm>
          <a:prstGeom prst="bentConnector3">
            <a:avLst>
              <a:gd name="adj1" fmla="val 50013"/>
            </a:avLst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>
            <p:custDataLst>
              <p:tags r:id="rId9"/>
            </p:custDataLst>
          </p:nvPr>
        </p:nvSpPr>
        <p:spPr>
          <a:xfrm>
            <a:off x="325485" y="457817"/>
            <a:ext cx="2384425" cy="25692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head</a:t>
            </a:r>
            <a:r>
              <a:rPr lang="en-US" altLang="zh-CN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</a:p>
          <a:p>
            <a:endParaRPr lang="en-US" altLang="zh-CN" sz="48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4000" dirty="0" err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cur_node</a:t>
            </a:r>
            <a:endParaRPr lang="en-US" altLang="zh-CN" sz="40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7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如果这个日期比</a:t>
            </a:r>
            <a:r>
              <a:rPr lang="en-US" altLang="zh-CN" sz="7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8 6</a:t>
            </a:r>
            <a:r>
              <a:rPr lang="zh-CN" altLang="en-US" sz="7200" b="1" u="sng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小</a:t>
            </a:r>
          </a:p>
          <a:p>
            <a:pPr marL="0" indent="0">
              <a:buNone/>
            </a:pPr>
            <a:r>
              <a:rPr lang="zh-CN" altLang="en-US" sz="7200" b="1" u="sng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插入</a:t>
            </a:r>
            <a:r>
              <a:rPr lang="en-US" altLang="zh-CN" sz="7200" b="1" u="sng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8 6</a:t>
            </a:r>
            <a:r>
              <a:rPr lang="zh-CN" altLang="en-US" sz="7200" b="1" u="sng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前面，</a:t>
            </a:r>
            <a:endParaRPr lang="zh-CN" altLang="en-US" sz="7200" b="1" u="sng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endParaRPr lang="zh-CN" altLang="en-US" sz="7200" b="1" u="sng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049710"/>
            <a:ext cx="10969200" cy="475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4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先执行</a:t>
            </a:r>
            <a:r>
              <a:rPr lang="en-US" altLang="zh-CN" sz="4400" dirty="0" err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cur_node</a:t>
            </a:r>
            <a:r>
              <a:rPr lang="en-US" altLang="zh-CN" sz="4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=p,</a:t>
            </a:r>
            <a:r>
              <a:rPr lang="zh-CN" altLang="en-US" sz="4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再让</a:t>
            </a:r>
            <a:r>
              <a:rPr lang="en-US" altLang="zh-CN" sz="4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</a:t>
            </a:r>
            <a:r>
              <a:rPr lang="zh-CN" altLang="en-US" sz="4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往后移一位，</a:t>
            </a:r>
          </a:p>
          <a:p>
            <a:pPr marL="0" indent="0">
              <a:buNone/>
            </a:pPr>
            <a:r>
              <a:rPr lang="zh-CN" altLang="en-US" sz="4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确保</a:t>
            </a:r>
            <a:r>
              <a:rPr lang="en-US" altLang="zh-CN" sz="4400" dirty="0" err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cur_node</a:t>
            </a:r>
            <a:r>
              <a:rPr lang="zh-CN" altLang="en-US" sz="4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始终指向</a:t>
            </a:r>
            <a:r>
              <a:rPr lang="en-US" altLang="zh-CN" sz="4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</a:t>
            </a:r>
            <a:r>
              <a:rPr lang="zh-CN" altLang="en-US" sz="4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的上一个节点！</a:t>
            </a:r>
          </a:p>
          <a:p>
            <a:pPr marL="0" indent="0">
              <a:buNone/>
            </a:pPr>
            <a:endParaRPr lang="zh-CN" altLang="en-US" sz="44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4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听不懂？</a:t>
            </a:r>
          </a:p>
          <a:p>
            <a:pPr marL="0" indent="0">
              <a:buNone/>
            </a:pPr>
            <a:r>
              <a:rPr lang="zh-CN" altLang="en-US" sz="4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上例子</a:t>
            </a:r>
            <a:r>
              <a:rPr lang="zh-CN" altLang="en-US" sz="4400" dirty="0">
                <a:solidFill>
                  <a:schemeClr val="bg1"/>
                </a:solidFill>
              </a:rPr>
              <a:t>！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2971165" y="1019810"/>
            <a:ext cx="172466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7 21</a:t>
            </a:r>
          </a:p>
        </p:txBody>
      </p:sp>
      <p:sp>
        <p:nvSpPr>
          <p:cNvPr id="16" name="矩形 15"/>
          <p:cNvSpPr/>
          <p:nvPr>
            <p:custDataLst>
              <p:tags r:id="rId3"/>
            </p:custDataLst>
          </p:nvPr>
        </p:nvSpPr>
        <p:spPr>
          <a:xfrm>
            <a:off x="3014701" y="1019810"/>
            <a:ext cx="1292860" cy="88709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7746570" y="1038225"/>
            <a:ext cx="172466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en-US" altLang="zh-CN" sz="4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8 6</a:t>
            </a: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8159303" y="1019869"/>
            <a:ext cx="967606" cy="88681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9998075" y="1083071"/>
            <a:ext cx="172466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en-US" altLang="zh-CN" sz="4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8 9</a:t>
            </a:r>
          </a:p>
        </p:txBody>
      </p:sp>
      <p:sp>
        <p:nvSpPr>
          <p:cNvPr id="7" name="矩形 6"/>
          <p:cNvSpPr/>
          <p:nvPr>
            <p:custDataLst>
              <p:tags r:id="rId7"/>
            </p:custDataLst>
          </p:nvPr>
        </p:nvSpPr>
        <p:spPr>
          <a:xfrm>
            <a:off x="10456098" y="1019869"/>
            <a:ext cx="967606" cy="88681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4427213" y="3872924"/>
            <a:ext cx="172466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en-US" altLang="zh-CN" sz="4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8 2</a:t>
            </a:r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4870003" y="3872924"/>
            <a:ext cx="967606" cy="88681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136525" y="2177415"/>
            <a:ext cx="2604135" cy="8534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 dirty="0" err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cur_node</a:t>
            </a:r>
            <a:endParaRPr lang="en-US" altLang="zh-CN" sz="40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329565" y="1038225"/>
            <a:ext cx="1861820" cy="949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7 19</a:t>
            </a:r>
          </a:p>
        </p:txBody>
      </p:sp>
      <p:sp>
        <p:nvSpPr>
          <p:cNvPr id="13" name="矩形 12"/>
          <p:cNvSpPr/>
          <p:nvPr>
            <p:custDataLst>
              <p:tags r:id="rId12"/>
            </p:custDataLst>
          </p:nvPr>
        </p:nvSpPr>
        <p:spPr>
          <a:xfrm>
            <a:off x="329366" y="1019810"/>
            <a:ext cx="1483867" cy="88863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肘形连接符 16"/>
          <p:cNvCxnSpPr/>
          <p:nvPr>
            <p:custDataLst>
              <p:tags r:id="rId13"/>
            </p:custDataLst>
          </p:nvPr>
        </p:nvCxnSpPr>
        <p:spPr>
          <a:xfrm flipV="1">
            <a:off x="1819005" y="1038385"/>
            <a:ext cx="1152000" cy="755938"/>
          </a:xfrm>
          <a:prstGeom prst="bentConnector3">
            <a:avLst>
              <a:gd name="adj1" fmla="val 50013"/>
            </a:avLst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>
            <p:custDataLst>
              <p:tags r:id="rId14"/>
            </p:custDataLst>
          </p:nvPr>
        </p:nvCxnSpPr>
        <p:spPr>
          <a:xfrm flipV="1">
            <a:off x="9215485" y="1151415"/>
            <a:ext cx="1152000" cy="755938"/>
          </a:xfrm>
          <a:prstGeom prst="bentConnector3">
            <a:avLst>
              <a:gd name="adj1" fmla="val 50013"/>
            </a:avLst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肘形连接符 18"/>
          <p:cNvCxnSpPr/>
          <p:nvPr/>
        </p:nvCxnSpPr>
        <p:spPr>
          <a:xfrm flipV="1">
            <a:off x="4548235" y="1152685"/>
            <a:ext cx="3312000" cy="755938"/>
          </a:xfrm>
          <a:prstGeom prst="bentConnector3">
            <a:avLst>
              <a:gd name="adj1" fmla="val 50013"/>
            </a:avLst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73392" y="2927350"/>
            <a:ext cx="9652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</a:t>
            </a:r>
          </a:p>
        </p:txBody>
      </p:sp>
      <p:sp>
        <p:nvSpPr>
          <p:cNvPr id="21" name="文本框 20"/>
          <p:cNvSpPr txBox="1"/>
          <p:nvPr>
            <p:custDataLst>
              <p:tags r:id="rId15"/>
            </p:custDataLst>
          </p:nvPr>
        </p:nvSpPr>
        <p:spPr>
          <a:xfrm>
            <a:off x="4968240" y="4828540"/>
            <a:ext cx="9652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q</a:t>
            </a:r>
          </a:p>
        </p:txBody>
      </p:sp>
      <p:sp>
        <p:nvSpPr>
          <p:cNvPr id="23" name="文本框 22"/>
          <p:cNvSpPr txBox="1"/>
          <p:nvPr>
            <p:custDataLst>
              <p:tags r:id="rId16"/>
            </p:custDataLst>
          </p:nvPr>
        </p:nvSpPr>
        <p:spPr>
          <a:xfrm>
            <a:off x="253365" y="184785"/>
            <a:ext cx="2604135" cy="8534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head</a:t>
            </a:r>
          </a:p>
        </p:txBody>
      </p:sp>
      <p:sp>
        <p:nvSpPr>
          <p:cNvPr id="24" name="任意多边形 23"/>
          <p:cNvSpPr/>
          <p:nvPr/>
        </p:nvSpPr>
        <p:spPr>
          <a:xfrm>
            <a:off x="5640070" y="2265045"/>
            <a:ext cx="2929890" cy="2984500"/>
          </a:xfrm>
          <a:custGeom>
            <a:avLst/>
            <a:gdLst>
              <a:gd name="connisteX0" fmla="*/ 0 w 2929890"/>
              <a:gd name="connsiteY0" fmla="*/ 2984500 h 2984500"/>
              <a:gd name="connisteX1" fmla="*/ 66040 w 2929890"/>
              <a:gd name="connsiteY1" fmla="*/ 2973705 h 2984500"/>
              <a:gd name="connisteX2" fmla="*/ 131445 w 2929890"/>
              <a:gd name="connsiteY2" fmla="*/ 2973705 h 2984500"/>
              <a:gd name="connisteX3" fmla="*/ 197485 w 2929890"/>
              <a:gd name="connsiteY3" fmla="*/ 2973705 h 2984500"/>
              <a:gd name="connisteX4" fmla="*/ 285115 w 2929890"/>
              <a:gd name="connsiteY4" fmla="*/ 2973705 h 2984500"/>
              <a:gd name="connisteX5" fmla="*/ 373380 w 2929890"/>
              <a:gd name="connsiteY5" fmla="*/ 2973705 h 2984500"/>
              <a:gd name="connisteX6" fmla="*/ 438785 w 2929890"/>
              <a:gd name="connsiteY6" fmla="*/ 2973705 h 2984500"/>
              <a:gd name="connisteX7" fmla="*/ 515620 w 2929890"/>
              <a:gd name="connsiteY7" fmla="*/ 2973705 h 2984500"/>
              <a:gd name="connisteX8" fmla="*/ 581660 w 2929890"/>
              <a:gd name="connsiteY8" fmla="*/ 2962910 h 2984500"/>
              <a:gd name="connisteX9" fmla="*/ 669290 w 2929890"/>
              <a:gd name="connsiteY9" fmla="*/ 2952115 h 2984500"/>
              <a:gd name="connisteX10" fmla="*/ 768350 w 2929890"/>
              <a:gd name="connsiteY10" fmla="*/ 2919095 h 2984500"/>
              <a:gd name="connisteX11" fmla="*/ 833755 w 2929890"/>
              <a:gd name="connsiteY11" fmla="*/ 2907665 h 2984500"/>
              <a:gd name="connisteX12" fmla="*/ 922020 w 2929890"/>
              <a:gd name="connsiteY12" fmla="*/ 2886075 h 2984500"/>
              <a:gd name="connisteX13" fmla="*/ 987425 w 2929890"/>
              <a:gd name="connsiteY13" fmla="*/ 2842260 h 2984500"/>
              <a:gd name="connisteX14" fmla="*/ 1064260 w 2929890"/>
              <a:gd name="connsiteY14" fmla="*/ 2820035 h 2984500"/>
              <a:gd name="connisteX15" fmla="*/ 1152525 w 2929890"/>
              <a:gd name="connsiteY15" fmla="*/ 2753995 h 2984500"/>
              <a:gd name="connisteX16" fmla="*/ 1250950 w 2929890"/>
              <a:gd name="connsiteY16" fmla="*/ 2699385 h 2984500"/>
              <a:gd name="connisteX17" fmla="*/ 1371600 w 2929890"/>
              <a:gd name="connsiteY17" fmla="*/ 2633345 h 2984500"/>
              <a:gd name="connisteX18" fmla="*/ 1437640 w 2929890"/>
              <a:gd name="connsiteY18" fmla="*/ 2589530 h 2984500"/>
              <a:gd name="connisteX19" fmla="*/ 1580515 w 2929890"/>
              <a:gd name="connsiteY19" fmla="*/ 2512695 h 2984500"/>
              <a:gd name="connisteX20" fmla="*/ 1689735 w 2929890"/>
              <a:gd name="connsiteY20" fmla="*/ 2447290 h 2984500"/>
              <a:gd name="connisteX21" fmla="*/ 1788795 w 2929890"/>
              <a:gd name="connsiteY21" fmla="*/ 2392045 h 2984500"/>
              <a:gd name="connisteX22" fmla="*/ 1876425 w 2929890"/>
              <a:gd name="connsiteY22" fmla="*/ 2337435 h 2984500"/>
              <a:gd name="connisteX23" fmla="*/ 1975485 w 2929890"/>
              <a:gd name="connsiteY23" fmla="*/ 2260600 h 2984500"/>
              <a:gd name="connisteX24" fmla="*/ 2030095 w 2929890"/>
              <a:gd name="connsiteY24" fmla="*/ 2194560 h 2984500"/>
              <a:gd name="connisteX25" fmla="*/ 2073910 w 2929890"/>
              <a:gd name="connsiteY25" fmla="*/ 2128520 h 2984500"/>
              <a:gd name="connisteX26" fmla="*/ 2129155 w 2929890"/>
              <a:gd name="connsiteY26" fmla="*/ 2019300 h 2984500"/>
              <a:gd name="connisteX27" fmla="*/ 2150745 w 2929890"/>
              <a:gd name="connsiteY27" fmla="*/ 1931035 h 2984500"/>
              <a:gd name="connisteX28" fmla="*/ 2183765 w 2929890"/>
              <a:gd name="connsiteY28" fmla="*/ 1865630 h 2984500"/>
              <a:gd name="connisteX29" fmla="*/ 2194560 w 2929890"/>
              <a:gd name="connsiteY29" fmla="*/ 1788795 h 2984500"/>
              <a:gd name="connisteX30" fmla="*/ 2205990 w 2929890"/>
              <a:gd name="connsiteY30" fmla="*/ 1722755 h 2984500"/>
              <a:gd name="connisteX31" fmla="*/ 2205990 w 2929890"/>
              <a:gd name="connsiteY31" fmla="*/ 1623695 h 2984500"/>
              <a:gd name="connisteX32" fmla="*/ 2216785 w 2929890"/>
              <a:gd name="connsiteY32" fmla="*/ 1546860 h 2984500"/>
              <a:gd name="connisteX33" fmla="*/ 2216785 w 2929890"/>
              <a:gd name="connsiteY33" fmla="*/ 1481455 h 2984500"/>
              <a:gd name="connisteX34" fmla="*/ 2249805 w 2929890"/>
              <a:gd name="connsiteY34" fmla="*/ 1382395 h 2984500"/>
              <a:gd name="connisteX35" fmla="*/ 2260600 w 2929890"/>
              <a:gd name="connsiteY35" fmla="*/ 1305560 h 2984500"/>
              <a:gd name="connisteX36" fmla="*/ 2282825 w 2929890"/>
              <a:gd name="connsiteY36" fmla="*/ 1217930 h 2984500"/>
              <a:gd name="connisteX37" fmla="*/ 2304415 w 2929890"/>
              <a:gd name="connsiteY37" fmla="*/ 1151890 h 2984500"/>
              <a:gd name="connisteX38" fmla="*/ 2326640 w 2929890"/>
              <a:gd name="connsiteY38" fmla="*/ 1064260 h 2984500"/>
              <a:gd name="connisteX39" fmla="*/ 2348230 w 2929890"/>
              <a:gd name="connsiteY39" fmla="*/ 976630 h 2984500"/>
              <a:gd name="connisteX40" fmla="*/ 2381250 w 2929890"/>
              <a:gd name="connsiteY40" fmla="*/ 877570 h 2984500"/>
              <a:gd name="connisteX41" fmla="*/ 2414270 w 2929890"/>
              <a:gd name="connsiteY41" fmla="*/ 789940 h 2984500"/>
              <a:gd name="connisteX42" fmla="*/ 2436495 w 2929890"/>
              <a:gd name="connsiteY42" fmla="*/ 713105 h 2984500"/>
              <a:gd name="connisteX43" fmla="*/ 2468880 w 2929890"/>
              <a:gd name="connsiteY43" fmla="*/ 625475 h 2984500"/>
              <a:gd name="connisteX44" fmla="*/ 2513330 w 2929890"/>
              <a:gd name="connsiteY44" fmla="*/ 559435 h 2984500"/>
              <a:gd name="connisteX45" fmla="*/ 2567940 w 2929890"/>
              <a:gd name="connsiteY45" fmla="*/ 471805 h 2984500"/>
              <a:gd name="connisteX46" fmla="*/ 2622550 w 2929890"/>
              <a:gd name="connsiteY46" fmla="*/ 405765 h 2984500"/>
              <a:gd name="connisteX47" fmla="*/ 2667000 w 2929890"/>
              <a:gd name="connsiteY47" fmla="*/ 328930 h 2984500"/>
              <a:gd name="connisteX48" fmla="*/ 2699385 w 2929890"/>
              <a:gd name="connsiteY48" fmla="*/ 263525 h 2984500"/>
              <a:gd name="connisteX49" fmla="*/ 2754630 w 2929890"/>
              <a:gd name="connsiteY49" fmla="*/ 197485 h 2984500"/>
              <a:gd name="connisteX50" fmla="*/ 2820035 w 2929890"/>
              <a:gd name="connsiteY50" fmla="*/ 131445 h 2984500"/>
              <a:gd name="connisteX51" fmla="*/ 2886075 w 2929890"/>
              <a:gd name="connsiteY51" fmla="*/ 65405 h 2984500"/>
              <a:gd name="connisteX52" fmla="*/ 2929890 w 2929890"/>
              <a:gd name="connsiteY52" fmla="*/ 0 h 29845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</a:cxnLst>
            <a:rect l="l" t="t" r="r" b="b"/>
            <a:pathLst>
              <a:path w="2929890" h="2984500">
                <a:moveTo>
                  <a:pt x="0" y="2984500"/>
                </a:moveTo>
                <a:cubicBezTo>
                  <a:pt x="12065" y="2982595"/>
                  <a:pt x="40005" y="2975610"/>
                  <a:pt x="66040" y="2973705"/>
                </a:cubicBezTo>
                <a:cubicBezTo>
                  <a:pt x="92075" y="2971800"/>
                  <a:pt x="105410" y="2973705"/>
                  <a:pt x="131445" y="2973705"/>
                </a:cubicBezTo>
                <a:cubicBezTo>
                  <a:pt x="157480" y="2973705"/>
                  <a:pt x="167005" y="2973705"/>
                  <a:pt x="197485" y="2973705"/>
                </a:cubicBezTo>
                <a:cubicBezTo>
                  <a:pt x="227965" y="2973705"/>
                  <a:pt x="250190" y="2973705"/>
                  <a:pt x="285115" y="2973705"/>
                </a:cubicBezTo>
                <a:cubicBezTo>
                  <a:pt x="320040" y="2973705"/>
                  <a:pt x="342900" y="2973705"/>
                  <a:pt x="373380" y="2973705"/>
                </a:cubicBezTo>
                <a:cubicBezTo>
                  <a:pt x="403860" y="2973705"/>
                  <a:pt x="410210" y="2973705"/>
                  <a:pt x="438785" y="2973705"/>
                </a:cubicBezTo>
                <a:cubicBezTo>
                  <a:pt x="467360" y="2973705"/>
                  <a:pt x="487045" y="2975610"/>
                  <a:pt x="515620" y="2973705"/>
                </a:cubicBezTo>
                <a:cubicBezTo>
                  <a:pt x="544195" y="2971800"/>
                  <a:pt x="551180" y="2967355"/>
                  <a:pt x="581660" y="2962910"/>
                </a:cubicBezTo>
                <a:cubicBezTo>
                  <a:pt x="612140" y="2958465"/>
                  <a:pt x="631825" y="2961005"/>
                  <a:pt x="669290" y="2952115"/>
                </a:cubicBezTo>
                <a:cubicBezTo>
                  <a:pt x="706755" y="2943225"/>
                  <a:pt x="735330" y="2927985"/>
                  <a:pt x="768350" y="2919095"/>
                </a:cubicBezTo>
                <a:cubicBezTo>
                  <a:pt x="801370" y="2910205"/>
                  <a:pt x="803275" y="2914015"/>
                  <a:pt x="833755" y="2907665"/>
                </a:cubicBezTo>
                <a:cubicBezTo>
                  <a:pt x="864235" y="2901315"/>
                  <a:pt x="891540" y="2899410"/>
                  <a:pt x="922020" y="2886075"/>
                </a:cubicBezTo>
                <a:cubicBezTo>
                  <a:pt x="952500" y="2872740"/>
                  <a:pt x="958850" y="2855595"/>
                  <a:pt x="987425" y="2842260"/>
                </a:cubicBezTo>
                <a:cubicBezTo>
                  <a:pt x="1016000" y="2828925"/>
                  <a:pt x="1031240" y="2837815"/>
                  <a:pt x="1064260" y="2820035"/>
                </a:cubicBezTo>
                <a:cubicBezTo>
                  <a:pt x="1097280" y="2802255"/>
                  <a:pt x="1115060" y="2778125"/>
                  <a:pt x="1152525" y="2753995"/>
                </a:cubicBezTo>
                <a:cubicBezTo>
                  <a:pt x="1189990" y="2729865"/>
                  <a:pt x="1207135" y="2723515"/>
                  <a:pt x="1250950" y="2699385"/>
                </a:cubicBezTo>
                <a:cubicBezTo>
                  <a:pt x="1294765" y="2675255"/>
                  <a:pt x="1334135" y="2655570"/>
                  <a:pt x="1371600" y="2633345"/>
                </a:cubicBezTo>
                <a:cubicBezTo>
                  <a:pt x="1409065" y="2611120"/>
                  <a:pt x="1395730" y="2613660"/>
                  <a:pt x="1437640" y="2589530"/>
                </a:cubicBezTo>
                <a:cubicBezTo>
                  <a:pt x="1479550" y="2565400"/>
                  <a:pt x="1530350" y="2541270"/>
                  <a:pt x="1580515" y="2512695"/>
                </a:cubicBezTo>
                <a:cubicBezTo>
                  <a:pt x="1630680" y="2484120"/>
                  <a:pt x="1647825" y="2471420"/>
                  <a:pt x="1689735" y="2447290"/>
                </a:cubicBezTo>
                <a:cubicBezTo>
                  <a:pt x="1731645" y="2423160"/>
                  <a:pt x="1751330" y="2414270"/>
                  <a:pt x="1788795" y="2392045"/>
                </a:cubicBezTo>
                <a:cubicBezTo>
                  <a:pt x="1826260" y="2369820"/>
                  <a:pt x="1838960" y="2363470"/>
                  <a:pt x="1876425" y="2337435"/>
                </a:cubicBezTo>
                <a:cubicBezTo>
                  <a:pt x="1913890" y="2311400"/>
                  <a:pt x="1945005" y="2289175"/>
                  <a:pt x="1975485" y="2260600"/>
                </a:cubicBezTo>
                <a:cubicBezTo>
                  <a:pt x="2005965" y="2232025"/>
                  <a:pt x="2010410" y="2221230"/>
                  <a:pt x="2030095" y="2194560"/>
                </a:cubicBezTo>
                <a:cubicBezTo>
                  <a:pt x="2049780" y="2167890"/>
                  <a:pt x="2054225" y="2163445"/>
                  <a:pt x="2073910" y="2128520"/>
                </a:cubicBezTo>
                <a:cubicBezTo>
                  <a:pt x="2093595" y="2093595"/>
                  <a:pt x="2113915" y="2058670"/>
                  <a:pt x="2129155" y="2019300"/>
                </a:cubicBezTo>
                <a:cubicBezTo>
                  <a:pt x="2144395" y="1979930"/>
                  <a:pt x="2139950" y="1961515"/>
                  <a:pt x="2150745" y="1931035"/>
                </a:cubicBezTo>
                <a:cubicBezTo>
                  <a:pt x="2161540" y="1900555"/>
                  <a:pt x="2174875" y="1894205"/>
                  <a:pt x="2183765" y="1865630"/>
                </a:cubicBezTo>
                <a:cubicBezTo>
                  <a:pt x="2192655" y="1837055"/>
                  <a:pt x="2190115" y="1817370"/>
                  <a:pt x="2194560" y="1788795"/>
                </a:cubicBezTo>
                <a:cubicBezTo>
                  <a:pt x="2199005" y="1760220"/>
                  <a:pt x="2203450" y="1755775"/>
                  <a:pt x="2205990" y="1722755"/>
                </a:cubicBezTo>
                <a:cubicBezTo>
                  <a:pt x="2208530" y="1689735"/>
                  <a:pt x="2204085" y="1658620"/>
                  <a:pt x="2205990" y="1623695"/>
                </a:cubicBezTo>
                <a:cubicBezTo>
                  <a:pt x="2207895" y="1588770"/>
                  <a:pt x="2214880" y="1575435"/>
                  <a:pt x="2216785" y="1546860"/>
                </a:cubicBezTo>
                <a:cubicBezTo>
                  <a:pt x="2218690" y="1518285"/>
                  <a:pt x="2210435" y="1514475"/>
                  <a:pt x="2216785" y="1481455"/>
                </a:cubicBezTo>
                <a:cubicBezTo>
                  <a:pt x="2223135" y="1448435"/>
                  <a:pt x="2240915" y="1417320"/>
                  <a:pt x="2249805" y="1382395"/>
                </a:cubicBezTo>
                <a:cubicBezTo>
                  <a:pt x="2258695" y="1347470"/>
                  <a:pt x="2254250" y="1338580"/>
                  <a:pt x="2260600" y="1305560"/>
                </a:cubicBezTo>
                <a:cubicBezTo>
                  <a:pt x="2266950" y="1272540"/>
                  <a:pt x="2273935" y="1248410"/>
                  <a:pt x="2282825" y="1217930"/>
                </a:cubicBezTo>
                <a:cubicBezTo>
                  <a:pt x="2291715" y="1187450"/>
                  <a:pt x="2295525" y="1182370"/>
                  <a:pt x="2304415" y="1151890"/>
                </a:cubicBezTo>
                <a:cubicBezTo>
                  <a:pt x="2313305" y="1121410"/>
                  <a:pt x="2317750" y="1099185"/>
                  <a:pt x="2326640" y="1064260"/>
                </a:cubicBezTo>
                <a:cubicBezTo>
                  <a:pt x="2335530" y="1029335"/>
                  <a:pt x="2337435" y="1014095"/>
                  <a:pt x="2348230" y="976630"/>
                </a:cubicBezTo>
                <a:cubicBezTo>
                  <a:pt x="2359025" y="939165"/>
                  <a:pt x="2367915" y="915035"/>
                  <a:pt x="2381250" y="877570"/>
                </a:cubicBezTo>
                <a:cubicBezTo>
                  <a:pt x="2394585" y="840105"/>
                  <a:pt x="2403475" y="822960"/>
                  <a:pt x="2414270" y="789940"/>
                </a:cubicBezTo>
                <a:cubicBezTo>
                  <a:pt x="2425065" y="756920"/>
                  <a:pt x="2425700" y="746125"/>
                  <a:pt x="2436495" y="713105"/>
                </a:cubicBezTo>
                <a:cubicBezTo>
                  <a:pt x="2447290" y="680085"/>
                  <a:pt x="2453640" y="655955"/>
                  <a:pt x="2468880" y="625475"/>
                </a:cubicBezTo>
                <a:cubicBezTo>
                  <a:pt x="2484120" y="594995"/>
                  <a:pt x="2493645" y="589915"/>
                  <a:pt x="2513330" y="559435"/>
                </a:cubicBezTo>
                <a:cubicBezTo>
                  <a:pt x="2533015" y="528955"/>
                  <a:pt x="2546350" y="502285"/>
                  <a:pt x="2567940" y="471805"/>
                </a:cubicBezTo>
                <a:cubicBezTo>
                  <a:pt x="2589530" y="441325"/>
                  <a:pt x="2602865" y="434340"/>
                  <a:pt x="2622550" y="405765"/>
                </a:cubicBezTo>
                <a:cubicBezTo>
                  <a:pt x="2642235" y="377190"/>
                  <a:pt x="2651760" y="357505"/>
                  <a:pt x="2667000" y="328930"/>
                </a:cubicBezTo>
                <a:cubicBezTo>
                  <a:pt x="2682240" y="300355"/>
                  <a:pt x="2681605" y="289560"/>
                  <a:pt x="2699385" y="263525"/>
                </a:cubicBezTo>
                <a:cubicBezTo>
                  <a:pt x="2717165" y="237490"/>
                  <a:pt x="2730500" y="224155"/>
                  <a:pt x="2754630" y="197485"/>
                </a:cubicBezTo>
                <a:cubicBezTo>
                  <a:pt x="2778760" y="170815"/>
                  <a:pt x="2794000" y="158115"/>
                  <a:pt x="2820035" y="131445"/>
                </a:cubicBezTo>
                <a:cubicBezTo>
                  <a:pt x="2846070" y="104775"/>
                  <a:pt x="2863850" y="91440"/>
                  <a:pt x="2886075" y="65405"/>
                </a:cubicBezTo>
                <a:cubicBezTo>
                  <a:pt x="2908300" y="39370"/>
                  <a:pt x="2922270" y="12065"/>
                  <a:pt x="2929890" y="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3445510" y="3054985"/>
            <a:ext cx="1240155" cy="1854835"/>
          </a:xfrm>
          <a:custGeom>
            <a:avLst/>
            <a:gdLst>
              <a:gd name="connisteX0" fmla="*/ 0 w 1240155"/>
              <a:gd name="connsiteY0" fmla="*/ 0 h 1854835"/>
              <a:gd name="connisteX1" fmla="*/ 76835 w 1240155"/>
              <a:gd name="connsiteY1" fmla="*/ 33020 h 1854835"/>
              <a:gd name="connisteX2" fmla="*/ 153670 w 1240155"/>
              <a:gd name="connsiteY2" fmla="*/ 120650 h 1854835"/>
              <a:gd name="connisteX3" fmla="*/ 230505 w 1240155"/>
              <a:gd name="connsiteY3" fmla="*/ 164465 h 1854835"/>
              <a:gd name="connisteX4" fmla="*/ 295910 w 1240155"/>
              <a:gd name="connsiteY4" fmla="*/ 230505 h 1854835"/>
              <a:gd name="connisteX5" fmla="*/ 339725 w 1240155"/>
              <a:gd name="connsiteY5" fmla="*/ 296545 h 1854835"/>
              <a:gd name="connisteX6" fmla="*/ 384175 w 1240155"/>
              <a:gd name="connsiteY6" fmla="*/ 373380 h 1854835"/>
              <a:gd name="connisteX7" fmla="*/ 405765 w 1240155"/>
              <a:gd name="connsiteY7" fmla="*/ 438785 h 1854835"/>
              <a:gd name="connisteX8" fmla="*/ 427990 w 1240155"/>
              <a:gd name="connsiteY8" fmla="*/ 504825 h 1854835"/>
              <a:gd name="connisteX9" fmla="*/ 471805 w 1240155"/>
              <a:gd name="connsiteY9" fmla="*/ 592455 h 1854835"/>
              <a:gd name="connisteX10" fmla="*/ 504825 w 1240155"/>
              <a:gd name="connsiteY10" fmla="*/ 658495 h 1854835"/>
              <a:gd name="connisteX11" fmla="*/ 526415 w 1240155"/>
              <a:gd name="connsiteY11" fmla="*/ 724535 h 1854835"/>
              <a:gd name="connisteX12" fmla="*/ 559435 w 1240155"/>
              <a:gd name="connsiteY12" fmla="*/ 801370 h 1854835"/>
              <a:gd name="connisteX13" fmla="*/ 570230 w 1240155"/>
              <a:gd name="connsiteY13" fmla="*/ 866775 h 1854835"/>
              <a:gd name="connisteX14" fmla="*/ 614680 w 1240155"/>
              <a:gd name="connsiteY14" fmla="*/ 932815 h 1854835"/>
              <a:gd name="connisteX15" fmla="*/ 647065 w 1240155"/>
              <a:gd name="connsiteY15" fmla="*/ 998855 h 1854835"/>
              <a:gd name="connisteX16" fmla="*/ 680085 w 1240155"/>
              <a:gd name="connsiteY16" fmla="*/ 1086485 h 1854835"/>
              <a:gd name="connisteX17" fmla="*/ 723900 w 1240155"/>
              <a:gd name="connsiteY17" fmla="*/ 1184910 h 1854835"/>
              <a:gd name="connisteX18" fmla="*/ 756920 w 1240155"/>
              <a:gd name="connsiteY18" fmla="*/ 1250950 h 1854835"/>
              <a:gd name="connisteX19" fmla="*/ 779145 w 1240155"/>
              <a:gd name="connsiteY19" fmla="*/ 1327785 h 1854835"/>
              <a:gd name="connisteX20" fmla="*/ 822960 w 1240155"/>
              <a:gd name="connsiteY20" fmla="*/ 1393825 h 1854835"/>
              <a:gd name="connisteX21" fmla="*/ 866775 w 1240155"/>
              <a:gd name="connsiteY21" fmla="*/ 1470660 h 1854835"/>
              <a:gd name="connisteX22" fmla="*/ 899795 w 1240155"/>
              <a:gd name="connsiteY22" fmla="*/ 1536065 h 1854835"/>
              <a:gd name="connisteX23" fmla="*/ 943610 w 1240155"/>
              <a:gd name="connsiteY23" fmla="*/ 1602105 h 1854835"/>
              <a:gd name="connisteX24" fmla="*/ 998220 w 1240155"/>
              <a:gd name="connsiteY24" fmla="*/ 1678940 h 1854835"/>
              <a:gd name="connisteX25" fmla="*/ 1075055 w 1240155"/>
              <a:gd name="connsiteY25" fmla="*/ 1755775 h 1854835"/>
              <a:gd name="connisteX26" fmla="*/ 1163320 w 1240155"/>
              <a:gd name="connsiteY26" fmla="*/ 1832610 h 1854835"/>
              <a:gd name="connisteX27" fmla="*/ 1240155 w 1240155"/>
              <a:gd name="connsiteY27" fmla="*/ 1854835 h 18548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</a:cxnLst>
            <a:rect l="l" t="t" r="r" b="b"/>
            <a:pathLst>
              <a:path w="1240155" h="1854835">
                <a:moveTo>
                  <a:pt x="0" y="0"/>
                </a:moveTo>
                <a:cubicBezTo>
                  <a:pt x="13970" y="5080"/>
                  <a:pt x="46355" y="8890"/>
                  <a:pt x="76835" y="33020"/>
                </a:cubicBezTo>
                <a:cubicBezTo>
                  <a:pt x="107315" y="57150"/>
                  <a:pt x="123190" y="94615"/>
                  <a:pt x="153670" y="120650"/>
                </a:cubicBezTo>
                <a:cubicBezTo>
                  <a:pt x="184150" y="146685"/>
                  <a:pt x="201930" y="142240"/>
                  <a:pt x="230505" y="164465"/>
                </a:cubicBezTo>
                <a:cubicBezTo>
                  <a:pt x="259080" y="186690"/>
                  <a:pt x="274320" y="203835"/>
                  <a:pt x="295910" y="230505"/>
                </a:cubicBezTo>
                <a:cubicBezTo>
                  <a:pt x="317500" y="257175"/>
                  <a:pt x="321945" y="267970"/>
                  <a:pt x="339725" y="296545"/>
                </a:cubicBezTo>
                <a:cubicBezTo>
                  <a:pt x="357505" y="325120"/>
                  <a:pt x="370840" y="344805"/>
                  <a:pt x="384175" y="373380"/>
                </a:cubicBezTo>
                <a:cubicBezTo>
                  <a:pt x="397510" y="401955"/>
                  <a:pt x="396875" y="412750"/>
                  <a:pt x="405765" y="438785"/>
                </a:cubicBezTo>
                <a:cubicBezTo>
                  <a:pt x="414655" y="464820"/>
                  <a:pt x="414655" y="474345"/>
                  <a:pt x="427990" y="504825"/>
                </a:cubicBezTo>
                <a:cubicBezTo>
                  <a:pt x="441325" y="535305"/>
                  <a:pt x="456565" y="561975"/>
                  <a:pt x="471805" y="592455"/>
                </a:cubicBezTo>
                <a:cubicBezTo>
                  <a:pt x="487045" y="622935"/>
                  <a:pt x="494030" y="631825"/>
                  <a:pt x="504825" y="658495"/>
                </a:cubicBezTo>
                <a:cubicBezTo>
                  <a:pt x="515620" y="685165"/>
                  <a:pt x="515620" y="695960"/>
                  <a:pt x="526415" y="724535"/>
                </a:cubicBezTo>
                <a:cubicBezTo>
                  <a:pt x="537210" y="753110"/>
                  <a:pt x="550545" y="772795"/>
                  <a:pt x="559435" y="801370"/>
                </a:cubicBezTo>
                <a:cubicBezTo>
                  <a:pt x="568325" y="829945"/>
                  <a:pt x="559435" y="840740"/>
                  <a:pt x="570230" y="866775"/>
                </a:cubicBezTo>
                <a:cubicBezTo>
                  <a:pt x="581025" y="892810"/>
                  <a:pt x="599440" y="906145"/>
                  <a:pt x="614680" y="932815"/>
                </a:cubicBezTo>
                <a:cubicBezTo>
                  <a:pt x="629920" y="959485"/>
                  <a:pt x="633730" y="968375"/>
                  <a:pt x="647065" y="998855"/>
                </a:cubicBezTo>
                <a:cubicBezTo>
                  <a:pt x="660400" y="1029335"/>
                  <a:pt x="664845" y="1049020"/>
                  <a:pt x="680085" y="1086485"/>
                </a:cubicBezTo>
                <a:cubicBezTo>
                  <a:pt x="695325" y="1123950"/>
                  <a:pt x="708660" y="1151890"/>
                  <a:pt x="723900" y="1184910"/>
                </a:cubicBezTo>
                <a:cubicBezTo>
                  <a:pt x="739140" y="1217930"/>
                  <a:pt x="746125" y="1222375"/>
                  <a:pt x="756920" y="1250950"/>
                </a:cubicBezTo>
                <a:cubicBezTo>
                  <a:pt x="767715" y="1279525"/>
                  <a:pt x="765810" y="1299210"/>
                  <a:pt x="779145" y="1327785"/>
                </a:cubicBezTo>
                <a:cubicBezTo>
                  <a:pt x="792480" y="1356360"/>
                  <a:pt x="805180" y="1365250"/>
                  <a:pt x="822960" y="1393825"/>
                </a:cubicBezTo>
                <a:cubicBezTo>
                  <a:pt x="840740" y="1422400"/>
                  <a:pt x="851535" y="1442085"/>
                  <a:pt x="866775" y="1470660"/>
                </a:cubicBezTo>
                <a:cubicBezTo>
                  <a:pt x="882015" y="1499235"/>
                  <a:pt x="884555" y="1510030"/>
                  <a:pt x="899795" y="1536065"/>
                </a:cubicBezTo>
                <a:cubicBezTo>
                  <a:pt x="915035" y="1562100"/>
                  <a:pt x="923925" y="1573530"/>
                  <a:pt x="943610" y="1602105"/>
                </a:cubicBezTo>
                <a:cubicBezTo>
                  <a:pt x="963295" y="1630680"/>
                  <a:pt x="972185" y="1648460"/>
                  <a:pt x="998220" y="1678940"/>
                </a:cubicBezTo>
                <a:cubicBezTo>
                  <a:pt x="1024255" y="1709420"/>
                  <a:pt x="1042035" y="1725295"/>
                  <a:pt x="1075055" y="1755775"/>
                </a:cubicBezTo>
                <a:cubicBezTo>
                  <a:pt x="1108075" y="1786255"/>
                  <a:pt x="1130300" y="1812925"/>
                  <a:pt x="1163320" y="1832610"/>
                </a:cubicBezTo>
                <a:cubicBezTo>
                  <a:pt x="1196340" y="1852295"/>
                  <a:pt x="1226820" y="1851660"/>
                  <a:pt x="1240155" y="1854835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68 0.02245 L 0.06015 0.02245 L 0.06562 0.02731 L 0.07278 0.02731 L 0.07903 0.02731 L 0.0845 0.02731 L 0.09166 0.02731 L 0.09882 0.02731 L 0.1052 0.02731 L 0.11145 0.02731 L 0.11692 0.02731 L 0.12408 0.02731 L 0.13125 0.02731 L 0.1375 0.02245 L 0.14388 0.01921 L 0.14921 0.01759 L 0.15559 0.01435 L 0.16367 0.00972 L 0.16992 0.0081 L 0.17539 0.00648 L 0.18072 0.00648 L 0.18619 0.00486 L 0.19153 0.00162 L 0.19791 1.48148E-6 L 0.20416 -0.00162 L 0.20963 -0.00324 L 0.21497 -0.00787 L 0.22122 -0.01111 L 0.22669 -0.01597 " pathEditMode="relative" rAng="0" ptsTypes="AAAAAAAAAAAAAAAAAAAAAAAAAAA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4" y="-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375 0 L -0.00807292 0 L 0 0 L 0.0090104 0 L 0.0144271 0 L 0.0225 0 L 0.0279167 0 L 0.0369271 0 L 0.0432292 0 L 0.0495313 0 L 0.0567188 0 L 0.0630208 0 L 0.0693229 0 L 0.0765104 0 L 0.0855208 0 L 0.095417 0 L 0.100833 0 L 0.106198 0 L 0.114323 0 L 0.122396 0 L 0.128698 0 L 0.134115 0 L 0.139531 0 L 0.145833 0 L 0.152135 0 L 0.1575 0 L 0.163802 -0.00166667 L 0.169219 -0.00166667 L 0.174635 -0.00324074 L 0.18 -0.00481481 L 0.18724 -0.00481481 L 0.192604 -0.00481481 L 0.198906 -0.00481481 " pathEditMode="relative" rAng="0" ptsTypes="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2 -0.1007 L 0.62083 -0.108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1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20" grpId="1"/>
      <p:bldP spid="24" grpId="0" animBg="1"/>
      <p:bldP spid="24" grpId="1" animBg="1"/>
      <p:bldP spid="25" grpId="0" animBg="1"/>
      <p:bldP spid="2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C1F2CD1-38FF-5EAE-AC91-9CAA57C14231}"/>
              </a:ext>
            </a:extLst>
          </p:cNvPr>
          <p:cNvSpPr/>
          <p:nvPr/>
        </p:nvSpPr>
        <p:spPr>
          <a:xfrm>
            <a:off x="5097" y="0"/>
            <a:ext cx="12169775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4099" name="标题 1">
            <a:extLst>
              <a:ext uri="{FF2B5EF4-FFF2-40B4-BE49-F238E27FC236}">
                <a16:creationId xmlns:a16="http://schemas.microsoft.com/office/drawing/2014/main" id="{135BD315-7623-1D3B-6C61-B7343469F1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9888" y="2133600"/>
            <a:ext cx="6767512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7000" dirty="0">
                <a:solidFill>
                  <a:schemeClr val="tx1"/>
                </a:solidFill>
                <a:latin typeface="Elephant" panose="02020904090505020303" pitchFamily="18" charset="0"/>
              </a:rPr>
              <a:t>Table of Content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C0D2C9-0560-8A6B-F248-EFB95F14B9EE}"/>
              </a:ext>
            </a:extLst>
          </p:cNvPr>
          <p:cNvSpPr/>
          <p:nvPr/>
        </p:nvSpPr>
        <p:spPr>
          <a:xfrm>
            <a:off x="12001500" y="0"/>
            <a:ext cx="215900" cy="6858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A51719C-1EDD-45E2-DBDF-892CF8CD8E7A}"/>
              </a:ext>
            </a:extLst>
          </p:cNvPr>
          <p:cNvSpPr/>
          <p:nvPr/>
        </p:nvSpPr>
        <p:spPr>
          <a:xfrm>
            <a:off x="1663700" y="1484313"/>
            <a:ext cx="481013" cy="482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4102" name="文本框 12">
            <a:extLst>
              <a:ext uri="{FF2B5EF4-FFF2-40B4-BE49-F238E27FC236}">
                <a16:creationId xmlns:a16="http://schemas.microsoft.com/office/drawing/2014/main" id="{89140F72-E1D9-E767-8E62-BF3C25EA0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713" y="1435100"/>
            <a:ext cx="31924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封装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C-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字符串</a:t>
            </a:r>
          </a:p>
        </p:txBody>
      </p:sp>
      <p:sp>
        <p:nvSpPr>
          <p:cNvPr id="4103" name="文本框 13">
            <a:extLst>
              <a:ext uri="{FF2B5EF4-FFF2-40B4-BE49-F238E27FC236}">
                <a16:creationId xmlns:a16="http://schemas.microsoft.com/office/drawing/2014/main" id="{7107638F-FA00-D93E-E8D8-0273E5DE2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6150" y="2292350"/>
            <a:ext cx="3233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四大函数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104" name="文本框 14">
            <a:extLst>
              <a:ext uri="{FF2B5EF4-FFF2-40B4-BE49-F238E27FC236}">
                <a16:creationId xmlns:a16="http://schemas.microsoft.com/office/drawing/2014/main" id="{C7BCF6FD-E949-20E1-E88A-690AD3805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25" y="3159125"/>
            <a:ext cx="32337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其他成员函数</a:t>
            </a:r>
          </a:p>
        </p:txBody>
      </p:sp>
      <p:sp>
        <p:nvSpPr>
          <p:cNvPr id="4105" name="文本框 16">
            <a:extLst>
              <a:ext uri="{FF2B5EF4-FFF2-40B4-BE49-F238E27FC236}">
                <a16:creationId xmlns:a16="http://schemas.microsoft.com/office/drawing/2014/main" id="{AD8E5B03-E3CD-B2DC-06D7-4BC56967A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25" y="4022725"/>
            <a:ext cx="323373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重载运算符</a:t>
            </a:r>
          </a:p>
        </p:txBody>
      </p:sp>
      <p:sp>
        <p:nvSpPr>
          <p:cNvPr id="4106" name="文本框 17">
            <a:extLst>
              <a:ext uri="{FF2B5EF4-FFF2-40B4-BE49-F238E27FC236}">
                <a16:creationId xmlns:a16="http://schemas.microsoft.com/office/drawing/2014/main" id="{E76C2C43-212D-7A74-2E95-20CD2971F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4886325"/>
            <a:ext cx="323373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异常处理</a:t>
            </a:r>
          </a:p>
        </p:txBody>
      </p:sp>
      <p:sp>
        <p:nvSpPr>
          <p:cNvPr id="4107" name="文本框 18">
            <a:extLst>
              <a:ext uri="{FF2B5EF4-FFF2-40B4-BE49-F238E27FC236}">
                <a16:creationId xmlns:a16="http://schemas.microsoft.com/office/drawing/2014/main" id="{BD859C91-DBED-3FED-088F-14FEDEA54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1879600"/>
            <a:ext cx="205263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 dirty="0"/>
              <a:t>封装密码</a:t>
            </a:r>
          </a:p>
        </p:txBody>
      </p:sp>
      <p:sp>
        <p:nvSpPr>
          <p:cNvPr id="4108" name="文本框 19">
            <a:extLst>
              <a:ext uri="{FF2B5EF4-FFF2-40B4-BE49-F238E27FC236}">
                <a16:creationId xmlns:a16="http://schemas.microsoft.com/office/drawing/2014/main" id="{85FDE300-532F-BA1B-D591-1F11236C6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2719388"/>
            <a:ext cx="205263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 dirty="0"/>
              <a:t>利用构造拷贝和析构</a:t>
            </a:r>
          </a:p>
        </p:txBody>
      </p:sp>
      <p:sp>
        <p:nvSpPr>
          <p:cNvPr id="4109" name="文本框 20">
            <a:extLst>
              <a:ext uri="{FF2B5EF4-FFF2-40B4-BE49-F238E27FC236}">
                <a16:creationId xmlns:a16="http://schemas.microsoft.com/office/drawing/2014/main" id="{FE96CA84-6606-8811-D8F9-71EA0F687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3559175"/>
            <a:ext cx="24923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 err="1"/>
              <a:t>InputPassword</a:t>
            </a:r>
            <a:r>
              <a:rPr lang="en-US" altLang="zh-CN" sz="1400" dirty="0"/>
              <a:t>() </a:t>
            </a:r>
            <a:r>
              <a:rPr lang="en-US" altLang="zh-CN" sz="1400" dirty="0" err="1"/>
              <a:t>c_str</a:t>
            </a:r>
            <a:r>
              <a:rPr lang="en-US" altLang="zh-CN" sz="1400" dirty="0"/>
              <a:t>()</a:t>
            </a:r>
            <a:r>
              <a:rPr lang="zh-CN" altLang="en-US" sz="1400" dirty="0"/>
              <a:t>等等</a:t>
            </a:r>
          </a:p>
        </p:txBody>
      </p:sp>
      <p:sp>
        <p:nvSpPr>
          <p:cNvPr id="4110" name="文本框 21">
            <a:extLst>
              <a:ext uri="{FF2B5EF4-FFF2-40B4-BE49-F238E27FC236}">
                <a16:creationId xmlns:a16="http://schemas.microsoft.com/office/drawing/2014/main" id="{A01C6B07-56E3-AFF4-8733-EAE7FFEF8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4397375"/>
            <a:ext cx="2492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/>
              <a:t>&gt;&gt; &lt;&lt; == =</a:t>
            </a:r>
            <a:endParaRPr lang="zh-CN" altLang="en-US" sz="1400" dirty="0"/>
          </a:p>
        </p:txBody>
      </p:sp>
      <p:sp>
        <p:nvSpPr>
          <p:cNvPr id="4111" name="文本框 22">
            <a:extLst>
              <a:ext uri="{FF2B5EF4-FFF2-40B4-BE49-F238E27FC236}">
                <a16:creationId xmlns:a16="http://schemas.microsoft.com/office/drawing/2014/main" id="{F3AB00CB-D7A1-2C75-7A28-BC1FF720C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5281613"/>
            <a:ext cx="27699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 dirty="0"/>
              <a:t>考虑密码输入异常和函数异常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D8B28E30-6EF6-C143-749A-6EEB5EAEDF10}"/>
              </a:ext>
            </a:extLst>
          </p:cNvPr>
          <p:cNvSpPr/>
          <p:nvPr/>
        </p:nvSpPr>
        <p:spPr>
          <a:xfrm>
            <a:off x="1663700" y="2420938"/>
            <a:ext cx="481013" cy="482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FFF432B-AAED-3D73-B260-CFD4611D957F}"/>
              </a:ext>
            </a:extLst>
          </p:cNvPr>
          <p:cNvSpPr/>
          <p:nvPr/>
        </p:nvSpPr>
        <p:spPr>
          <a:xfrm>
            <a:off x="1663700" y="3295650"/>
            <a:ext cx="481013" cy="482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AE1B01E-F337-7209-B770-0190E86AA8A1}"/>
              </a:ext>
            </a:extLst>
          </p:cNvPr>
          <p:cNvSpPr/>
          <p:nvPr/>
        </p:nvSpPr>
        <p:spPr>
          <a:xfrm>
            <a:off x="1663700" y="4149725"/>
            <a:ext cx="481013" cy="482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664EFD1-A7C9-3163-E57B-1F99F351BD30}"/>
              </a:ext>
            </a:extLst>
          </p:cNvPr>
          <p:cNvSpPr/>
          <p:nvPr/>
        </p:nvSpPr>
        <p:spPr>
          <a:xfrm>
            <a:off x="1663700" y="5003800"/>
            <a:ext cx="481013" cy="482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65195" y="2217420"/>
            <a:ext cx="5262245" cy="13906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6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非常成功！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sz="7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如果这个日期比八月六</a:t>
            </a:r>
            <a:r>
              <a:rPr lang="zh-CN" altLang="en-US" sz="7200" b="1" u="sng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小</a:t>
            </a:r>
          </a:p>
          <a:p>
            <a:pPr marL="0" indent="0">
              <a:buNone/>
            </a:pPr>
            <a:r>
              <a:rPr lang="zh-CN" altLang="en-US" sz="7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所以插入</a:t>
            </a:r>
            <a:r>
              <a:rPr lang="en-US" altLang="zh-CN" sz="7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8 6</a:t>
            </a:r>
            <a:r>
              <a:rPr lang="zh-CN" altLang="en-US" sz="7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前面，</a:t>
            </a:r>
          </a:p>
          <a:p>
            <a:pPr marL="0" indent="0">
              <a:buNone/>
            </a:pPr>
            <a:r>
              <a:rPr lang="zh-CN" altLang="en-US" sz="7200" b="1" u="sng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但作头结点！</a:t>
            </a:r>
            <a:endParaRPr lang="zh-CN" altLang="en-US" sz="7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7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则刚刚的规则还成立吗？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889760" y="3872865"/>
            <a:ext cx="172466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/>
              <a:t>8</a:t>
            </a:r>
            <a:r>
              <a:rPr lang="en-US" altLang="zh-CN" sz="4800">
                <a:solidFill>
                  <a:schemeClr val="bg1"/>
                </a:solidFill>
              </a:rPr>
              <a:t>8 2</a:t>
            </a: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2268408" y="3872924"/>
            <a:ext cx="967606" cy="88681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6979285" y="867410"/>
            <a:ext cx="172466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/>
              <a:t>8</a:t>
            </a:r>
            <a:r>
              <a:rPr lang="en-US" altLang="zh-CN" sz="4800">
                <a:solidFill>
                  <a:schemeClr val="bg1"/>
                </a:solidFill>
              </a:rPr>
              <a:t>8 8</a:t>
            </a: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7357933" y="867469"/>
            <a:ext cx="967606" cy="88681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9486900" y="867410"/>
            <a:ext cx="172466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/>
              <a:t>8</a:t>
            </a:r>
            <a:r>
              <a:rPr lang="en-US" altLang="zh-CN" sz="4800">
                <a:solidFill>
                  <a:schemeClr val="bg1"/>
                </a:solidFill>
              </a:rPr>
              <a:t>8 9</a:t>
            </a:r>
          </a:p>
        </p:txBody>
      </p:sp>
      <p:sp>
        <p:nvSpPr>
          <p:cNvPr id="7" name="矩形 6"/>
          <p:cNvSpPr/>
          <p:nvPr>
            <p:custDataLst>
              <p:tags r:id="rId7"/>
            </p:custDataLst>
          </p:nvPr>
        </p:nvSpPr>
        <p:spPr>
          <a:xfrm>
            <a:off x="9875708" y="867469"/>
            <a:ext cx="967606" cy="88681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4579620" y="867410"/>
            <a:ext cx="172466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/>
              <a:t>8</a:t>
            </a:r>
            <a:r>
              <a:rPr lang="en-US" altLang="zh-CN" sz="4800">
                <a:solidFill>
                  <a:schemeClr val="bg1"/>
                </a:solidFill>
              </a:rPr>
              <a:t>8 6</a:t>
            </a:r>
          </a:p>
        </p:txBody>
      </p:sp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4968428" y="867469"/>
            <a:ext cx="967606" cy="88681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肘形连接符 16"/>
          <p:cNvCxnSpPr/>
          <p:nvPr>
            <p:custDataLst>
              <p:tags r:id="rId10"/>
            </p:custDataLst>
          </p:nvPr>
        </p:nvCxnSpPr>
        <p:spPr>
          <a:xfrm flipV="1">
            <a:off x="6070330" y="999015"/>
            <a:ext cx="1152000" cy="755938"/>
          </a:xfrm>
          <a:prstGeom prst="bentConnector3">
            <a:avLst>
              <a:gd name="adj1" fmla="val 50013"/>
            </a:avLst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肘形连接符 11"/>
          <p:cNvCxnSpPr/>
          <p:nvPr>
            <p:custDataLst>
              <p:tags r:id="rId11"/>
            </p:custDataLst>
          </p:nvPr>
        </p:nvCxnSpPr>
        <p:spPr>
          <a:xfrm flipV="1">
            <a:off x="8524605" y="999015"/>
            <a:ext cx="1152000" cy="755938"/>
          </a:xfrm>
          <a:prstGeom prst="bentConnector3">
            <a:avLst>
              <a:gd name="adj1" fmla="val 50013"/>
            </a:avLst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2"/>
            </p:custDataLst>
          </p:nvPr>
        </p:nvSpPr>
        <p:spPr>
          <a:xfrm>
            <a:off x="4874260" y="145415"/>
            <a:ext cx="2604135" cy="8534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13" name="文本框 12"/>
          <p:cNvSpPr txBox="1"/>
          <p:nvPr>
            <p:custDataLst>
              <p:tags r:id="rId13"/>
            </p:custDataLst>
          </p:nvPr>
        </p:nvSpPr>
        <p:spPr>
          <a:xfrm>
            <a:off x="4375150" y="1930400"/>
            <a:ext cx="2604135" cy="8534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cur_node</a:t>
            </a:r>
          </a:p>
        </p:txBody>
      </p:sp>
      <p:sp>
        <p:nvSpPr>
          <p:cNvPr id="20" name="文本框 19"/>
          <p:cNvSpPr txBox="1"/>
          <p:nvPr>
            <p:custDataLst>
              <p:tags r:id="rId14"/>
            </p:custDataLst>
          </p:nvPr>
        </p:nvSpPr>
        <p:spPr>
          <a:xfrm>
            <a:off x="4970780" y="2783840"/>
            <a:ext cx="965200" cy="8178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21" name="文本框 20"/>
          <p:cNvSpPr txBox="1"/>
          <p:nvPr>
            <p:custDataLst>
              <p:tags r:id="rId15"/>
            </p:custDataLst>
          </p:nvPr>
        </p:nvSpPr>
        <p:spPr>
          <a:xfrm>
            <a:off x="2268220" y="5037455"/>
            <a:ext cx="9652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2" name="任意多边形 1"/>
          <p:cNvSpPr/>
          <p:nvPr/>
        </p:nvSpPr>
        <p:spPr>
          <a:xfrm>
            <a:off x="3235960" y="2668270"/>
            <a:ext cx="1525905" cy="2369185"/>
          </a:xfrm>
          <a:custGeom>
            <a:avLst/>
            <a:gdLst>
              <a:gd name="connisteX0" fmla="*/ 0 w 2030095"/>
              <a:gd name="connsiteY0" fmla="*/ 2534920 h 2547690"/>
              <a:gd name="connisteX1" fmla="*/ 65405 w 2030095"/>
              <a:gd name="connsiteY1" fmla="*/ 2545715 h 2547690"/>
              <a:gd name="connisteX2" fmla="*/ 241300 w 2030095"/>
              <a:gd name="connsiteY2" fmla="*/ 2545715 h 2547690"/>
              <a:gd name="connisteX3" fmla="*/ 416560 w 2030095"/>
              <a:gd name="connsiteY3" fmla="*/ 2545715 h 2547690"/>
              <a:gd name="connisteX4" fmla="*/ 570230 w 2030095"/>
              <a:gd name="connsiteY4" fmla="*/ 2545715 h 2547690"/>
              <a:gd name="connisteX5" fmla="*/ 680085 w 2030095"/>
              <a:gd name="connsiteY5" fmla="*/ 2545715 h 2547690"/>
              <a:gd name="connisteX6" fmla="*/ 800735 w 2030095"/>
              <a:gd name="connsiteY6" fmla="*/ 2524125 h 2547690"/>
              <a:gd name="connisteX7" fmla="*/ 866775 w 2030095"/>
              <a:gd name="connsiteY7" fmla="*/ 2491105 h 2547690"/>
              <a:gd name="connisteX8" fmla="*/ 965200 w 2030095"/>
              <a:gd name="connsiteY8" fmla="*/ 2447290 h 2547690"/>
              <a:gd name="connisteX9" fmla="*/ 1042035 w 2030095"/>
              <a:gd name="connsiteY9" fmla="*/ 2370455 h 2547690"/>
              <a:gd name="connisteX10" fmla="*/ 1085850 w 2030095"/>
              <a:gd name="connsiteY10" fmla="*/ 2304415 h 2547690"/>
              <a:gd name="connisteX11" fmla="*/ 1141095 w 2030095"/>
              <a:gd name="connsiteY11" fmla="*/ 2227580 h 2547690"/>
              <a:gd name="connisteX12" fmla="*/ 1195705 w 2030095"/>
              <a:gd name="connsiteY12" fmla="*/ 2150745 h 2547690"/>
              <a:gd name="connisteX13" fmla="*/ 1228725 w 2030095"/>
              <a:gd name="connsiteY13" fmla="*/ 2073910 h 2547690"/>
              <a:gd name="connisteX14" fmla="*/ 1261745 w 2030095"/>
              <a:gd name="connsiteY14" fmla="*/ 1986280 h 2547690"/>
              <a:gd name="connisteX15" fmla="*/ 1305560 w 2030095"/>
              <a:gd name="connsiteY15" fmla="*/ 1865630 h 2547690"/>
              <a:gd name="connisteX16" fmla="*/ 1360170 w 2030095"/>
              <a:gd name="connsiteY16" fmla="*/ 1755775 h 2547690"/>
              <a:gd name="connisteX17" fmla="*/ 1404620 w 2030095"/>
              <a:gd name="connsiteY17" fmla="*/ 1668145 h 2547690"/>
              <a:gd name="connisteX18" fmla="*/ 1426210 w 2030095"/>
              <a:gd name="connsiteY18" fmla="*/ 1602105 h 2547690"/>
              <a:gd name="connisteX19" fmla="*/ 1459230 w 2030095"/>
              <a:gd name="connsiteY19" fmla="*/ 1525270 h 2547690"/>
              <a:gd name="connisteX20" fmla="*/ 1470025 w 2030095"/>
              <a:gd name="connsiteY20" fmla="*/ 1448435 h 2547690"/>
              <a:gd name="connisteX21" fmla="*/ 1503045 w 2030095"/>
              <a:gd name="connsiteY21" fmla="*/ 1327785 h 2547690"/>
              <a:gd name="connisteX22" fmla="*/ 1536065 w 2030095"/>
              <a:gd name="connsiteY22" fmla="*/ 1229360 h 2547690"/>
              <a:gd name="connisteX23" fmla="*/ 1558290 w 2030095"/>
              <a:gd name="connsiteY23" fmla="*/ 1152525 h 2547690"/>
              <a:gd name="connisteX24" fmla="*/ 1590675 w 2030095"/>
              <a:gd name="connsiteY24" fmla="*/ 1064260 h 2547690"/>
              <a:gd name="connisteX25" fmla="*/ 1612900 w 2030095"/>
              <a:gd name="connsiteY25" fmla="*/ 965835 h 2547690"/>
              <a:gd name="connisteX26" fmla="*/ 1635125 w 2030095"/>
              <a:gd name="connsiteY26" fmla="*/ 866775 h 2547690"/>
              <a:gd name="connisteX27" fmla="*/ 1656715 w 2030095"/>
              <a:gd name="connsiteY27" fmla="*/ 789940 h 2547690"/>
              <a:gd name="connisteX28" fmla="*/ 1678940 w 2030095"/>
              <a:gd name="connsiteY28" fmla="*/ 702310 h 2547690"/>
              <a:gd name="connisteX29" fmla="*/ 1722755 w 2030095"/>
              <a:gd name="connsiteY29" fmla="*/ 603250 h 2547690"/>
              <a:gd name="connisteX30" fmla="*/ 1733550 w 2030095"/>
              <a:gd name="connsiteY30" fmla="*/ 526415 h 2547690"/>
              <a:gd name="connisteX31" fmla="*/ 1788160 w 2030095"/>
              <a:gd name="connsiteY31" fmla="*/ 438785 h 2547690"/>
              <a:gd name="connisteX32" fmla="*/ 1821180 w 2030095"/>
              <a:gd name="connsiteY32" fmla="*/ 351155 h 2547690"/>
              <a:gd name="connisteX33" fmla="*/ 1854200 w 2030095"/>
              <a:gd name="connsiteY33" fmla="*/ 274320 h 2547690"/>
              <a:gd name="connisteX34" fmla="*/ 1898015 w 2030095"/>
              <a:gd name="connsiteY34" fmla="*/ 197485 h 2547690"/>
              <a:gd name="connisteX35" fmla="*/ 1920240 w 2030095"/>
              <a:gd name="connsiteY35" fmla="*/ 131445 h 2547690"/>
              <a:gd name="connisteX36" fmla="*/ 1986280 w 2030095"/>
              <a:gd name="connsiteY36" fmla="*/ 66040 h 2547690"/>
              <a:gd name="connisteX37" fmla="*/ 2030095 w 2030095"/>
              <a:gd name="connsiteY37" fmla="*/ 0 h 254769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</a:cxnLst>
            <a:rect l="l" t="t" r="r" b="b"/>
            <a:pathLst>
              <a:path w="2030095" h="2547691">
                <a:moveTo>
                  <a:pt x="0" y="2534920"/>
                </a:moveTo>
                <a:cubicBezTo>
                  <a:pt x="9525" y="2536825"/>
                  <a:pt x="17145" y="2543810"/>
                  <a:pt x="65405" y="2545715"/>
                </a:cubicBezTo>
                <a:cubicBezTo>
                  <a:pt x="113665" y="2547620"/>
                  <a:pt x="170815" y="2545715"/>
                  <a:pt x="241300" y="2545715"/>
                </a:cubicBezTo>
                <a:cubicBezTo>
                  <a:pt x="311785" y="2545715"/>
                  <a:pt x="350520" y="2545715"/>
                  <a:pt x="416560" y="2545715"/>
                </a:cubicBezTo>
                <a:cubicBezTo>
                  <a:pt x="482600" y="2545715"/>
                  <a:pt x="517525" y="2545715"/>
                  <a:pt x="570230" y="2545715"/>
                </a:cubicBezTo>
                <a:cubicBezTo>
                  <a:pt x="622935" y="2545715"/>
                  <a:pt x="633730" y="2550160"/>
                  <a:pt x="680085" y="2545715"/>
                </a:cubicBezTo>
                <a:cubicBezTo>
                  <a:pt x="726440" y="2541270"/>
                  <a:pt x="763270" y="2534920"/>
                  <a:pt x="800735" y="2524125"/>
                </a:cubicBezTo>
                <a:cubicBezTo>
                  <a:pt x="838200" y="2513330"/>
                  <a:pt x="833755" y="2506345"/>
                  <a:pt x="866775" y="2491105"/>
                </a:cubicBezTo>
                <a:cubicBezTo>
                  <a:pt x="899795" y="2475865"/>
                  <a:pt x="930275" y="2471420"/>
                  <a:pt x="965200" y="2447290"/>
                </a:cubicBezTo>
                <a:cubicBezTo>
                  <a:pt x="1000125" y="2423160"/>
                  <a:pt x="1017905" y="2399030"/>
                  <a:pt x="1042035" y="2370455"/>
                </a:cubicBezTo>
                <a:cubicBezTo>
                  <a:pt x="1066165" y="2341880"/>
                  <a:pt x="1066165" y="2332990"/>
                  <a:pt x="1085850" y="2304415"/>
                </a:cubicBezTo>
                <a:cubicBezTo>
                  <a:pt x="1105535" y="2275840"/>
                  <a:pt x="1118870" y="2258060"/>
                  <a:pt x="1141095" y="2227580"/>
                </a:cubicBezTo>
                <a:cubicBezTo>
                  <a:pt x="1163320" y="2197100"/>
                  <a:pt x="1177925" y="2181225"/>
                  <a:pt x="1195705" y="2150745"/>
                </a:cubicBezTo>
                <a:cubicBezTo>
                  <a:pt x="1213485" y="2120265"/>
                  <a:pt x="1215390" y="2106930"/>
                  <a:pt x="1228725" y="2073910"/>
                </a:cubicBezTo>
                <a:cubicBezTo>
                  <a:pt x="1242060" y="2040890"/>
                  <a:pt x="1246505" y="2028190"/>
                  <a:pt x="1261745" y="1986280"/>
                </a:cubicBezTo>
                <a:cubicBezTo>
                  <a:pt x="1276985" y="1944370"/>
                  <a:pt x="1285875" y="1911985"/>
                  <a:pt x="1305560" y="1865630"/>
                </a:cubicBezTo>
                <a:cubicBezTo>
                  <a:pt x="1325245" y="1819275"/>
                  <a:pt x="1340485" y="1795145"/>
                  <a:pt x="1360170" y="1755775"/>
                </a:cubicBezTo>
                <a:cubicBezTo>
                  <a:pt x="1379855" y="1716405"/>
                  <a:pt x="1391285" y="1698625"/>
                  <a:pt x="1404620" y="1668145"/>
                </a:cubicBezTo>
                <a:cubicBezTo>
                  <a:pt x="1417955" y="1637665"/>
                  <a:pt x="1415415" y="1630680"/>
                  <a:pt x="1426210" y="1602105"/>
                </a:cubicBezTo>
                <a:cubicBezTo>
                  <a:pt x="1437005" y="1573530"/>
                  <a:pt x="1450340" y="1555750"/>
                  <a:pt x="1459230" y="1525270"/>
                </a:cubicBezTo>
                <a:cubicBezTo>
                  <a:pt x="1468120" y="1494790"/>
                  <a:pt x="1461135" y="1487805"/>
                  <a:pt x="1470025" y="1448435"/>
                </a:cubicBezTo>
                <a:cubicBezTo>
                  <a:pt x="1478915" y="1409065"/>
                  <a:pt x="1489710" y="1371600"/>
                  <a:pt x="1503045" y="1327785"/>
                </a:cubicBezTo>
                <a:cubicBezTo>
                  <a:pt x="1516380" y="1283970"/>
                  <a:pt x="1525270" y="1264285"/>
                  <a:pt x="1536065" y="1229360"/>
                </a:cubicBezTo>
                <a:cubicBezTo>
                  <a:pt x="1546860" y="1194435"/>
                  <a:pt x="1547495" y="1185545"/>
                  <a:pt x="1558290" y="1152525"/>
                </a:cubicBezTo>
                <a:cubicBezTo>
                  <a:pt x="1569085" y="1119505"/>
                  <a:pt x="1579880" y="1101725"/>
                  <a:pt x="1590675" y="1064260"/>
                </a:cubicBezTo>
                <a:cubicBezTo>
                  <a:pt x="1601470" y="1026795"/>
                  <a:pt x="1604010" y="1005205"/>
                  <a:pt x="1612900" y="965835"/>
                </a:cubicBezTo>
                <a:cubicBezTo>
                  <a:pt x="1621790" y="926465"/>
                  <a:pt x="1626235" y="901700"/>
                  <a:pt x="1635125" y="866775"/>
                </a:cubicBezTo>
                <a:cubicBezTo>
                  <a:pt x="1644015" y="831850"/>
                  <a:pt x="1647825" y="822960"/>
                  <a:pt x="1656715" y="789940"/>
                </a:cubicBezTo>
                <a:cubicBezTo>
                  <a:pt x="1665605" y="756920"/>
                  <a:pt x="1665605" y="739775"/>
                  <a:pt x="1678940" y="702310"/>
                </a:cubicBezTo>
                <a:cubicBezTo>
                  <a:pt x="1692275" y="664845"/>
                  <a:pt x="1711960" y="638175"/>
                  <a:pt x="1722755" y="603250"/>
                </a:cubicBezTo>
                <a:cubicBezTo>
                  <a:pt x="1733550" y="568325"/>
                  <a:pt x="1720215" y="559435"/>
                  <a:pt x="1733550" y="526415"/>
                </a:cubicBezTo>
                <a:cubicBezTo>
                  <a:pt x="1746885" y="493395"/>
                  <a:pt x="1770380" y="473710"/>
                  <a:pt x="1788160" y="438785"/>
                </a:cubicBezTo>
                <a:cubicBezTo>
                  <a:pt x="1805940" y="403860"/>
                  <a:pt x="1807845" y="384175"/>
                  <a:pt x="1821180" y="351155"/>
                </a:cubicBezTo>
                <a:cubicBezTo>
                  <a:pt x="1834515" y="318135"/>
                  <a:pt x="1838960" y="304800"/>
                  <a:pt x="1854200" y="274320"/>
                </a:cubicBezTo>
                <a:cubicBezTo>
                  <a:pt x="1869440" y="243840"/>
                  <a:pt x="1884680" y="226060"/>
                  <a:pt x="1898015" y="197485"/>
                </a:cubicBezTo>
                <a:cubicBezTo>
                  <a:pt x="1911350" y="168910"/>
                  <a:pt x="1902460" y="157480"/>
                  <a:pt x="1920240" y="131445"/>
                </a:cubicBezTo>
                <a:cubicBezTo>
                  <a:pt x="1938020" y="105410"/>
                  <a:pt x="1964055" y="92075"/>
                  <a:pt x="1986280" y="66040"/>
                </a:cubicBezTo>
                <a:cubicBezTo>
                  <a:pt x="2008505" y="40005"/>
                  <a:pt x="2022475" y="12065"/>
                  <a:pt x="2030095" y="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972945" y="1846580"/>
            <a:ext cx="4722495" cy="4457700"/>
          </a:xfrm>
          <a:custGeom>
            <a:avLst/>
            <a:gdLst>
              <a:gd name="connisteX0" fmla="*/ 4007555 w 4722636"/>
              <a:gd name="connsiteY0" fmla="*/ 1128 h 4457770"/>
              <a:gd name="connisteX1" fmla="*/ 4084390 w 4722636"/>
              <a:gd name="connsiteY1" fmla="*/ 1128 h 4457770"/>
              <a:gd name="connisteX2" fmla="*/ 4161225 w 4722636"/>
              <a:gd name="connsiteY2" fmla="*/ 12558 h 4457770"/>
              <a:gd name="connisteX3" fmla="*/ 4238060 w 4722636"/>
              <a:gd name="connsiteY3" fmla="*/ 56373 h 4457770"/>
              <a:gd name="connisteX4" fmla="*/ 4303465 w 4722636"/>
              <a:gd name="connsiteY4" fmla="*/ 100188 h 4457770"/>
              <a:gd name="connisteX5" fmla="*/ 4380300 w 4722636"/>
              <a:gd name="connsiteY5" fmla="*/ 166228 h 4457770"/>
              <a:gd name="connisteX6" fmla="*/ 4446340 w 4722636"/>
              <a:gd name="connsiteY6" fmla="*/ 220838 h 4457770"/>
              <a:gd name="connisteX7" fmla="*/ 4512380 w 4722636"/>
              <a:gd name="connsiteY7" fmla="*/ 286878 h 4457770"/>
              <a:gd name="connisteX8" fmla="*/ 4566990 w 4722636"/>
              <a:gd name="connsiteY8" fmla="*/ 352283 h 4457770"/>
              <a:gd name="connisteX9" fmla="*/ 4633030 w 4722636"/>
              <a:gd name="connsiteY9" fmla="*/ 429118 h 4457770"/>
              <a:gd name="connisteX10" fmla="*/ 4666050 w 4722636"/>
              <a:gd name="connsiteY10" fmla="*/ 505953 h 4457770"/>
              <a:gd name="connisteX11" fmla="*/ 4676845 w 4722636"/>
              <a:gd name="connsiteY11" fmla="*/ 582788 h 4457770"/>
              <a:gd name="connisteX12" fmla="*/ 4687640 w 4722636"/>
              <a:gd name="connsiteY12" fmla="*/ 648828 h 4457770"/>
              <a:gd name="connisteX13" fmla="*/ 4699070 w 4722636"/>
              <a:gd name="connsiteY13" fmla="*/ 714868 h 4457770"/>
              <a:gd name="connisteX14" fmla="*/ 4699070 w 4722636"/>
              <a:gd name="connsiteY14" fmla="*/ 791703 h 4457770"/>
              <a:gd name="connisteX15" fmla="*/ 4720660 w 4722636"/>
              <a:gd name="connsiteY15" fmla="*/ 879333 h 4457770"/>
              <a:gd name="connisteX16" fmla="*/ 4720660 w 4722636"/>
              <a:gd name="connsiteY16" fmla="*/ 945373 h 4457770"/>
              <a:gd name="connisteX17" fmla="*/ 4720660 w 4722636"/>
              <a:gd name="connsiteY17" fmla="*/ 1033003 h 4457770"/>
              <a:gd name="connisteX18" fmla="*/ 4720660 w 4722636"/>
              <a:gd name="connsiteY18" fmla="*/ 1109838 h 4457770"/>
              <a:gd name="connisteX19" fmla="*/ 4720660 w 4722636"/>
              <a:gd name="connsiteY19" fmla="*/ 1175878 h 4457770"/>
              <a:gd name="connisteX20" fmla="*/ 4720660 w 4722636"/>
              <a:gd name="connsiteY20" fmla="*/ 1263508 h 4457770"/>
              <a:gd name="connisteX21" fmla="*/ 4720660 w 4722636"/>
              <a:gd name="connsiteY21" fmla="*/ 1329548 h 4457770"/>
              <a:gd name="connisteX22" fmla="*/ 4720660 w 4722636"/>
              <a:gd name="connsiteY22" fmla="*/ 1406383 h 4457770"/>
              <a:gd name="connisteX23" fmla="*/ 4709865 w 4722636"/>
              <a:gd name="connsiteY23" fmla="*/ 1504808 h 4457770"/>
              <a:gd name="connisteX24" fmla="*/ 4709865 w 4722636"/>
              <a:gd name="connsiteY24" fmla="*/ 1570848 h 4457770"/>
              <a:gd name="connisteX25" fmla="*/ 4699070 w 4722636"/>
              <a:gd name="connsiteY25" fmla="*/ 1680703 h 4457770"/>
              <a:gd name="connisteX26" fmla="*/ 4676845 w 4722636"/>
              <a:gd name="connsiteY26" fmla="*/ 1768333 h 4457770"/>
              <a:gd name="connisteX27" fmla="*/ 4666050 w 4722636"/>
              <a:gd name="connsiteY27" fmla="*/ 1866758 h 4457770"/>
              <a:gd name="connisteX28" fmla="*/ 4654620 w 4722636"/>
              <a:gd name="connsiteY28" fmla="*/ 1976613 h 4457770"/>
              <a:gd name="connisteX29" fmla="*/ 4643825 w 4722636"/>
              <a:gd name="connsiteY29" fmla="*/ 2053448 h 4457770"/>
              <a:gd name="connisteX30" fmla="*/ 4610805 w 4722636"/>
              <a:gd name="connsiteY30" fmla="*/ 2130283 h 4457770"/>
              <a:gd name="connisteX31" fmla="*/ 4589215 w 4722636"/>
              <a:gd name="connsiteY31" fmla="*/ 2207118 h 4457770"/>
              <a:gd name="connisteX32" fmla="*/ 4577785 w 4722636"/>
              <a:gd name="connsiteY32" fmla="*/ 2283953 h 4457770"/>
              <a:gd name="connisteX33" fmla="*/ 4545400 w 4722636"/>
              <a:gd name="connsiteY33" fmla="*/ 2349993 h 4457770"/>
              <a:gd name="connisteX34" fmla="*/ 4523175 w 4722636"/>
              <a:gd name="connsiteY34" fmla="*/ 2437623 h 4457770"/>
              <a:gd name="connisteX35" fmla="*/ 4468565 w 4722636"/>
              <a:gd name="connsiteY35" fmla="*/ 2536683 h 4457770"/>
              <a:gd name="connisteX36" fmla="*/ 4435545 w 4722636"/>
              <a:gd name="connsiteY36" fmla="*/ 2645903 h 4457770"/>
              <a:gd name="connisteX37" fmla="*/ 4413320 w 4722636"/>
              <a:gd name="connsiteY37" fmla="*/ 2711943 h 4457770"/>
              <a:gd name="connisteX38" fmla="*/ 4380300 w 4722636"/>
              <a:gd name="connsiteY38" fmla="*/ 2777983 h 4457770"/>
              <a:gd name="connisteX39" fmla="*/ 4347915 w 4722636"/>
              <a:gd name="connsiteY39" fmla="*/ 2865613 h 4457770"/>
              <a:gd name="connisteX40" fmla="*/ 4281875 w 4722636"/>
              <a:gd name="connsiteY40" fmla="*/ 2942448 h 4457770"/>
              <a:gd name="connisteX41" fmla="*/ 4238060 w 4722636"/>
              <a:gd name="connsiteY41" fmla="*/ 3030078 h 4457770"/>
              <a:gd name="connisteX42" fmla="*/ 4161225 w 4722636"/>
              <a:gd name="connsiteY42" fmla="*/ 3139933 h 4457770"/>
              <a:gd name="connisteX43" fmla="*/ 4117410 w 4722636"/>
              <a:gd name="connsiteY43" fmla="*/ 3249788 h 4457770"/>
              <a:gd name="connisteX44" fmla="*/ 4062165 w 4722636"/>
              <a:gd name="connsiteY44" fmla="*/ 3326623 h 4457770"/>
              <a:gd name="connisteX45" fmla="*/ 4007555 w 4722636"/>
              <a:gd name="connsiteY45" fmla="*/ 3403458 h 4457770"/>
              <a:gd name="connisteX46" fmla="*/ 3952310 w 4722636"/>
              <a:gd name="connsiteY46" fmla="*/ 3491088 h 4457770"/>
              <a:gd name="connisteX47" fmla="*/ 3886905 w 4722636"/>
              <a:gd name="connsiteY47" fmla="*/ 3557128 h 4457770"/>
              <a:gd name="connisteX48" fmla="*/ 3810070 w 4722636"/>
              <a:gd name="connsiteY48" fmla="*/ 3633963 h 4457770"/>
              <a:gd name="connisteX49" fmla="*/ 3744030 w 4722636"/>
              <a:gd name="connsiteY49" fmla="*/ 3710798 h 4457770"/>
              <a:gd name="connisteX50" fmla="*/ 3656400 w 4722636"/>
              <a:gd name="connsiteY50" fmla="*/ 3787633 h 4457770"/>
              <a:gd name="connisteX51" fmla="*/ 3568770 w 4722636"/>
              <a:gd name="connsiteY51" fmla="*/ 3853038 h 4457770"/>
              <a:gd name="connisteX52" fmla="*/ 3502730 w 4722636"/>
              <a:gd name="connsiteY52" fmla="*/ 3908283 h 4457770"/>
              <a:gd name="connisteX53" fmla="*/ 3425895 w 4722636"/>
              <a:gd name="connsiteY53" fmla="*/ 3941303 h 4457770"/>
              <a:gd name="connisteX54" fmla="*/ 3359855 w 4722636"/>
              <a:gd name="connsiteY54" fmla="*/ 3985118 h 4457770"/>
              <a:gd name="connisteX55" fmla="*/ 3283020 w 4722636"/>
              <a:gd name="connsiteY55" fmla="*/ 4028933 h 4457770"/>
              <a:gd name="connisteX56" fmla="*/ 3206185 w 4722636"/>
              <a:gd name="connsiteY56" fmla="*/ 4072748 h 4457770"/>
              <a:gd name="connisteX57" fmla="*/ 3107760 w 4722636"/>
              <a:gd name="connsiteY57" fmla="*/ 4138788 h 4457770"/>
              <a:gd name="connisteX58" fmla="*/ 3030925 w 4722636"/>
              <a:gd name="connsiteY58" fmla="*/ 4160378 h 4457770"/>
              <a:gd name="connisteX59" fmla="*/ 2954090 w 4722636"/>
              <a:gd name="connsiteY59" fmla="*/ 4204193 h 4457770"/>
              <a:gd name="connisteX60" fmla="*/ 2877255 w 4722636"/>
              <a:gd name="connsiteY60" fmla="*/ 4226418 h 4457770"/>
              <a:gd name="connisteX61" fmla="*/ 2789625 w 4722636"/>
              <a:gd name="connsiteY61" fmla="*/ 4270233 h 4457770"/>
              <a:gd name="connisteX62" fmla="*/ 2690565 w 4722636"/>
              <a:gd name="connsiteY62" fmla="*/ 4292458 h 4457770"/>
              <a:gd name="connisteX63" fmla="*/ 2602935 w 4722636"/>
              <a:gd name="connsiteY63" fmla="*/ 4324843 h 4457770"/>
              <a:gd name="connisteX64" fmla="*/ 2526100 w 4722636"/>
              <a:gd name="connsiteY64" fmla="*/ 4336273 h 4457770"/>
              <a:gd name="connisteX65" fmla="*/ 2438470 w 4722636"/>
              <a:gd name="connsiteY65" fmla="*/ 4369293 h 4457770"/>
              <a:gd name="connisteX66" fmla="*/ 2339410 w 4722636"/>
              <a:gd name="connsiteY66" fmla="*/ 4390883 h 4457770"/>
              <a:gd name="connisteX67" fmla="*/ 2251780 w 4722636"/>
              <a:gd name="connsiteY67" fmla="*/ 4413108 h 4457770"/>
              <a:gd name="connisteX68" fmla="*/ 2163515 w 4722636"/>
              <a:gd name="connsiteY68" fmla="*/ 4434698 h 4457770"/>
              <a:gd name="connisteX69" fmla="*/ 2075885 w 4722636"/>
              <a:gd name="connsiteY69" fmla="*/ 4446128 h 4457770"/>
              <a:gd name="connisteX70" fmla="*/ 1977460 w 4722636"/>
              <a:gd name="connsiteY70" fmla="*/ 4456923 h 4457770"/>
              <a:gd name="connisteX71" fmla="*/ 1911420 w 4722636"/>
              <a:gd name="connsiteY71" fmla="*/ 4456923 h 4457770"/>
              <a:gd name="connisteX72" fmla="*/ 1812360 w 4722636"/>
              <a:gd name="connsiteY72" fmla="*/ 4456923 h 4457770"/>
              <a:gd name="connisteX73" fmla="*/ 1713935 w 4722636"/>
              <a:gd name="connsiteY73" fmla="*/ 4456923 h 4457770"/>
              <a:gd name="connisteX74" fmla="*/ 1614875 w 4722636"/>
              <a:gd name="connsiteY74" fmla="*/ 4456923 h 4457770"/>
              <a:gd name="connisteX75" fmla="*/ 1494225 w 4722636"/>
              <a:gd name="connsiteY75" fmla="*/ 4456923 h 4457770"/>
              <a:gd name="connisteX76" fmla="*/ 1417390 w 4722636"/>
              <a:gd name="connsiteY76" fmla="*/ 4456923 h 4457770"/>
              <a:gd name="connisteX77" fmla="*/ 1340555 w 4722636"/>
              <a:gd name="connsiteY77" fmla="*/ 4456923 h 4457770"/>
              <a:gd name="connisteX78" fmla="*/ 1252925 w 4722636"/>
              <a:gd name="connsiteY78" fmla="*/ 4456923 h 4457770"/>
              <a:gd name="connisteX79" fmla="*/ 1186885 w 4722636"/>
              <a:gd name="connsiteY79" fmla="*/ 4456923 h 4457770"/>
              <a:gd name="connisteX80" fmla="*/ 1088460 w 4722636"/>
              <a:gd name="connsiteY80" fmla="*/ 4456923 h 4457770"/>
              <a:gd name="connisteX81" fmla="*/ 1011625 w 4722636"/>
              <a:gd name="connsiteY81" fmla="*/ 4456923 h 4457770"/>
              <a:gd name="connisteX82" fmla="*/ 923995 w 4722636"/>
              <a:gd name="connsiteY82" fmla="*/ 4456923 h 4457770"/>
              <a:gd name="connisteX83" fmla="*/ 857955 w 4722636"/>
              <a:gd name="connsiteY83" fmla="*/ 4446128 h 4457770"/>
              <a:gd name="connisteX84" fmla="*/ 791915 w 4722636"/>
              <a:gd name="connsiteY84" fmla="*/ 4446128 h 4457770"/>
              <a:gd name="connisteX85" fmla="*/ 693490 w 4722636"/>
              <a:gd name="connsiteY85" fmla="*/ 4434698 h 4457770"/>
              <a:gd name="connisteX86" fmla="*/ 583635 w 4722636"/>
              <a:gd name="connsiteY86" fmla="*/ 4380088 h 4457770"/>
              <a:gd name="connisteX87" fmla="*/ 506800 w 4722636"/>
              <a:gd name="connsiteY87" fmla="*/ 4380088 h 4457770"/>
              <a:gd name="connisteX88" fmla="*/ 440760 w 4722636"/>
              <a:gd name="connsiteY88" fmla="*/ 4369293 h 4457770"/>
              <a:gd name="connisteX89" fmla="*/ 375355 w 4722636"/>
              <a:gd name="connsiteY89" fmla="*/ 4357863 h 4457770"/>
              <a:gd name="connisteX90" fmla="*/ 287090 w 4722636"/>
              <a:gd name="connsiteY90" fmla="*/ 4314048 h 4457770"/>
              <a:gd name="connisteX91" fmla="*/ 221685 w 4722636"/>
              <a:gd name="connsiteY91" fmla="*/ 4270233 h 4457770"/>
              <a:gd name="connisteX92" fmla="*/ 155645 w 4722636"/>
              <a:gd name="connsiteY92" fmla="*/ 4204193 h 4457770"/>
              <a:gd name="connisteX93" fmla="*/ 111830 w 4722636"/>
              <a:gd name="connsiteY93" fmla="*/ 4138788 h 4457770"/>
              <a:gd name="connisteX94" fmla="*/ 68015 w 4722636"/>
              <a:gd name="connsiteY94" fmla="*/ 4072748 h 4457770"/>
              <a:gd name="connisteX95" fmla="*/ 34995 w 4722636"/>
              <a:gd name="connsiteY95" fmla="*/ 4006708 h 4457770"/>
              <a:gd name="connisteX96" fmla="*/ 24200 w 4722636"/>
              <a:gd name="connsiteY96" fmla="*/ 3941303 h 4457770"/>
              <a:gd name="connisteX97" fmla="*/ 1975 w 4722636"/>
              <a:gd name="connsiteY97" fmla="*/ 3875263 h 4457770"/>
              <a:gd name="connisteX98" fmla="*/ 1975 w 4722636"/>
              <a:gd name="connsiteY98" fmla="*/ 3809223 h 4457770"/>
              <a:gd name="connisteX99" fmla="*/ 1975 w 4722636"/>
              <a:gd name="connsiteY99" fmla="*/ 3743818 h 4457770"/>
              <a:gd name="connisteX100" fmla="*/ 1975 w 4722636"/>
              <a:gd name="connsiteY100" fmla="*/ 3666983 h 4457770"/>
              <a:gd name="connisteX101" fmla="*/ 1975 w 4722636"/>
              <a:gd name="connsiteY101" fmla="*/ 3590148 h 4457770"/>
              <a:gd name="connisteX102" fmla="*/ 1975 w 4722636"/>
              <a:gd name="connsiteY102" fmla="*/ 3513313 h 4457770"/>
              <a:gd name="connisteX103" fmla="*/ 1975 w 4722636"/>
              <a:gd name="connsiteY103" fmla="*/ 3447273 h 4457770"/>
              <a:gd name="connisteX104" fmla="*/ 24200 w 4722636"/>
              <a:gd name="connsiteY104" fmla="*/ 3381233 h 445777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</a:cxnLst>
            <a:rect l="l" t="t" r="r" b="b"/>
            <a:pathLst>
              <a:path w="4722636" h="4457771">
                <a:moveTo>
                  <a:pt x="4007556" y="1129"/>
                </a:moveTo>
                <a:cubicBezTo>
                  <a:pt x="4021526" y="1129"/>
                  <a:pt x="4053911" y="-1411"/>
                  <a:pt x="4084391" y="1129"/>
                </a:cubicBezTo>
                <a:cubicBezTo>
                  <a:pt x="4114871" y="3669"/>
                  <a:pt x="4130746" y="1764"/>
                  <a:pt x="4161226" y="12559"/>
                </a:cubicBezTo>
                <a:cubicBezTo>
                  <a:pt x="4191706" y="23354"/>
                  <a:pt x="4209486" y="38594"/>
                  <a:pt x="4238061" y="56374"/>
                </a:cubicBezTo>
                <a:cubicBezTo>
                  <a:pt x="4266636" y="74154"/>
                  <a:pt x="4274891" y="77964"/>
                  <a:pt x="4303466" y="100189"/>
                </a:cubicBezTo>
                <a:cubicBezTo>
                  <a:pt x="4332041" y="122414"/>
                  <a:pt x="4351726" y="142099"/>
                  <a:pt x="4380301" y="166229"/>
                </a:cubicBezTo>
                <a:cubicBezTo>
                  <a:pt x="4408876" y="190359"/>
                  <a:pt x="4419671" y="196709"/>
                  <a:pt x="4446341" y="220839"/>
                </a:cubicBezTo>
                <a:cubicBezTo>
                  <a:pt x="4473011" y="244969"/>
                  <a:pt x="4488251" y="260844"/>
                  <a:pt x="4512381" y="286879"/>
                </a:cubicBezTo>
                <a:cubicBezTo>
                  <a:pt x="4536511" y="312914"/>
                  <a:pt x="4542861" y="323709"/>
                  <a:pt x="4566991" y="352284"/>
                </a:cubicBezTo>
                <a:cubicBezTo>
                  <a:pt x="4591121" y="380859"/>
                  <a:pt x="4613346" y="398639"/>
                  <a:pt x="4633031" y="429119"/>
                </a:cubicBezTo>
                <a:cubicBezTo>
                  <a:pt x="4652716" y="459599"/>
                  <a:pt x="4657161" y="475474"/>
                  <a:pt x="4666051" y="505954"/>
                </a:cubicBezTo>
                <a:cubicBezTo>
                  <a:pt x="4674941" y="536434"/>
                  <a:pt x="4672401" y="554214"/>
                  <a:pt x="4676846" y="582789"/>
                </a:cubicBezTo>
                <a:cubicBezTo>
                  <a:pt x="4681291" y="611364"/>
                  <a:pt x="4683196" y="622159"/>
                  <a:pt x="4687641" y="648829"/>
                </a:cubicBezTo>
                <a:cubicBezTo>
                  <a:pt x="4692086" y="675499"/>
                  <a:pt x="4696531" y="686294"/>
                  <a:pt x="4699071" y="714869"/>
                </a:cubicBezTo>
                <a:cubicBezTo>
                  <a:pt x="4701611" y="743444"/>
                  <a:pt x="4694626" y="758684"/>
                  <a:pt x="4699071" y="791704"/>
                </a:cubicBezTo>
                <a:cubicBezTo>
                  <a:pt x="4703516" y="824724"/>
                  <a:pt x="4716216" y="848854"/>
                  <a:pt x="4720661" y="879334"/>
                </a:cubicBezTo>
                <a:cubicBezTo>
                  <a:pt x="4725106" y="909814"/>
                  <a:pt x="4720661" y="914894"/>
                  <a:pt x="4720661" y="945374"/>
                </a:cubicBezTo>
                <a:cubicBezTo>
                  <a:pt x="4720661" y="975854"/>
                  <a:pt x="4720661" y="999984"/>
                  <a:pt x="4720661" y="1033004"/>
                </a:cubicBezTo>
                <a:cubicBezTo>
                  <a:pt x="4720661" y="1066024"/>
                  <a:pt x="4720661" y="1081264"/>
                  <a:pt x="4720661" y="1109839"/>
                </a:cubicBezTo>
                <a:cubicBezTo>
                  <a:pt x="4720661" y="1138414"/>
                  <a:pt x="4720661" y="1145399"/>
                  <a:pt x="4720661" y="1175879"/>
                </a:cubicBezTo>
                <a:cubicBezTo>
                  <a:pt x="4720661" y="1206359"/>
                  <a:pt x="4720661" y="1233029"/>
                  <a:pt x="4720661" y="1263509"/>
                </a:cubicBezTo>
                <a:cubicBezTo>
                  <a:pt x="4720661" y="1293989"/>
                  <a:pt x="4720661" y="1300974"/>
                  <a:pt x="4720661" y="1329549"/>
                </a:cubicBezTo>
                <a:cubicBezTo>
                  <a:pt x="4720661" y="1358124"/>
                  <a:pt x="4722566" y="1371459"/>
                  <a:pt x="4720661" y="1406384"/>
                </a:cubicBezTo>
                <a:cubicBezTo>
                  <a:pt x="4718756" y="1441309"/>
                  <a:pt x="4711771" y="1471789"/>
                  <a:pt x="4709866" y="1504809"/>
                </a:cubicBezTo>
                <a:cubicBezTo>
                  <a:pt x="4707961" y="1537829"/>
                  <a:pt x="4711771" y="1535924"/>
                  <a:pt x="4709866" y="1570849"/>
                </a:cubicBezTo>
                <a:cubicBezTo>
                  <a:pt x="4707961" y="1605774"/>
                  <a:pt x="4705421" y="1641334"/>
                  <a:pt x="4699071" y="1680704"/>
                </a:cubicBezTo>
                <a:cubicBezTo>
                  <a:pt x="4692721" y="1720074"/>
                  <a:pt x="4683196" y="1730869"/>
                  <a:pt x="4676846" y="1768334"/>
                </a:cubicBezTo>
                <a:cubicBezTo>
                  <a:pt x="4670496" y="1805799"/>
                  <a:pt x="4670496" y="1824849"/>
                  <a:pt x="4666051" y="1866759"/>
                </a:cubicBezTo>
                <a:cubicBezTo>
                  <a:pt x="4661606" y="1908669"/>
                  <a:pt x="4659066" y="1939149"/>
                  <a:pt x="4654621" y="1976614"/>
                </a:cubicBezTo>
                <a:cubicBezTo>
                  <a:pt x="4650176" y="2014079"/>
                  <a:pt x="4652716" y="2022969"/>
                  <a:pt x="4643826" y="2053449"/>
                </a:cubicBezTo>
                <a:cubicBezTo>
                  <a:pt x="4634936" y="2083929"/>
                  <a:pt x="4621601" y="2099804"/>
                  <a:pt x="4610806" y="2130284"/>
                </a:cubicBezTo>
                <a:cubicBezTo>
                  <a:pt x="4600011" y="2160764"/>
                  <a:pt x="4595566" y="2176639"/>
                  <a:pt x="4589216" y="2207119"/>
                </a:cubicBezTo>
                <a:cubicBezTo>
                  <a:pt x="4582866" y="2237599"/>
                  <a:pt x="4586676" y="2255379"/>
                  <a:pt x="4577786" y="2283954"/>
                </a:cubicBezTo>
                <a:cubicBezTo>
                  <a:pt x="4568896" y="2312529"/>
                  <a:pt x="4556196" y="2319514"/>
                  <a:pt x="4545401" y="2349994"/>
                </a:cubicBezTo>
                <a:cubicBezTo>
                  <a:pt x="4534606" y="2380474"/>
                  <a:pt x="4538416" y="2400159"/>
                  <a:pt x="4523176" y="2437624"/>
                </a:cubicBezTo>
                <a:cubicBezTo>
                  <a:pt x="4507936" y="2475089"/>
                  <a:pt x="4486346" y="2494774"/>
                  <a:pt x="4468566" y="2536684"/>
                </a:cubicBezTo>
                <a:cubicBezTo>
                  <a:pt x="4450786" y="2578594"/>
                  <a:pt x="4446341" y="2610979"/>
                  <a:pt x="4435546" y="2645904"/>
                </a:cubicBezTo>
                <a:cubicBezTo>
                  <a:pt x="4424751" y="2680829"/>
                  <a:pt x="4424116" y="2685274"/>
                  <a:pt x="4413321" y="2711944"/>
                </a:cubicBezTo>
                <a:cubicBezTo>
                  <a:pt x="4402526" y="2738614"/>
                  <a:pt x="4393636" y="2747504"/>
                  <a:pt x="4380301" y="2777984"/>
                </a:cubicBezTo>
                <a:cubicBezTo>
                  <a:pt x="4366966" y="2808464"/>
                  <a:pt x="4367601" y="2832594"/>
                  <a:pt x="4347916" y="2865614"/>
                </a:cubicBezTo>
                <a:cubicBezTo>
                  <a:pt x="4328231" y="2898634"/>
                  <a:pt x="4304101" y="2909429"/>
                  <a:pt x="4281876" y="2942449"/>
                </a:cubicBezTo>
                <a:cubicBezTo>
                  <a:pt x="4259651" y="2975469"/>
                  <a:pt x="4262191" y="2990709"/>
                  <a:pt x="4238061" y="3030079"/>
                </a:cubicBezTo>
                <a:cubicBezTo>
                  <a:pt x="4213931" y="3069449"/>
                  <a:pt x="4185356" y="3096119"/>
                  <a:pt x="4161226" y="3139934"/>
                </a:cubicBezTo>
                <a:cubicBezTo>
                  <a:pt x="4137096" y="3183749"/>
                  <a:pt x="4137096" y="3212324"/>
                  <a:pt x="4117411" y="3249789"/>
                </a:cubicBezTo>
                <a:cubicBezTo>
                  <a:pt x="4097726" y="3287254"/>
                  <a:pt x="4084391" y="3296144"/>
                  <a:pt x="4062166" y="3326624"/>
                </a:cubicBezTo>
                <a:cubicBezTo>
                  <a:pt x="4039941" y="3357104"/>
                  <a:pt x="4029781" y="3370439"/>
                  <a:pt x="4007556" y="3403459"/>
                </a:cubicBezTo>
                <a:cubicBezTo>
                  <a:pt x="3985331" y="3436479"/>
                  <a:pt x="3976441" y="3460609"/>
                  <a:pt x="3952311" y="3491089"/>
                </a:cubicBezTo>
                <a:cubicBezTo>
                  <a:pt x="3928181" y="3521569"/>
                  <a:pt x="3915481" y="3528554"/>
                  <a:pt x="3886906" y="3557129"/>
                </a:cubicBezTo>
                <a:cubicBezTo>
                  <a:pt x="3858331" y="3585704"/>
                  <a:pt x="3838646" y="3603484"/>
                  <a:pt x="3810071" y="3633964"/>
                </a:cubicBezTo>
                <a:cubicBezTo>
                  <a:pt x="3781496" y="3664444"/>
                  <a:pt x="3774511" y="3680319"/>
                  <a:pt x="3744031" y="3710799"/>
                </a:cubicBezTo>
                <a:cubicBezTo>
                  <a:pt x="3713551" y="3741279"/>
                  <a:pt x="3691326" y="3759059"/>
                  <a:pt x="3656401" y="3787634"/>
                </a:cubicBezTo>
                <a:cubicBezTo>
                  <a:pt x="3621476" y="3816209"/>
                  <a:pt x="3599251" y="3828909"/>
                  <a:pt x="3568771" y="3853039"/>
                </a:cubicBezTo>
                <a:cubicBezTo>
                  <a:pt x="3538291" y="3877169"/>
                  <a:pt x="3531306" y="3890504"/>
                  <a:pt x="3502731" y="3908284"/>
                </a:cubicBezTo>
                <a:cubicBezTo>
                  <a:pt x="3474156" y="3926064"/>
                  <a:pt x="3454471" y="3926064"/>
                  <a:pt x="3425896" y="3941304"/>
                </a:cubicBezTo>
                <a:cubicBezTo>
                  <a:pt x="3397321" y="3956544"/>
                  <a:pt x="3388431" y="3967339"/>
                  <a:pt x="3359856" y="3985119"/>
                </a:cubicBezTo>
                <a:cubicBezTo>
                  <a:pt x="3331281" y="4002899"/>
                  <a:pt x="3313501" y="4011154"/>
                  <a:pt x="3283021" y="4028934"/>
                </a:cubicBezTo>
                <a:cubicBezTo>
                  <a:pt x="3252541" y="4046714"/>
                  <a:pt x="3241111" y="4050524"/>
                  <a:pt x="3206186" y="4072749"/>
                </a:cubicBezTo>
                <a:cubicBezTo>
                  <a:pt x="3171261" y="4094974"/>
                  <a:pt x="3142686" y="4121009"/>
                  <a:pt x="3107761" y="4138789"/>
                </a:cubicBezTo>
                <a:cubicBezTo>
                  <a:pt x="3072836" y="4156569"/>
                  <a:pt x="3061406" y="4147044"/>
                  <a:pt x="3030926" y="4160379"/>
                </a:cubicBezTo>
                <a:cubicBezTo>
                  <a:pt x="3000446" y="4173714"/>
                  <a:pt x="2984571" y="4190859"/>
                  <a:pt x="2954091" y="4204194"/>
                </a:cubicBezTo>
                <a:cubicBezTo>
                  <a:pt x="2923611" y="4217529"/>
                  <a:pt x="2910276" y="4213084"/>
                  <a:pt x="2877256" y="4226419"/>
                </a:cubicBezTo>
                <a:cubicBezTo>
                  <a:pt x="2844236" y="4239754"/>
                  <a:pt x="2827091" y="4256899"/>
                  <a:pt x="2789626" y="4270234"/>
                </a:cubicBezTo>
                <a:cubicBezTo>
                  <a:pt x="2752161" y="4283569"/>
                  <a:pt x="2728031" y="4281664"/>
                  <a:pt x="2690566" y="4292459"/>
                </a:cubicBezTo>
                <a:cubicBezTo>
                  <a:pt x="2653101" y="4303254"/>
                  <a:pt x="2635956" y="4315954"/>
                  <a:pt x="2602936" y="4324844"/>
                </a:cubicBezTo>
                <a:cubicBezTo>
                  <a:pt x="2569916" y="4333734"/>
                  <a:pt x="2559121" y="4327384"/>
                  <a:pt x="2526101" y="4336274"/>
                </a:cubicBezTo>
                <a:cubicBezTo>
                  <a:pt x="2493081" y="4345164"/>
                  <a:pt x="2475936" y="4358499"/>
                  <a:pt x="2438471" y="4369294"/>
                </a:cubicBezTo>
                <a:cubicBezTo>
                  <a:pt x="2401006" y="4380089"/>
                  <a:pt x="2376876" y="4381994"/>
                  <a:pt x="2339411" y="4390884"/>
                </a:cubicBezTo>
                <a:cubicBezTo>
                  <a:pt x="2301946" y="4399774"/>
                  <a:pt x="2286706" y="4404219"/>
                  <a:pt x="2251781" y="4413109"/>
                </a:cubicBezTo>
                <a:cubicBezTo>
                  <a:pt x="2216856" y="4421999"/>
                  <a:pt x="2198441" y="4428349"/>
                  <a:pt x="2163516" y="4434699"/>
                </a:cubicBezTo>
                <a:cubicBezTo>
                  <a:pt x="2128591" y="4441049"/>
                  <a:pt x="2113351" y="4441684"/>
                  <a:pt x="2075886" y="4446129"/>
                </a:cubicBezTo>
                <a:cubicBezTo>
                  <a:pt x="2038421" y="4450574"/>
                  <a:pt x="2010481" y="4455019"/>
                  <a:pt x="1977461" y="4456924"/>
                </a:cubicBezTo>
                <a:cubicBezTo>
                  <a:pt x="1944441" y="4458829"/>
                  <a:pt x="1944441" y="4456924"/>
                  <a:pt x="1911421" y="4456924"/>
                </a:cubicBezTo>
                <a:cubicBezTo>
                  <a:pt x="1878401" y="4456924"/>
                  <a:pt x="1851731" y="4456924"/>
                  <a:pt x="1812361" y="4456924"/>
                </a:cubicBezTo>
                <a:cubicBezTo>
                  <a:pt x="1772991" y="4456924"/>
                  <a:pt x="1753306" y="4456924"/>
                  <a:pt x="1713936" y="4456924"/>
                </a:cubicBezTo>
                <a:cubicBezTo>
                  <a:pt x="1674566" y="4456924"/>
                  <a:pt x="1658691" y="4456924"/>
                  <a:pt x="1614876" y="4456924"/>
                </a:cubicBezTo>
                <a:cubicBezTo>
                  <a:pt x="1571061" y="4456924"/>
                  <a:pt x="1533596" y="4456924"/>
                  <a:pt x="1494226" y="4456924"/>
                </a:cubicBezTo>
                <a:cubicBezTo>
                  <a:pt x="1454856" y="4456924"/>
                  <a:pt x="1447871" y="4456924"/>
                  <a:pt x="1417391" y="4456924"/>
                </a:cubicBezTo>
                <a:cubicBezTo>
                  <a:pt x="1386911" y="4456924"/>
                  <a:pt x="1373576" y="4456924"/>
                  <a:pt x="1340556" y="4456924"/>
                </a:cubicBezTo>
                <a:cubicBezTo>
                  <a:pt x="1307536" y="4456924"/>
                  <a:pt x="1283406" y="4456924"/>
                  <a:pt x="1252926" y="4456924"/>
                </a:cubicBezTo>
                <a:cubicBezTo>
                  <a:pt x="1222446" y="4456924"/>
                  <a:pt x="1219906" y="4456924"/>
                  <a:pt x="1186886" y="4456924"/>
                </a:cubicBezTo>
                <a:cubicBezTo>
                  <a:pt x="1153866" y="4456924"/>
                  <a:pt x="1123386" y="4456924"/>
                  <a:pt x="1088461" y="4456924"/>
                </a:cubicBezTo>
                <a:cubicBezTo>
                  <a:pt x="1053536" y="4456924"/>
                  <a:pt x="1044646" y="4456924"/>
                  <a:pt x="1011626" y="4456924"/>
                </a:cubicBezTo>
                <a:cubicBezTo>
                  <a:pt x="978606" y="4456924"/>
                  <a:pt x="954476" y="4458829"/>
                  <a:pt x="923996" y="4456924"/>
                </a:cubicBezTo>
                <a:cubicBezTo>
                  <a:pt x="893516" y="4455019"/>
                  <a:pt x="884626" y="4448034"/>
                  <a:pt x="857956" y="4446129"/>
                </a:cubicBezTo>
                <a:cubicBezTo>
                  <a:pt x="831286" y="4444224"/>
                  <a:pt x="824936" y="4448669"/>
                  <a:pt x="791916" y="4446129"/>
                </a:cubicBezTo>
                <a:cubicBezTo>
                  <a:pt x="758896" y="4443589"/>
                  <a:pt x="735401" y="4448034"/>
                  <a:pt x="693491" y="4434699"/>
                </a:cubicBezTo>
                <a:cubicBezTo>
                  <a:pt x="651581" y="4421364"/>
                  <a:pt x="621101" y="4390884"/>
                  <a:pt x="583636" y="4380089"/>
                </a:cubicBezTo>
                <a:cubicBezTo>
                  <a:pt x="546171" y="4369294"/>
                  <a:pt x="535376" y="4381994"/>
                  <a:pt x="506801" y="4380089"/>
                </a:cubicBezTo>
                <a:cubicBezTo>
                  <a:pt x="478226" y="4378184"/>
                  <a:pt x="466796" y="4373739"/>
                  <a:pt x="440761" y="4369294"/>
                </a:cubicBezTo>
                <a:cubicBezTo>
                  <a:pt x="414726" y="4364849"/>
                  <a:pt x="405836" y="4368659"/>
                  <a:pt x="375356" y="4357864"/>
                </a:cubicBezTo>
                <a:cubicBezTo>
                  <a:pt x="344876" y="4347069"/>
                  <a:pt x="317571" y="4331829"/>
                  <a:pt x="287091" y="4314049"/>
                </a:cubicBezTo>
                <a:cubicBezTo>
                  <a:pt x="256611" y="4296269"/>
                  <a:pt x="247721" y="4292459"/>
                  <a:pt x="221686" y="4270234"/>
                </a:cubicBezTo>
                <a:cubicBezTo>
                  <a:pt x="195651" y="4248009"/>
                  <a:pt x="177871" y="4230229"/>
                  <a:pt x="155646" y="4204194"/>
                </a:cubicBezTo>
                <a:cubicBezTo>
                  <a:pt x="133421" y="4178159"/>
                  <a:pt x="129611" y="4164824"/>
                  <a:pt x="111831" y="4138789"/>
                </a:cubicBezTo>
                <a:cubicBezTo>
                  <a:pt x="94051" y="4112754"/>
                  <a:pt x="83256" y="4099419"/>
                  <a:pt x="68016" y="4072749"/>
                </a:cubicBezTo>
                <a:cubicBezTo>
                  <a:pt x="52776" y="4046079"/>
                  <a:pt x="43886" y="4032744"/>
                  <a:pt x="34996" y="4006709"/>
                </a:cubicBezTo>
                <a:cubicBezTo>
                  <a:pt x="26106" y="3980674"/>
                  <a:pt x="30551" y="3967339"/>
                  <a:pt x="24201" y="3941304"/>
                </a:cubicBezTo>
                <a:cubicBezTo>
                  <a:pt x="17851" y="3915269"/>
                  <a:pt x="6421" y="3901934"/>
                  <a:pt x="1976" y="3875264"/>
                </a:cubicBezTo>
                <a:cubicBezTo>
                  <a:pt x="-2469" y="3848594"/>
                  <a:pt x="1976" y="3835259"/>
                  <a:pt x="1976" y="3809224"/>
                </a:cubicBezTo>
                <a:cubicBezTo>
                  <a:pt x="1976" y="3783189"/>
                  <a:pt x="1976" y="3772394"/>
                  <a:pt x="1976" y="3743819"/>
                </a:cubicBezTo>
                <a:cubicBezTo>
                  <a:pt x="1976" y="3715244"/>
                  <a:pt x="1976" y="3697464"/>
                  <a:pt x="1976" y="3666984"/>
                </a:cubicBezTo>
                <a:cubicBezTo>
                  <a:pt x="1976" y="3636504"/>
                  <a:pt x="1976" y="3620629"/>
                  <a:pt x="1976" y="3590149"/>
                </a:cubicBezTo>
                <a:cubicBezTo>
                  <a:pt x="1976" y="3559669"/>
                  <a:pt x="1976" y="3541889"/>
                  <a:pt x="1976" y="3513314"/>
                </a:cubicBezTo>
                <a:cubicBezTo>
                  <a:pt x="1976" y="3484739"/>
                  <a:pt x="-2469" y="3473944"/>
                  <a:pt x="1976" y="3447274"/>
                </a:cubicBezTo>
                <a:cubicBezTo>
                  <a:pt x="6421" y="3420604"/>
                  <a:pt x="19756" y="3393299"/>
                  <a:pt x="24201" y="3381234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375 0 L -0.00807292 0 L 0 0 L 0.0090104 0 L 0.0144271 0 L 0.0225 0 L 0.0279167 0 L 0.0369271 0 L 0.0432292 0 L 0.0495313 0 L 0.0567188 0 L 0.0630208 0 L 0.0693229 0 L 0.0765104 0 L 0.0855208 0 L 0.095417 0 L 0.100833 0 L 0.106198 0 L 0.114323 0 L 0.122396 0 L 0.128698 0 L 0.134115 0 L 0.139531 0 L 0.145833 0 L 0.152135 0 L 0.1575 0 L 0.163802 -0.00166667 L 0.169219 -0.00166667 L 0.174635 -0.00324074 L 0.18 -0.00481481 L 0.18724 -0.00481481 L 0.192604 -0.00481481 L 0.198906 -0.00481481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7396 0.0225 L 0.0601562 0.0225 L 0.0655729 0.0272222 L 0.0727604 0.0272222 L 0.0790625 0.0272222 L 0.0844792 0.0272222 L 0.0916667 0.0272222 L 0.0988542 0.0272222 L 0.105156 0.0272222 L 0.111458 0.0272222 L 0.116875 0.0272222 L 0.124063 0.0272222 L 0.13125 0.0272222 L 0.137552 0.0225 L 0.143854 0.0192593 L 0.149271 0.0176852 L 0.155573 0.0144444 L 0.163646 0.00962963 L 0.169948 0.00805556 L 0.175365 0.00648148 L 0.180781 0.00648148 L 0.186146 0.00481481 L 0.191563 0.00166667 L 0.197865 9.25926e-05 L 0.204167 -0.00157407 L 0.209583 -0.00314815 L 0.214948 -0.00796296 L 0.22125 -0.0111111 L 0.226667 -0.0159259 " pathEditMode="relative" ptsTypes="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26 -0.100741 L 0.620885 -0.108796 " pathEditMode="relative" ptsTypes="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  <p:bldP spid="2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0315" y="1929130"/>
            <a:ext cx="4067175" cy="23348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8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新规则！</a:t>
            </a: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889760" y="3872865"/>
            <a:ext cx="172466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/>
              <a:t>8</a:t>
            </a:r>
            <a:r>
              <a:rPr lang="en-US" altLang="zh-CN" sz="4800">
                <a:solidFill>
                  <a:schemeClr val="bg1"/>
                </a:solidFill>
              </a:rPr>
              <a:t>8 2</a:t>
            </a: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2268408" y="3872924"/>
            <a:ext cx="967606" cy="88681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6979285" y="867410"/>
            <a:ext cx="172466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/>
              <a:t>8</a:t>
            </a:r>
            <a:r>
              <a:rPr lang="en-US" altLang="zh-CN" sz="4800">
                <a:solidFill>
                  <a:schemeClr val="bg1"/>
                </a:solidFill>
              </a:rPr>
              <a:t>8 8</a:t>
            </a: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7357933" y="867469"/>
            <a:ext cx="967606" cy="88681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9486900" y="867410"/>
            <a:ext cx="172466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/>
              <a:t>8</a:t>
            </a:r>
            <a:r>
              <a:rPr lang="en-US" altLang="zh-CN" sz="4800">
                <a:solidFill>
                  <a:schemeClr val="bg1"/>
                </a:solidFill>
              </a:rPr>
              <a:t>8 9</a:t>
            </a:r>
          </a:p>
        </p:txBody>
      </p:sp>
      <p:sp>
        <p:nvSpPr>
          <p:cNvPr id="7" name="矩形 6"/>
          <p:cNvSpPr/>
          <p:nvPr>
            <p:custDataLst>
              <p:tags r:id="rId7"/>
            </p:custDataLst>
          </p:nvPr>
        </p:nvSpPr>
        <p:spPr>
          <a:xfrm>
            <a:off x="9875708" y="867469"/>
            <a:ext cx="967606" cy="88681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4579620" y="867410"/>
            <a:ext cx="172466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/>
              <a:t>8</a:t>
            </a:r>
            <a:r>
              <a:rPr lang="en-US" altLang="zh-CN" sz="4800">
                <a:solidFill>
                  <a:schemeClr val="bg1"/>
                </a:solidFill>
              </a:rPr>
              <a:t>8 6</a:t>
            </a:r>
          </a:p>
        </p:txBody>
      </p:sp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4968428" y="867469"/>
            <a:ext cx="967606" cy="88681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肘形连接符 16"/>
          <p:cNvCxnSpPr/>
          <p:nvPr>
            <p:custDataLst>
              <p:tags r:id="rId10"/>
            </p:custDataLst>
          </p:nvPr>
        </p:nvCxnSpPr>
        <p:spPr>
          <a:xfrm flipV="1">
            <a:off x="6070330" y="999015"/>
            <a:ext cx="1152000" cy="755938"/>
          </a:xfrm>
          <a:prstGeom prst="bentConnector3">
            <a:avLst>
              <a:gd name="adj1" fmla="val 50013"/>
            </a:avLst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肘形连接符 11"/>
          <p:cNvCxnSpPr/>
          <p:nvPr>
            <p:custDataLst>
              <p:tags r:id="rId11"/>
            </p:custDataLst>
          </p:nvPr>
        </p:nvCxnSpPr>
        <p:spPr>
          <a:xfrm flipV="1">
            <a:off x="8524605" y="999015"/>
            <a:ext cx="1152000" cy="755938"/>
          </a:xfrm>
          <a:prstGeom prst="bentConnector3">
            <a:avLst>
              <a:gd name="adj1" fmla="val 50013"/>
            </a:avLst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2"/>
            </p:custDataLst>
          </p:nvPr>
        </p:nvSpPr>
        <p:spPr>
          <a:xfrm>
            <a:off x="4874260" y="145415"/>
            <a:ext cx="2604135" cy="8534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13" name="文本框 12"/>
          <p:cNvSpPr txBox="1"/>
          <p:nvPr>
            <p:custDataLst>
              <p:tags r:id="rId13"/>
            </p:custDataLst>
          </p:nvPr>
        </p:nvSpPr>
        <p:spPr>
          <a:xfrm>
            <a:off x="4375150" y="1930400"/>
            <a:ext cx="2604135" cy="8534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cur_node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970780" y="2783840"/>
            <a:ext cx="965200" cy="8178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268220" y="5037455"/>
            <a:ext cx="9652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2" name="任意多边形 1"/>
          <p:cNvSpPr/>
          <p:nvPr/>
        </p:nvSpPr>
        <p:spPr>
          <a:xfrm>
            <a:off x="3061335" y="2583180"/>
            <a:ext cx="1569085" cy="2889250"/>
          </a:xfrm>
          <a:custGeom>
            <a:avLst/>
            <a:gdLst>
              <a:gd name="connisteX0" fmla="*/ 0 w 1569085"/>
              <a:gd name="connsiteY0" fmla="*/ 2886075 h 2889043"/>
              <a:gd name="connisteX1" fmla="*/ 66040 w 1569085"/>
              <a:gd name="connsiteY1" fmla="*/ 2886075 h 2889043"/>
              <a:gd name="connisteX2" fmla="*/ 131445 w 1569085"/>
              <a:gd name="connsiteY2" fmla="*/ 2853055 h 2889043"/>
              <a:gd name="connisteX3" fmla="*/ 197485 w 1569085"/>
              <a:gd name="connsiteY3" fmla="*/ 2809240 h 2889043"/>
              <a:gd name="connisteX4" fmla="*/ 274320 w 1569085"/>
              <a:gd name="connsiteY4" fmla="*/ 2765425 h 2889043"/>
              <a:gd name="connisteX5" fmla="*/ 340360 w 1569085"/>
              <a:gd name="connsiteY5" fmla="*/ 2710180 h 2889043"/>
              <a:gd name="connisteX6" fmla="*/ 417195 w 1569085"/>
              <a:gd name="connsiteY6" fmla="*/ 2655570 h 2889043"/>
              <a:gd name="connisteX7" fmla="*/ 482600 w 1569085"/>
              <a:gd name="connsiteY7" fmla="*/ 2622550 h 2889043"/>
              <a:gd name="connisteX8" fmla="*/ 548640 w 1569085"/>
              <a:gd name="connsiteY8" fmla="*/ 2567940 h 2889043"/>
              <a:gd name="connisteX9" fmla="*/ 625475 w 1569085"/>
              <a:gd name="connsiteY9" fmla="*/ 2512695 h 2889043"/>
              <a:gd name="connisteX10" fmla="*/ 723900 w 1569085"/>
              <a:gd name="connsiteY10" fmla="*/ 2425065 h 2889043"/>
              <a:gd name="connisteX11" fmla="*/ 789940 w 1569085"/>
              <a:gd name="connsiteY11" fmla="*/ 2370455 h 2889043"/>
              <a:gd name="connisteX12" fmla="*/ 866775 w 1569085"/>
              <a:gd name="connsiteY12" fmla="*/ 2282190 h 2889043"/>
              <a:gd name="connisteX13" fmla="*/ 899795 w 1569085"/>
              <a:gd name="connsiteY13" fmla="*/ 2183765 h 2889043"/>
              <a:gd name="connisteX14" fmla="*/ 943610 w 1569085"/>
              <a:gd name="connsiteY14" fmla="*/ 2106930 h 2889043"/>
              <a:gd name="connisteX15" fmla="*/ 965835 w 1569085"/>
              <a:gd name="connsiteY15" fmla="*/ 2040890 h 2889043"/>
              <a:gd name="connisteX16" fmla="*/ 1009650 w 1569085"/>
              <a:gd name="connsiteY16" fmla="*/ 1942465 h 2889043"/>
              <a:gd name="connisteX17" fmla="*/ 1042670 w 1569085"/>
              <a:gd name="connsiteY17" fmla="*/ 1832610 h 2889043"/>
              <a:gd name="connisteX18" fmla="*/ 1053465 w 1569085"/>
              <a:gd name="connsiteY18" fmla="*/ 1733550 h 2889043"/>
              <a:gd name="connisteX19" fmla="*/ 1075055 w 1569085"/>
              <a:gd name="connsiteY19" fmla="*/ 1668145 h 2889043"/>
              <a:gd name="connisteX20" fmla="*/ 1086485 w 1569085"/>
              <a:gd name="connsiteY20" fmla="*/ 1602105 h 2889043"/>
              <a:gd name="connisteX21" fmla="*/ 1086485 w 1569085"/>
              <a:gd name="connsiteY21" fmla="*/ 1525270 h 2889043"/>
              <a:gd name="connisteX22" fmla="*/ 1108075 w 1569085"/>
              <a:gd name="connsiteY22" fmla="*/ 1459230 h 2889043"/>
              <a:gd name="connisteX23" fmla="*/ 1119505 w 1569085"/>
              <a:gd name="connsiteY23" fmla="*/ 1360805 h 2889043"/>
              <a:gd name="connisteX24" fmla="*/ 1130300 w 1569085"/>
              <a:gd name="connsiteY24" fmla="*/ 1283970 h 2889043"/>
              <a:gd name="connisteX25" fmla="*/ 1130300 w 1569085"/>
              <a:gd name="connsiteY25" fmla="*/ 1207135 h 2889043"/>
              <a:gd name="connisteX26" fmla="*/ 1141095 w 1569085"/>
              <a:gd name="connsiteY26" fmla="*/ 1130300 h 2889043"/>
              <a:gd name="connisteX27" fmla="*/ 1174115 w 1569085"/>
              <a:gd name="connsiteY27" fmla="*/ 1064260 h 2889043"/>
              <a:gd name="connisteX28" fmla="*/ 1184910 w 1569085"/>
              <a:gd name="connsiteY28" fmla="*/ 998220 h 2889043"/>
              <a:gd name="connisteX29" fmla="*/ 1207135 w 1569085"/>
              <a:gd name="connsiteY29" fmla="*/ 899795 h 2889043"/>
              <a:gd name="connisteX30" fmla="*/ 1240155 w 1569085"/>
              <a:gd name="connsiteY30" fmla="*/ 833755 h 2889043"/>
              <a:gd name="connisteX31" fmla="*/ 1261745 w 1569085"/>
              <a:gd name="connsiteY31" fmla="*/ 746125 h 2889043"/>
              <a:gd name="connisteX32" fmla="*/ 1294765 w 1569085"/>
              <a:gd name="connsiteY32" fmla="*/ 669290 h 2889043"/>
              <a:gd name="connisteX33" fmla="*/ 1305560 w 1569085"/>
              <a:gd name="connsiteY33" fmla="*/ 603250 h 2889043"/>
              <a:gd name="connisteX34" fmla="*/ 1316990 w 1569085"/>
              <a:gd name="connsiteY34" fmla="*/ 537845 h 2889043"/>
              <a:gd name="connisteX35" fmla="*/ 1360805 w 1569085"/>
              <a:gd name="connsiteY35" fmla="*/ 449580 h 2889043"/>
              <a:gd name="connisteX36" fmla="*/ 1404620 w 1569085"/>
              <a:gd name="connsiteY36" fmla="*/ 351155 h 2889043"/>
              <a:gd name="connisteX37" fmla="*/ 1426210 w 1569085"/>
              <a:gd name="connsiteY37" fmla="*/ 274320 h 2889043"/>
              <a:gd name="connisteX38" fmla="*/ 1459230 w 1569085"/>
              <a:gd name="connsiteY38" fmla="*/ 208280 h 2889043"/>
              <a:gd name="connisteX39" fmla="*/ 1492250 w 1569085"/>
              <a:gd name="connsiteY39" fmla="*/ 131445 h 2889043"/>
              <a:gd name="connisteX40" fmla="*/ 1536065 w 1569085"/>
              <a:gd name="connsiteY40" fmla="*/ 65405 h 2889043"/>
              <a:gd name="connisteX41" fmla="*/ 1569085 w 1569085"/>
              <a:gd name="connsiteY41" fmla="*/ 0 h 288904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</a:cxnLst>
            <a:rect l="l" t="t" r="r" b="b"/>
            <a:pathLst>
              <a:path w="1569085" h="2889044">
                <a:moveTo>
                  <a:pt x="0" y="2886075"/>
                </a:moveTo>
                <a:cubicBezTo>
                  <a:pt x="12065" y="2886710"/>
                  <a:pt x="40005" y="2892425"/>
                  <a:pt x="66040" y="2886075"/>
                </a:cubicBezTo>
                <a:cubicBezTo>
                  <a:pt x="92075" y="2879725"/>
                  <a:pt x="105410" y="2868295"/>
                  <a:pt x="131445" y="2853055"/>
                </a:cubicBezTo>
                <a:cubicBezTo>
                  <a:pt x="157480" y="2837815"/>
                  <a:pt x="168910" y="2827020"/>
                  <a:pt x="197485" y="2809240"/>
                </a:cubicBezTo>
                <a:cubicBezTo>
                  <a:pt x="226060" y="2791460"/>
                  <a:pt x="245745" y="2785110"/>
                  <a:pt x="274320" y="2765425"/>
                </a:cubicBezTo>
                <a:cubicBezTo>
                  <a:pt x="302895" y="2745740"/>
                  <a:pt x="311785" y="2732405"/>
                  <a:pt x="340360" y="2710180"/>
                </a:cubicBezTo>
                <a:cubicBezTo>
                  <a:pt x="368935" y="2687955"/>
                  <a:pt x="388620" y="2673350"/>
                  <a:pt x="417195" y="2655570"/>
                </a:cubicBezTo>
                <a:cubicBezTo>
                  <a:pt x="445770" y="2637790"/>
                  <a:pt x="456565" y="2640330"/>
                  <a:pt x="482600" y="2622550"/>
                </a:cubicBezTo>
                <a:cubicBezTo>
                  <a:pt x="508635" y="2604770"/>
                  <a:pt x="520065" y="2590165"/>
                  <a:pt x="548640" y="2567940"/>
                </a:cubicBezTo>
                <a:cubicBezTo>
                  <a:pt x="577215" y="2545715"/>
                  <a:pt x="590550" y="2541270"/>
                  <a:pt x="625475" y="2512695"/>
                </a:cubicBezTo>
                <a:cubicBezTo>
                  <a:pt x="660400" y="2484120"/>
                  <a:pt x="690880" y="2453640"/>
                  <a:pt x="723900" y="2425065"/>
                </a:cubicBezTo>
                <a:cubicBezTo>
                  <a:pt x="756920" y="2396490"/>
                  <a:pt x="761365" y="2399030"/>
                  <a:pt x="789940" y="2370455"/>
                </a:cubicBezTo>
                <a:cubicBezTo>
                  <a:pt x="818515" y="2341880"/>
                  <a:pt x="844550" y="2319655"/>
                  <a:pt x="866775" y="2282190"/>
                </a:cubicBezTo>
                <a:cubicBezTo>
                  <a:pt x="889000" y="2244725"/>
                  <a:pt x="884555" y="2218690"/>
                  <a:pt x="899795" y="2183765"/>
                </a:cubicBezTo>
                <a:cubicBezTo>
                  <a:pt x="915035" y="2148840"/>
                  <a:pt x="930275" y="2135505"/>
                  <a:pt x="943610" y="2106930"/>
                </a:cubicBezTo>
                <a:cubicBezTo>
                  <a:pt x="956945" y="2078355"/>
                  <a:pt x="952500" y="2073910"/>
                  <a:pt x="965835" y="2040890"/>
                </a:cubicBezTo>
                <a:cubicBezTo>
                  <a:pt x="979170" y="2007870"/>
                  <a:pt x="994410" y="1984375"/>
                  <a:pt x="1009650" y="1942465"/>
                </a:cubicBezTo>
                <a:cubicBezTo>
                  <a:pt x="1024890" y="1900555"/>
                  <a:pt x="1033780" y="1874520"/>
                  <a:pt x="1042670" y="1832610"/>
                </a:cubicBezTo>
                <a:cubicBezTo>
                  <a:pt x="1051560" y="1790700"/>
                  <a:pt x="1047115" y="1766570"/>
                  <a:pt x="1053465" y="1733550"/>
                </a:cubicBezTo>
                <a:cubicBezTo>
                  <a:pt x="1059815" y="1700530"/>
                  <a:pt x="1068705" y="1694180"/>
                  <a:pt x="1075055" y="1668145"/>
                </a:cubicBezTo>
                <a:cubicBezTo>
                  <a:pt x="1081405" y="1642110"/>
                  <a:pt x="1083945" y="1630680"/>
                  <a:pt x="1086485" y="1602105"/>
                </a:cubicBezTo>
                <a:cubicBezTo>
                  <a:pt x="1089025" y="1573530"/>
                  <a:pt x="1082040" y="1553845"/>
                  <a:pt x="1086485" y="1525270"/>
                </a:cubicBezTo>
                <a:cubicBezTo>
                  <a:pt x="1090930" y="1496695"/>
                  <a:pt x="1101725" y="1492250"/>
                  <a:pt x="1108075" y="1459230"/>
                </a:cubicBezTo>
                <a:cubicBezTo>
                  <a:pt x="1114425" y="1426210"/>
                  <a:pt x="1115060" y="1395730"/>
                  <a:pt x="1119505" y="1360805"/>
                </a:cubicBezTo>
                <a:cubicBezTo>
                  <a:pt x="1123950" y="1325880"/>
                  <a:pt x="1128395" y="1314450"/>
                  <a:pt x="1130300" y="1283970"/>
                </a:cubicBezTo>
                <a:cubicBezTo>
                  <a:pt x="1132205" y="1253490"/>
                  <a:pt x="1128395" y="1237615"/>
                  <a:pt x="1130300" y="1207135"/>
                </a:cubicBezTo>
                <a:cubicBezTo>
                  <a:pt x="1132205" y="1176655"/>
                  <a:pt x="1132205" y="1158875"/>
                  <a:pt x="1141095" y="1130300"/>
                </a:cubicBezTo>
                <a:cubicBezTo>
                  <a:pt x="1149985" y="1101725"/>
                  <a:pt x="1165225" y="1090930"/>
                  <a:pt x="1174115" y="1064260"/>
                </a:cubicBezTo>
                <a:cubicBezTo>
                  <a:pt x="1183005" y="1037590"/>
                  <a:pt x="1178560" y="1031240"/>
                  <a:pt x="1184910" y="998220"/>
                </a:cubicBezTo>
                <a:cubicBezTo>
                  <a:pt x="1191260" y="965200"/>
                  <a:pt x="1196340" y="932815"/>
                  <a:pt x="1207135" y="899795"/>
                </a:cubicBezTo>
                <a:cubicBezTo>
                  <a:pt x="1217930" y="866775"/>
                  <a:pt x="1229360" y="864235"/>
                  <a:pt x="1240155" y="833755"/>
                </a:cubicBezTo>
                <a:cubicBezTo>
                  <a:pt x="1250950" y="803275"/>
                  <a:pt x="1250950" y="779145"/>
                  <a:pt x="1261745" y="746125"/>
                </a:cubicBezTo>
                <a:cubicBezTo>
                  <a:pt x="1272540" y="713105"/>
                  <a:pt x="1285875" y="697865"/>
                  <a:pt x="1294765" y="669290"/>
                </a:cubicBezTo>
                <a:cubicBezTo>
                  <a:pt x="1303655" y="640715"/>
                  <a:pt x="1301115" y="629285"/>
                  <a:pt x="1305560" y="603250"/>
                </a:cubicBezTo>
                <a:cubicBezTo>
                  <a:pt x="1310005" y="577215"/>
                  <a:pt x="1306195" y="568325"/>
                  <a:pt x="1316990" y="537845"/>
                </a:cubicBezTo>
                <a:cubicBezTo>
                  <a:pt x="1327785" y="507365"/>
                  <a:pt x="1343025" y="487045"/>
                  <a:pt x="1360805" y="449580"/>
                </a:cubicBezTo>
                <a:cubicBezTo>
                  <a:pt x="1378585" y="412115"/>
                  <a:pt x="1391285" y="386080"/>
                  <a:pt x="1404620" y="351155"/>
                </a:cubicBezTo>
                <a:cubicBezTo>
                  <a:pt x="1417955" y="316230"/>
                  <a:pt x="1415415" y="302895"/>
                  <a:pt x="1426210" y="274320"/>
                </a:cubicBezTo>
                <a:cubicBezTo>
                  <a:pt x="1437005" y="245745"/>
                  <a:pt x="1445895" y="236855"/>
                  <a:pt x="1459230" y="208280"/>
                </a:cubicBezTo>
                <a:cubicBezTo>
                  <a:pt x="1472565" y="179705"/>
                  <a:pt x="1477010" y="160020"/>
                  <a:pt x="1492250" y="131445"/>
                </a:cubicBezTo>
                <a:cubicBezTo>
                  <a:pt x="1507490" y="102870"/>
                  <a:pt x="1520825" y="91440"/>
                  <a:pt x="1536065" y="65405"/>
                </a:cubicBezTo>
                <a:cubicBezTo>
                  <a:pt x="1551305" y="39370"/>
                  <a:pt x="1563370" y="12065"/>
                  <a:pt x="1569085" y="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429 -0.0138486 L -0.117124 -0.0138486 L -0.122018 -0.00924891 L -0.126867 -0.00314557 L -0.131762 0.00295779 L -0.137458 0.00755741 L -0.143153 0.015253 L -0.148848 0.0243637 L -0.154544 0.0304671 L -0.16104 0.0396663 L -0.168381 0.0442659 L -0.176478 0.0534653 L -0.182173 0.0641682 L -0.188716 0.0763749 L -0.193564 0.0839819 L -0.198459 0.0916778 L -0.202507 0.100788 L -0.208202 0.113083 L -0.213898 0.128386 L -0.216345 0.137497 L -0.218793 0.146695 L -0.221241 0.157399 L -0.225288 0.169606 L -0.228536 0.178804 L -0.232631 0.192515 L -0.234232 0.201715 L -0.235879 0.212418 L -0.239927 0.226216 L -0.244022 0.241431 L -0.245622 0.256733 L -0.249718 0.270532 L -0.252165 0.284243 L -0.254565 0.294945 L -0.257861 0.305648 L -0.260261 0.319448 L -0.262709 0.331654 L -0.264356 0.34386 L -0.265156 0.354564 L -0.267604 0.365267 L -0.269251 0.377473 L -0.270852 0.388176 L -0.273299 0.398879 L -0.275747 0.409582 L -0.277347 0.418781 L -0.280595 0.429485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0" y="2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265625 0.0112037 L 0.00536458 0.0256481 L 0.0071875 0.04 L 0.0071875 0.0496296 L 0.00807292 0.0656481 L 0.0107812 0.0832407 L 0.0107812 0.0975926 L 0.0107812 0.107222 L 0.0107812 0.116852 L 0.0107812 0.126481 L 0.0107812 0.139259 L 0.0107812 0.152037 L 0.0107812 0.171204 L 0.00989583 0.185648 L 0.00895833 0.201667 L 0.00447917 0.224074 L 0.00177083 0.238426 L -0.00270833 0.265648 L -0.00364583 0.275278 L -0.00630208 0.28963 L -0.00901042 0.302407 L -0.0108333 0.318426 L -0.0126042 0.328056 L -0.01625 0.339259 L -0.0171354 0.350463 L -0.0207292 0.361667 L -0.0243229 0.379259 L -0.0279167 0.390463 L -0.030625 0.401667 L -0.0333333 0.411296 L -0.03875 0.424074 L -0.0432292 0.435278 L -0.0486458 0.446481 L -0.0540104 0.456111 L -0.06125 0.465648 L -0.0693229 0.475278 L -0.0765104 0.484907 L -0.0828125 0.49287 L -0.0909375 0.504074 L -0.0972396 0.512037 L -0.102656 0.515278 L -0.111615 0.516852 L -0.11974 0.520093 L -0.126042 0.521667 L -0.13776 0.526482 L -0.144948 0.534444 L -0.150312 0.536111 L -0.159323 0.539259 L -0.169219 0.544074 L -0.174635 0.544074 L -0.181823 0.548889 L -0.189063 0.552037 L -0.195365 0.556852 L -0.200729 0.560093 L -0.207031 0.564907 L -0.213333 0.566481 L -0.21875 0.568056 L -0.224167 0.569722 L -0.229531 0.574444 " pathEditMode="relative" ptsTypes="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3" grpId="0"/>
      <p:bldP spid="20" grpId="0"/>
      <p:bldP spid="21" grpId="0"/>
      <p:bldP spid="2" grpId="0" animBg="1"/>
      <p:bldP spid="2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4345" y="1950720"/>
            <a:ext cx="4265930" cy="4232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8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关于</a:t>
            </a:r>
            <a:r>
              <a:rPr lang="en-US" altLang="zh-CN" sz="8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06730" y="2247900"/>
            <a:ext cx="11177905" cy="159893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zh-CN" altLang="en-US" sz="4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假设我们现在比较的是不同月份，还是以</a:t>
            </a:r>
            <a:r>
              <a:rPr lang="en-US" altLang="zh-CN" sz="4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zh-CN" altLang="en-US" sz="4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月为例</a:t>
            </a:r>
          </a:p>
          <a:p>
            <a:pPr marL="0" indent="0">
              <a:buNone/>
            </a:pPr>
            <a:r>
              <a:rPr lang="zh-CN" altLang="en-US" sz="4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插入一个日期</a:t>
            </a:r>
            <a:r>
              <a:rPr lang="en-US" altLang="zh-CN" sz="4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</a:t>
            </a:r>
            <a:r>
              <a:rPr lang="zh-CN" altLang="en-US" sz="4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月</a:t>
            </a:r>
            <a:r>
              <a:rPr lang="en-US" altLang="zh-CN" sz="4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lang="zh-CN" altLang="en-US" sz="4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号</a:t>
            </a: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7155180" y="867410"/>
            <a:ext cx="172466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/>
              <a:t>8</a:t>
            </a:r>
            <a:r>
              <a:rPr lang="en-US" altLang="zh-CN" sz="4800">
                <a:solidFill>
                  <a:schemeClr val="bg1"/>
                </a:solidFill>
              </a:rPr>
              <a:t>8 7</a:t>
            </a: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7533828" y="867469"/>
            <a:ext cx="967606" cy="88681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9224010" y="797560"/>
            <a:ext cx="172466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/>
              <a:t>8</a:t>
            </a:r>
            <a:r>
              <a:rPr lang="en-US" altLang="zh-CN" sz="4800">
                <a:solidFill>
                  <a:schemeClr val="bg1"/>
                </a:solidFill>
              </a:rPr>
              <a:t>8 9</a:t>
            </a: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9602658" y="797619"/>
            <a:ext cx="967606" cy="88681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5086985" y="867410"/>
            <a:ext cx="172466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/>
              <a:t>8</a:t>
            </a:r>
            <a:r>
              <a:rPr lang="en-US" altLang="zh-CN" sz="4800">
                <a:solidFill>
                  <a:schemeClr val="bg1"/>
                </a:solidFill>
              </a:rPr>
              <a:t>8 6</a:t>
            </a:r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5491668" y="867469"/>
            <a:ext cx="967606" cy="88681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407035" y="867410"/>
            <a:ext cx="172466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>
                <a:solidFill>
                  <a:schemeClr val="bg1"/>
                </a:solidFill>
              </a:rPr>
              <a:t>6 15</a:t>
            </a:r>
          </a:p>
        </p:txBody>
      </p:sp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407035" y="867410"/>
            <a:ext cx="1346200" cy="88709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2787015" y="3983990"/>
            <a:ext cx="172466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>
                <a:solidFill>
                  <a:schemeClr val="bg1"/>
                </a:solidFill>
              </a:rPr>
              <a:t>7 3</a:t>
            </a:r>
          </a:p>
        </p:txBody>
      </p:sp>
      <p:sp>
        <p:nvSpPr>
          <p:cNvPr id="13" name="矩形 12"/>
          <p:cNvSpPr/>
          <p:nvPr>
            <p:custDataLst>
              <p:tags r:id="rId11"/>
            </p:custDataLst>
          </p:nvPr>
        </p:nvSpPr>
        <p:spPr>
          <a:xfrm>
            <a:off x="2891343" y="3984049"/>
            <a:ext cx="967606" cy="88681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287020" y="145415"/>
            <a:ext cx="2604135" cy="8534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16" name="文本框 15"/>
          <p:cNvSpPr txBox="1"/>
          <p:nvPr>
            <p:custDataLst>
              <p:tags r:id="rId13"/>
            </p:custDataLst>
          </p:nvPr>
        </p:nvSpPr>
        <p:spPr>
          <a:xfrm>
            <a:off x="182880" y="1754505"/>
            <a:ext cx="2604135" cy="8534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cur_node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87020" y="2498090"/>
            <a:ext cx="965200" cy="8178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061335" y="5037455"/>
            <a:ext cx="9652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>
                <a:solidFill>
                  <a:schemeClr val="bg1"/>
                </a:solidFill>
              </a:rPr>
              <a:t>q</a:t>
            </a:r>
          </a:p>
        </p:txBody>
      </p:sp>
      <p:cxnSp>
        <p:nvCxnSpPr>
          <p:cNvPr id="18" name="肘形连接符 17"/>
          <p:cNvCxnSpPr/>
          <p:nvPr>
            <p:custDataLst>
              <p:tags r:id="rId14"/>
            </p:custDataLst>
          </p:nvPr>
        </p:nvCxnSpPr>
        <p:spPr>
          <a:xfrm flipV="1">
            <a:off x="6458950" y="929165"/>
            <a:ext cx="1152000" cy="755938"/>
          </a:xfrm>
          <a:prstGeom prst="bentConnector3">
            <a:avLst>
              <a:gd name="adj1" fmla="val 50013"/>
            </a:avLst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肘形连接符 18"/>
          <p:cNvCxnSpPr/>
          <p:nvPr>
            <p:custDataLst>
              <p:tags r:id="rId15"/>
            </p:custDataLst>
          </p:nvPr>
        </p:nvCxnSpPr>
        <p:spPr>
          <a:xfrm flipV="1">
            <a:off x="8501110" y="929800"/>
            <a:ext cx="1152000" cy="755938"/>
          </a:xfrm>
          <a:prstGeom prst="bentConnector3">
            <a:avLst>
              <a:gd name="adj1" fmla="val 50013"/>
            </a:avLst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肘形连接符 21"/>
          <p:cNvCxnSpPr/>
          <p:nvPr/>
        </p:nvCxnSpPr>
        <p:spPr>
          <a:xfrm flipV="1">
            <a:off x="2173335" y="999650"/>
            <a:ext cx="2952000" cy="755938"/>
          </a:xfrm>
          <a:prstGeom prst="bentConnector3">
            <a:avLst>
              <a:gd name="adj1" fmla="val 50013"/>
            </a:avLst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任意多边形 23"/>
          <p:cNvSpPr/>
          <p:nvPr/>
        </p:nvSpPr>
        <p:spPr>
          <a:xfrm>
            <a:off x="3840480" y="2462530"/>
            <a:ext cx="2150745" cy="2108835"/>
          </a:xfrm>
          <a:custGeom>
            <a:avLst/>
            <a:gdLst>
              <a:gd name="connisteX0" fmla="*/ 0 w 2150745"/>
              <a:gd name="connsiteY0" fmla="*/ 2106930 h 2109054"/>
              <a:gd name="connisteX1" fmla="*/ 66040 w 2150745"/>
              <a:gd name="connsiteY1" fmla="*/ 2106930 h 2109054"/>
              <a:gd name="connisteX2" fmla="*/ 131445 w 2150745"/>
              <a:gd name="connsiteY2" fmla="*/ 2085340 h 2109054"/>
              <a:gd name="connisteX3" fmla="*/ 208280 w 2150745"/>
              <a:gd name="connsiteY3" fmla="*/ 2052320 h 2109054"/>
              <a:gd name="connisteX4" fmla="*/ 274320 w 2150745"/>
              <a:gd name="connsiteY4" fmla="*/ 2030095 h 2109054"/>
              <a:gd name="connisteX5" fmla="*/ 361950 w 2150745"/>
              <a:gd name="connsiteY5" fmla="*/ 1997075 h 2109054"/>
              <a:gd name="connisteX6" fmla="*/ 427990 w 2150745"/>
              <a:gd name="connsiteY6" fmla="*/ 1986280 h 2109054"/>
              <a:gd name="connisteX7" fmla="*/ 494030 w 2150745"/>
              <a:gd name="connsiteY7" fmla="*/ 1975485 h 2109054"/>
              <a:gd name="connisteX8" fmla="*/ 570865 w 2150745"/>
              <a:gd name="connsiteY8" fmla="*/ 1942465 h 2109054"/>
              <a:gd name="connisteX9" fmla="*/ 636270 w 2150745"/>
              <a:gd name="connsiteY9" fmla="*/ 1920875 h 2109054"/>
              <a:gd name="connisteX10" fmla="*/ 713105 w 2150745"/>
              <a:gd name="connsiteY10" fmla="*/ 1898650 h 2109054"/>
              <a:gd name="connisteX11" fmla="*/ 789940 w 2150745"/>
              <a:gd name="connsiteY11" fmla="*/ 1854835 h 2109054"/>
              <a:gd name="connisteX12" fmla="*/ 866775 w 2150745"/>
              <a:gd name="connsiteY12" fmla="*/ 1832610 h 2109054"/>
              <a:gd name="connisteX13" fmla="*/ 932815 w 2150745"/>
              <a:gd name="connsiteY13" fmla="*/ 1788795 h 2109054"/>
              <a:gd name="connisteX14" fmla="*/ 1009650 w 2150745"/>
              <a:gd name="connsiteY14" fmla="*/ 1755775 h 2109054"/>
              <a:gd name="connisteX15" fmla="*/ 1075055 w 2150745"/>
              <a:gd name="connsiteY15" fmla="*/ 1690370 h 2109054"/>
              <a:gd name="connisteX16" fmla="*/ 1141095 w 2150745"/>
              <a:gd name="connsiteY16" fmla="*/ 1657350 h 2109054"/>
              <a:gd name="connisteX17" fmla="*/ 1228725 w 2150745"/>
              <a:gd name="connsiteY17" fmla="*/ 1580515 h 2109054"/>
              <a:gd name="connisteX18" fmla="*/ 1294765 w 2150745"/>
              <a:gd name="connsiteY18" fmla="*/ 1525270 h 2109054"/>
              <a:gd name="connisteX19" fmla="*/ 1393825 w 2150745"/>
              <a:gd name="connsiteY19" fmla="*/ 1448435 h 2109054"/>
              <a:gd name="connisteX20" fmla="*/ 1459230 w 2150745"/>
              <a:gd name="connsiteY20" fmla="*/ 1383030 h 2109054"/>
              <a:gd name="connisteX21" fmla="*/ 1514475 w 2150745"/>
              <a:gd name="connsiteY21" fmla="*/ 1294765 h 2109054"/>
              <a:gd name="connisteX22" fmla="*/ 1579880 w 2150745"/>
              <a:gd name="connsiteY22" fmla="*/ 1229360 h 2109054"/>
              <a:gd name="connisteX23" fmla="*/ 1612900 w 2150745"/>
              <a:gd name="connsiteY23" fmla="*/ 1163320 h 2109054"/>
              <a:gd name="connisteX24" fmla="*/ 1656715 w 2150745"/>
              <a:gd name="connsiteY24" fmla="*/ 1097280 h 2109054"/>
              <a:gd name="connisteX25" fmla="*/ 1701165 w 2150745"/>
              <a:gd name="connsiteY25" fmla="*/ 1031875 h 2109054"/>
              <a:gd name="connisteX26" fmla="*/ 1733550 w 2150745"/>
              <a:gd name="connsiteY26" fmla="*/ 965835 h 2109054"/>
              <a:gd name="connisteX27" fmla="*/ 1755775 w 2150745"/>
              <a:gd name="connsiteY27" fmla="*/ 899795 h 2109054"/>
              <a:gd name="connisteX28" fmla="*/ 1799590 w 2150745"/>
              <a:gd name="connsiteY28" fmla="*/ 834390 h 2109054"/>
              <a:gd name="connisteX29" fmla="*/ 1843405 w 2150745"/>
              <a:gd name="connsiteY29" fmla="*/ 757555 h 2109054"/>
              <a:gd name="connisteX30" fmla="*/ 1865630 w 2150745"/>
              <a:gd name="connsiteY30" fmla="*/ 691515 h 2109054"/>
              <a:gd name="connisteX31" fmla="*/ 1898650 w 2150745"/>
              <a:gd name="connsiteY31" fmla="*/ 625475 h 2109054"/>
              <a:gd name="connisteX32" fmla="*/ 1931035 w 2150745"/>
              <a:gd name="connsiteY32" fmla="*/ 548640 h 2109054"/>
              <a:gd name="connisteX33" fmla="*/ 1953260 w 2150745"/>
              <a:gd name="connsiteY33" fmla="*/ 483235 h 2109054"/>
              <a:gd name="connisteX34" fmla="*/ 1997075 w 2150745"/>
              <a:gd name="connsiteY34" fmla="*/ 394970 h 2109054"/>
              <a:gd name="connisteX35" fmla="*/ 2019300 w 2150745"/>
              <a:gd name="connsiteY35" fmla="*/ 329565 h 2109054"/>
              <a:gd name="connisteX36" fmla="*/ 2040890 w 2150745"/>
              <a:gd name="connsiteY36" fmla="*/ 263525 h 2109054"/>
              <a:gd name="connisteX37" fmla="*/ 2063115 w 2150745"/>
              <a:gd name="connsiteY37" fmla="*/ 197485 h 2109054"/>
              <a:gd name="connisteX38" fmla="*/ 2096135 w 2150745"/>
              <a:gd name="connsiteY38" fmla="*/ 132080 h 2109054"/>
              <a:gd name="connisteX39" fmla="*/ 2139950 w 2150745"/>
              <a:gd name="connsiteY39" fmla="*/ 66040 h 2109054"/>
              <a:gd name="connisteX40" fmla="*/ 2150745 w 2150745"/>
              <a:gd name="connsiteY40" fmla="*/ 0 h 210905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</a:cxnLst>
            <a:rect l="l" t="t" r="r" b="b"/>
            <a:pathLst>
              <a:path w="2150745" h="2109054">
                <a:moveTo>
                  <a:pt x="0" y="2106930"/>
                </a:moveTo>
                <a:cubicBezTo>
                  <a:pt x="12065" y="2107565"/>
                  <a:pt x="40005" y="2111375"/>
                  <a:pt x="66040" y="2106930"/>
                </a:cubicBezTo>
                <a:cubicBezTo>
                  <a:pt x="92075" y="2102485"/>
                  <a:pt x="102870" y="2096135"/>
                  <a:pt x="131445" y="2085340"/>
                </a:cubicBezTo>
                <a:cubicBezTo>
                  <a:pt x="160020" y="2074545"/>
                  <a:pt x="179705" y="2063115"/>
                  <a:pt x="208280" y="2052320"/>
                </a:cubicBezTo>
                <a:cubicBezTo>
                  <a:pt x="236855" y="2041525"/>
                  <a:pt x="243840" y="2040890"/>
                  <a:pt x="274320" y="2030095"/>
                </a:cubicBezTo>
                <a:cubicBezTo>
                  <a:pt x="304800" y="2019300"/>
                  <a:pt x="331470" y="2005965"/>
                  <a:pt x="361950" y="1997075"/>
                </a:cubicBezTo>
                <a:cubicBezTo>
                  <a:pt x="392430" y="1988185"/>
                  <a:pt x="401320" y="1990725"/>
                  <a:pt x="427990" y="1986280"/>
                </a:cubicBezTo>
                <a:cubicBezTo>
                  <a:pt x="454660" y="1981835"/>
                  <a:pt x="465455" y="1984375"/>
                  <a:pt x="494030" y="1975485"/>
                </a:cubicBezTo>
                <a:cubicBezTo>
                  <a:pt x="522605" y="1966595"/>
                  <a:pt x="542290" y="1953260"/>
                  <a:pt x="570865" y="1942465"/>
                </a:cubicBezTo>
                <a:cubicBezTo>
                  <a:pt x="599440" y="1931670"/>
                  <a:pt x="607695" y="1929765"/>
                  <a:pt x="636270" y="1920875"/>
                </a:cubicBezTo>
                <a:cubicBezTo>
                  <a:pt x="664845" y="1911985"/>
                  <a:pt x="682625" y="1911985"/>
                  <a:pt x="713105" y="1898650"/>
                </a:cubicBezTo>
                <a:cubicBezTo>
                  <a:pt x="743585" y="1885315"/>
                  <a:pt x="759460" y="1868170"/>
                  <a:pt x="789940" y="1854835"/>
                </a:cubicBezTo>
                <a:cubicBezTo>
                  <a:pt x="820420" y="1841500"/>
                  <a:pt x="838200" y="1845945"/>
                  <a:pt x="866775" y="1832610"/>
                </a:cubicBezTo>
                <a:cubicBezTo>
                  <a:pt x="895350" y="1819275"/>
                  <a:pt x="904240" y="1804035"/>
                  <a:pt x="932815" y="1788795"/>
                </a:cubicBezTo>
                <a:cubicBezTo>
                  <a:pt x="961390" y="1773555"/>
                  <a:pt x="981075" y="1775460"/>
                  <a:pt x="1009650" y="1755775"/>
                </a:cubicBezTo>
                <a:cubicBezTo>
                  <a:pt x="1038225" y="1736090"/>
                  <a:pt x="1049020" y="1710055"/>
                  <a:pt x="1075055" y="1690370"/>
                </a:cubicBezTo>
                <a:cubicBezTo>
                  <a:pt x="1101090" y="1670685"/>
                  <a:pt x="1110615" y="1679575"/>
                  <a:pt x="1141095" y="1657350"/>
                </a:cubicBezTo>
                <a:cubicBezTo>
                  <a:pt x="1171575" y="1635125"/>
                  <a:pt x="1198245" y="1607185"/>
                  <a:pt x="1228725" y="1580515"/>
                </a:cubicBezTo>
                <a:cubicBezTo>
                  <a:pt x="1259205" y="1553845"/>
                  <a:pt x="1261745" y="1551940"/>
                  <a:pt x="1294765" y="1525270"/>
                </a:cubicBezTo>
                <a:cubicBezTo>
                  <a:pt x="1327785" y="1498600"/>
                  <a:pt x="1360805" y="1477010"/>
                  <a:pt x="1393825" y="1448435"/>
                </a:cubicBezTo>
                <a:cubicBezTo>
                  <a:pt x="1426845" y="1419860"/>
                  <a:pt x="1435100" y="1413510"/>
                  <a:pt x="1459230" y="1383030"/>
                </a:cubicBezTo>
                <a:cubicBezTo>
                  <a:pt x="1483360" y="1352550"/>
                  <a:pt x="1490345" y="1325245"/>
                  <a:pt x="1514475" y="1294765"/>
                </a:cubicBezTo>
                <a:cubicBezTo>
                  <a:pt x="1538605" y="1264285"/>
                  <a:pt x="1560195" y="1255395"/>
                  <a:pt x="1579880" y="1229360"/>
                </a:cubicBezTo>
                <a:cubicBezTo>
                  <a:pt x="1599565" y="1203325"/>
                  <a:pt x="1597660" y="1189990"/>
                  <a:pt x="1612900" y="1163320"/>
                </a:cubicBezTo>
                <a:cubicBezTo>
                  <a:pt x="1628140" y="1136650"/>
                  <a:pt x="1638935" y="1123315"/>
                  <a:pt x="1656715" y="1097280"/>
                </a:cubicBezTo>
                <a:cubicBezTo>
                  <a:pt x="1674495" y="1071245"/>
                  <a:pt x="1685925" y="1057910"/>
                  <a:pt x="1701165" y="1031875"/>
                </a:cubicBezTo>
                <a:cubicBezTo>
                  <a:pt x="1716405" y="1005840"/>
                  <a:pt x="1722755" y="992505"/>
                  <a:pt x="1733550" y="965835"/>
                </a:cubicBezTo>
                <a:cubicBezTo>
                  <a:pt x="1744345" y="939165"/>
                  <a:pt x="1742440" y="925830"/>
                  <a:pt x="1755775" y="899795"/>
                </a:cubicBezTo>
                <a:cubicBezTo>
                  <a:pt x="1769110" y="873760"/>
                  <a:pt x="1781810" y="862965"/>
                  <a:pt x="1799590" y="834390"/>
                </a:cubicBezTo>
                <a:cubicBezTo>
                  <a:pt x="1817370" y="805815"/>
                  <a:pt x="1830070" y="786130"/>
                  <a:pt x="1843405" y="757555"/>
                </a:cubicBezTo>
                <a:cubicBezTo>
                  <a:pt x="1856740" y="728980"/>
                  <a:pt x="1854835" y="718185"/>
                  <a:pt x="1865630" y="691515"/>
                </a:cubicBezTo>
                <a:cubicBezTo>
                  <a:pt x="1876425" y="664845"/>
                  <a:pt x="1885315" y="654050"/>
                  <a:pt x="1898650" y="625475"/>
                </a:cubicBezTo>
                <a:cubicBezTo>
                  <a:pt x="1911985" y="596900"/>
                  <a:pt x="1920240" y="577215"/>
                  <a:pt x="1931035" y="548640"/>
                </a:cubicBezTo>
                <a:cubicBezTo>
                  <a:pt x="1941830" y="520065"/>
                  <a:pt x="1939925" y="513715"/>
                  <a:pt x="1953260" y="483235"/>
                </a:cubicBezTo>
                <a:cubicBezTo>
                  <a:pt x="1966595" y="452755"/>
                  <a:pt x="1983740" y="425450"/>
                  <a:pt x="1997075" y="394970"/>
                </a:cubicBezTo>
                <a:cubicBezTo>
                  <a:pt x="2010410" y="364490"/>
                  <a:pt x="2010410" y="355600"/>
                  <a:pt x="2019300" y="329565"/>
                </a:cubicBezTo>
                <a:cubicBezTo>
                  <a:pt x="2028190" y="303530"/>
                  <a:pt x="2032000" y="290195"/>
                  <a:pt x="2040890" y="263525"/>
                </a:cubicBezTo>
                <a:cubicBezTo>
                  <a:pt x="2049780" y="236855"/>
                  <a:pt x="2052320" y="223520"/>
                  <a:pt x="2063115" y="197485"/>
                </a:cubicBezTo>
                <a:cubicBezTo>
                  <a:pt x="2073910" y="171450"/>
                  <a:pt x="2080895" y="158115"/>
                  <a:pt x="2096135" y="132080"/>
                </a:cubicBezTo>
                <a:cubicBezTo>
                  <a:pt x="2111375" y="106045"/>
                  <a:pt x="2129155" y="92710"/>
                  <a:pt x="2139950" y="66040"/>
                </a:cubicBezTo>
                <a:cubicBezTo>
                  <a:pt x="2150745" y="39370"/>
                  <a:pt x="2149475" y="12065"/>
                  <a:pt x="2150745" y="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1162050" y="2495550"/>
            <a:ext cx="1581150" cy="2231390"/>
          </a:xfrm>
          <a:custGeom>
            <a:avLst/>
            <a:gdLst>
              <a:gd name="connisteX0" fmla="*/ 846 w 1581361"/>
              <a:gd name="connsiteY0" fmla="*/ 0 h 2231676"/>
              <a:gd name="connisteX1" fmla="*/ 846 w 1581361"/>
              <a:gd name="connsiteY1" fmla="*/ 76835 h 2231676"/>
              <a:gd name="connisteX2" fmla="*/ 11641 w 1581361"/>
              <a:gd name="connsiteY2" fmla="*/ 175895 h 2231676"/>
              <a:gd name="connisteX3" fmla="*/ 33866 w 1581361"/>
              <a:gd name="connsiteY3" fmla="*/ 263525 h 2231676"/>
              <a:gd name="connisteX4" fmla="*/ 66886 w 1581361"/>
              <a:gd name="connsiteY4" fmla="*/ 340360 h 2231676"/>
              <a:gd name="connisteX5" fmla="*/ 88476 w 1581361"/>
              <a:gd name="connsiteY5" fmla="*/ 427990 h 2231676"/>
              <a:gd name="connisteX6" fmla="*/ 99906 w 1581361"/>
              <a:gd name="connsiteY6" fmla="*/ 504825 h 2231676"/>
              <a:gd name="connisteX7" fmla="*/ 132926 w 1581361"/>
              <a:gd name="connsiteY7" fmla="*/ 570865 h 2231676"/>
              <a:gd name="connisteX8" fmla="*/ 154516 w 1581361"/>
              <a:gd name="connsiteY8" fmla="*/ 658495 h 2231676"/>
              <a:gd name="connisteX9" fmla="*/ 209126 w 1581361"/>
              <a:gd name="connsiteY9" fmla="*/ 757555 h 2231676"/>
              <a:gd name="connisteX10" fmla="*/ 253576 w 1581361"/>
              <a:gd name="connsiteY10" fmla="*/ 833755 h 2231676"/>
              <a:gd name="connisteX11" fmla="*/ 297391 w 1581361"/>
              <a:gd name="connsiteY11" fmla="*/ 932815 h 2231676"/>
              <a:gd name="connisteX12" fmla="*/ 362796 w 1581361"/>
              <a:gd name="connsiteY12" fmla="*/ 1031875 h 2231676"/>
              <a:gd name="connisteX13" fmla="*/ 418041 w 1581361"/>
              <a:gd name="connsiteY13" fmla="*/ 1108710 h 2231676"/>
              <a:gd name="connisteX14" fmla="*/ 461856 w 1581361"/>
              <a:gd name="connsiteY14" fmla="*/ 1174115 h 2231676"/>
              <a:gd name="connisteX15" fmla="*/ 516466 w 1581361"/>
              <a:gd name="connsiteY15" fmla="*/ 1261745 h 2231676"/>
              <a:gd name="connisteX16" fmla="*/ 582506 w 1581361"/>
              <a:gd name="connsiteY16" fmla="*/ 1338580 h 2231676"/>
              <a:gd name="connisteX17" fmla="*/ 626321 w 1581361"/>
              <a:gd name="connsiteY17" fmla="*/ 1404620 h 2231676"/>
              <a:gd name="connisteX18" fmla="*/ 681566 w 1581361"/>
              <a:gd name="connsiteY18" fmla="*/ 1470660 h 2231676"/>
              <a:gd name="connisteX19" fmla="*/ 725381 w 1581361"/>
              <a:gd name="connsiteY19" fmla="*/ 1536700 h 2231676"/>
              <a:gd name="connisteX20" fmla="*/ 779991 w 1581361"/>
              <a:gd name="connsiteY20" fmla="*/ 1612900 h 2231676"/>
              <a:gd name="connisteX21" fmla="*/ 846031 w 1581361"/>
              <a:gd name="connsiteY21" fmla="*/ 1701165 h 2231676"/>
              <a:gd name="connisteX22" fmla="*/ 912071 w 1581361"/>
              <a:gd name="connsiteY22" fmla="*/ 1766570 h 2231676"/>
              <a:gd name="connisteX23" fmla="*/ 977476 w 1581361"/>
              <a:gd name="connsiteY23" fmla="*/ 1843405 h 2231676"/>
              <a:gd name="connisteX24" fmla="*/ 1054311 w 1581361"/>
              <a:gd name="connsiteY24" fmla="*/ 1909445 h 2231676"/>
              <a:gd name="connisteX25" fmla="*/ 1109556 w 1581361"/>
              <a:gd name="connsiteY25" fmla="*/ 1975485 h 2231676"/>
              <a:gd name="connisteX26" fmla="*/ 1186391 w 1581361"/>
              <a:gd name="connsiteY26" fmla="*/ 2040890 h 2231676"/>
              <a:gd name="connisteX27" fmla="*/ 1274021 w 1581361"/>
              <a:gd name="connsiteY27" fmla="*/ 2096135 h 2231676"/>
              <a:gd name="connisteX28" fmla="*/ 1350856 w 1581361"/>
              <a:gd name="connsiteY28" fmla="*/ 2150745 h 2231676"/>
              <a:gd name="connisteX29" fmla="*/ 1438486 w 1581361"/>
              <a:gd name="connsiteY29" fmla="*/ 2183765 h 2231676"/>
              <a:gd name="connisteX30" fmla="*/ 1515321 w 1581361"/>
              <a:gd name="connsiteY30" fmla="*/ 2227580 h 2231676"/>
              <a:gd name="connisteX31" fmla="*/ 1581361 w 1581361"/>
              <a:gd name="connsiteY31" fmla="*/ 2227580 h 22316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</a:cxnLst>
            <a:rect l="l" t="t" r="r" b="b"/>
            <a:pathLst>
              <a:path w="1581362" h="2231676">
                <a:moveTo>
                  <a:pt x="847" y="0"/>
                </a:moveTo>
                <a:cubicBezTo>
                  <a:pt x="847" y="13335"/>
                  <a:pt x="-1058" y="41910"/>
                  <a:pt x="847" y="76835"/>
                </a:cubicBezTo>
                <a:cubicBezTo>
                  <a:pt x="2752" y="111760"/>
                  <a:pt x="5292" y="138430"/>
                  <a:pt x="11642" y="175895"/>
                </a:cubicBezTo>
                <a:cubicBezTo>
                  <a:pt x="17992" y="213360"/>
                  <a:pt x="23072" y="230505"/>
                  <a:pt x="33867" y="263525"/>
                </a:cubicBezTo>
                <a:cubicBezTo>
                  <a:pt x="44662" y="296545"/>
                  <a:pt x="56092" y="307340"/>
                  <a:pt x="66887" y="340360"/>
                </a:cubicBezTo>
                <a:cubicBezTo>
                  <a:pt x="77682" y="373380"/>
                  <a:pt x="82127" y="394970"/>
                  <a:pt x="88477" y="427990"/>
                </a:cubicBezTo>
                <a:cubicBezTo>
                  <a:pt x="94827" y="461010"/>
                  <a:pt x="91017" y="476250"/>
                  <a:pt x="99907" y="504825"/>
                </a:cubicBezTo>
                <a:cubicBezTo>
                  <a:pt x="108797" y="533400"/>
                  <a:pt x="122132" y="540385"/>
                  <a:pt x="132927" y="570865"/>
                </a:cubicBezTo>
                <a:cubicBezTo>
                  <a:pt x="143722" y="601345"/>
                  <a:pt x="139277" y="621030"/>
                  <a:pt x="154517" y="658495"/>
                </a:cubicBezTo>
                <a:cubicBezTo>
                  <a:pt x="169757" y="695960"/>
                  <a:pt x="189442" y="722630"/>
                  <a:pt x="209127" y="757555"/>
                </a:cubicBezTo>
                <a:cubicBezTo>
                  <a:pt x="228812" y="792480"/>
                  <a:pt x="235797" y="798830"/>
                  <a:pt x="253577" y="833755"/>
                </a:cubicBezTo>
                <a:cubicBezTo>
                  <a:pt x="271357" y="868680"/>
                  <a:pt x="275802" y="893445"/>
                  <a:pt x="297392" y="932815"/>
                </a:cubicBezTo>
                <a:cubicBezTo>
                  <a:pt x="318982" y="972185"/>
                  <a:pt x="338667" y="996950"/>
                  <a:pt x="362797" y="1031875"/>
                </a:cubicBezTo>
                <a:cubicBezTo>
                  <a:pt x="386927" y="1066800"/>
                  <a:pt x="398357" y="1080135"/>
                  <a:pt x="418042" y="1108710"/>
                </a:cubicBezTo>
                <a:cubicBezTo>
                  <a:pt x="437727" y="1137285"/>
                  <a:pt x="442172" y="1143635"/>
                  <a:pt x="461857" y="1174115"/>
                </a:cubicBezTo>
                <a:cubicBezTo>
                  <a:pt x="481542" y="1204595"/>
                  <a:pt x="492337" y="1228725"/>
                  <a:pt x="516467" y="1261745"/>
                </a:cubicBezTo>
                <a:cubicBezTo>
                  <a:pt x="540597" y="1294765"/>
                  <a:pt x="560282" y="1310005"/>
                  <a:pt x="582507" y="1338580"/>
                </a:cubicBezTo>
                <a:cubicBezTo>
                  <a:pt x="604732" y="1367155"/>
                  <a:pt x="606637" y="1377950"/>
                  <a:pt x="626322" y="1404620"/>
                </a:cubicBezTo>
                <a:cubicBezTo>
                  <a:pt x="646007" y="1431290"/>
                  <a:pt x="661882" y="1443990"/>
                  <a:pt x="681567" y="1470660"/>
                </a:cubicBezTo>
                <a:cubicBezTo>
                  <a:pt x="701252" y="1497330"/>
                  <a:pt x="705697" y="1508125"/>
                  <a:pt x="725382" y="1536700"/>
                </a:cubicBezTo>
                <a:cubicBezTo>
                  <a:pt x="745067" y="1565275"/>
                  <a:pt x="755862" y="1579880"/>
                  <a:pt x="779992" y="1612900"/>
                </a:cubicBezTo>
                <a:cubicBezTo>
                  <a:pt x="804122" y="1645920"/>
                  <a:pt x="819362" y="1670685"/>
                  <a:pt x="846032" y="1701165"/>
                </a:cubicBezTo>
                <a:cubicBezTo>
                  <a:pt x="872702" y="1731645"/>
                  <a:pt x="886037" y="1737995"/>
                  <a:pt x="912072" y="1766570"/>
                </a:cubicBezTo>
                <a:cubicBezTo>
                  <a:pt x="938107" y="1795145"/>
                  <a:pt x="948902" y="1814830"/>
                  <a:pt x="977477" y="1843405"/>
                </a:cubicBezTo>
                <a:cubicBezTo>
                  <a:pt x="1006052" y="1871980"/>
                  <a:pt x="1027642" y="1882775"/>
                  <a:pt x="1054312" y="1909445"/>
                </a:cubicBezTo>
                <a:cubicBezTo>
                  <a:pt x="1080982" y="1936115"/>
                  <a:pt x="1082887" y="1949450"/>
                  <a:pt x="1109557" y="1975485"/>
                </a:cubicBezTo>
                <a:cubicBezTo>
                  <a:pt x="1136227" y="2001520"/>
                  <a:pt x="1153372" y="2016760"/>
                  <a:pt x="1186392" y="2040890"/>
                </a:cubicBezTo>
                <a:cubicBezTo>
                  <a:pt x="1219412" y="2065020"/>
                  <a:pt x="1241002" y="2073910"/>
                  <a:pt x="1274022" y="2096135"/>
                </a:cubicBezTo>
                <a:cubicBezTo>
                  <a:pt x="1307042" y="2118360"/>
                  <a:pt x="1317837" y="2132965"/>
                  <a:pt x="1350857" y="2150745"/>
                </a:cubicBezTo>
                <a:cubicBezTo>
                  <a:pt x="1383877" y="2168525"/>
                  <a:pt x="1405467" y="2168525"/>
                  <a:pt x="1438487" y="2183765"/>
                </a:cubicBezTo>
                <a:cubicBezTo>
                  <a:pt x="1471507" y="2199005"/>
                  <a:pt x="1486747" y="2218690"/>
                  <a:pt x="1515322" y="2227580"/>
                </a:cubicBezTo>
                <a:cubicBezTo>
                  <a:pt x="1543897" y="2236470"/>
                  <a:pt x="1569932" y="2228215"/>
                  <a:pt x="1581362" y="222758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51823 0.00638889 " pathEditMode="relative" ptsTypes="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160185 L 0 0.030463 L 0 0.04 L 0 0.0544444 L 0 0.0672222 L 0 0.0768519 L 0 0.0912963 L 0 0.100833 L 0 0.110463 L 0 0.123241 L 0.000885417 0.137685 L 0.00177083 0.147222 L 0.00270833 0.161667 L 0.00630208 0.171296 L 0.0071875 0.180833 L 0.00989583 0.193704 L 0.0107812 0.203241 L 0.0126042 0.21287 L 0.014375 0.2225 L 0.0161979 0.233704 L 0.0170833 0.244907 L 0.0180208 0.254444 L 0.0197917 0.265648 L 0.0216146 0.275278 L 0.0243229 0.286481 L 0.0252083 0.300833 L 0.0279167 0.310463 L 0.0305729 0.324907 L 0.0315104 0.336111 L 0.0342188 0.352037 L 0.0359896 0.361667 L 0.0395833 0.371296 L 0.0422917 0.3825 L 0.0468229 0.396852 L 0.0504167 0.409722 L 0.0557812 0.420926 L 0.0576042 0.430463 L 0.0639063 0.441667 L 0.0666146 0.45287 L 0.0729167 0.464074 L 0.0773958 0.473704 L 0.0828125 0.483333 L 0.0882292 0.491296 L 0.0927083 0.500926 L 0.0990104 0.51213 L 0.104427 0.520093 L 0.110729 0.529722 L 0.117031 0.536111 L 0.122396 0.544074 L 0.128698 0.548889 L 0.135 0.553704 L 0.141302 0.558519 L 0.147604 0.560093 L 0.153021 0.560093 L 0.158385 0.561667 L 0.165625 0.566481 " pathEditMode="relative" ptsTypes="">
                                      <p:cBhvr>
                                        <p:cTn id="2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7" grpId="1"/>
      <p:bldP spid="21" grpId="0"/>
      <p:bldP spid="24" grpId="0" animBg="1"/>
      <p:bldP spid="24" grpId="1" animBg="1"/>
      <p:bldP spid="25" grpId="0" animBg="1"/>
      <p:bldP spid="2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6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为什么要添加</a:t>
            </a:r>
            <a:r>
              <a:rPr lang="en-US" altLang="zh-CN" sz="6000" dirty="0" err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en-US" altLang="zh-CN" sz="6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=0?</a:t>
            </a:r>
          </a:p>
          <a:p>
            <a:pPr marL="0" indent="0">
              <a:buNone/>
            </a:pPr>
            <a:r>
              <a:rPr lang="zh-CN" altLang="en-US" sz="6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如果没有</a:t>
            </a:r>
            <a:r>
              <a:rPr lang="en-US" altLang="zh-CN" sz="6000" dirty="0" err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en-US" altLang="zh-CN" sz="6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=0</a:t>
            </a:r>
            <a:r>
              <a:rPr lang="zh-CN" altLang="en-US" sz="6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会怎么样？</a:t>
            </a: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7155180" y="867410"/>
            <a:ext cx="172466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/>
              <a:t>8</a:t>
            </a:r>
            <a:r>
              <a:rPr lang="en-US" altLang="zh-CN" sz="4800">
                <a:solidFill>
                  <a:schemeClr val="bg1"/>
                </a:solidFill>
              </a:rPr>
              <a:t>8 7</a:t>
            </a: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7533828" y="867469"/>
            <a:ext cx="967606" cy="88681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9224010" y="797560"/>
            <a:ext cx="172466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/>
              <a:t>8</a:t>
            </a:r>
            <a:r>
              <a:rPr lang="en-US" altLang="zh-CN" sz="4800">
                <a:solidFill>
                  <a:schemeClr val="bg1"/>
                </a:solidFill>
              </a:rPr>
              <a:t>8 9</a:t>
            </a: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9602658" y="797619"/>
            <a:ext cx="967606" cy="88681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5086985" y="867410"/>
            <a:ext cx="172466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/>
              <a:t>8</a:t>
            </a:r>
            <a:r>
              <a:rPr lang="en-US" altLang="zh-CN" sz="4800">
                <a:solidFill>
                  <a:schemeClr val="bg1"/>
                </a:solidFill>
              </a:rPr>
              <a:t>8 6</a:t>
            </a:r>
          </a:p>
        </p:txBody>
      </p:sp>
      <p:sp>
        <p:nvSpPr>
          <p:cNvPr id="12" name="矩形 11"/>
          <p:cNvSpPr/>
          <p:nvPr>
            <p:custDataLst>
              <p:tags r:id="rId7"/>
            </p:custDataLst>
          </p:nvPr>
        </p:nvSpPr>
        <p:spPr>
          <a:xfrm>
            <a:off x="5491668" y="867469"/>
            <a:ext cx="967606" cy="88681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肘形连接符 12"/>
          <p:cNvCxnSpPr/>
          <p:nvPr>
            <p:custDataLst>
              <p:tags r:id="rId8"/>
            </p:custDataLst>
          </p:nvPr>
        </p:nvCxnSpPr>
        <p:spPr>
          <a:xfrm flipV="1">
            <a:off x="6458950" y="929165"/>
            <a:ext cx="1152000" cy="755938"/>
          </a:xfrm>
          <a:prstGeom prst="bentConnector3">
            <a:avLst>
              <a:gd name="adj1" fmla="val 50013"/>
            </a:avLst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>
            <p:custDataLst>
              <p:tags r:id="rId9"/>
            </p:custDataLst>
          </p:nvPr>
        </p:nvCxnSpPr>
        <p:spPr>
          <a:xfrm flipV="1">
            <a:off x="8501110" y="929800"/>
            <a:ext cx="1152000" cy="755938"/>
          </a:xfrm>
          <a:prstGeom prst="bentConnector3">
            <a:avLst>
              <a:gd name="adj1" fmla="val 50013"/>
            </a:avLst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5412105" y="167005"/>
            <a:ext cx="2604135" cy="8534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5307965" y="1776095"/>
            <a:ext cx="2604135" cy="8534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cur_node</a:t>
            </a:r>
          </a:p>
        </p:txBody>
      </p:sp>
      <p:sp>
        <p:nvSpPr>
          <p:cNvPr id="17" name="文本框 16"/>
          <p:cNvSpPr txBox="1"/>
          <p:nvPr>
            <p:custDataLst>
              <p:tags r:id="rId12"/>
            </p:custDataLst>
          </p:nvPr>
        </p:nvSpPr>
        <p:spPr>
          <a:xfrm>
            <a:off x="5412105" y="2519680"/>
            <a:ext cx="965200" cy="8178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21" name="文本框 20"/>
          <p:cNvSpPr txBox="1"/>
          <p:nvPr>
            <p:custDataLst>
              <p:tags r:id="rId13"/>
            </p:custDataLst>
          </p:nvPr>
        </p:nvSpPr>
        <p:spPr>
          <a:xfrm>
            <a:off x="3061335" y="5037455"/>
            <a:ext cx="9652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20" name="文本框 19"/>
          <p:cNvSpPr txBox="1"/>
          <p:nvPr>
            <p:custDataLst>
              <p:tags r:id="rId14"/>
            </p:custDataLst>
          </p:nvPr>
        </p:nvSpPr>
        <p:spPr>
          <a:xfrm>
            <a:off x="2787015" y="3983990"/>
            <a:ext cx="172466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>
                <a:solidFill>
                  <a:schemeClr val="bg1"/>
                </a:solidFill>
              </a:rPr>
              <a:t>7 3</a:t>
            </a:r>
          </a:p>
        </p:txBody>
      </p:sp>
      <p:sp>
        <p:nvSpPr>
          <p:cNvPr id="22" name="矩形 21"/>
          <p:cNvSpPr/>
          <p:nvPr>
            <p:custDataLst>
              <p:tags r:id="rId15"/>
            </p:custDataLst>
          </p:nvPr>
        </p:nvSpPr>
        <p:spPr>
          <a:xfrm>
            <a:off x="2891343" y="3984049"/>
            <a:ext cx="967606" cy="88681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3917315" y="2528570"/>
            <a:ext cx="1788795" cy="2800985"/>
          </a:xfrm>
          <a:custGeom>
            <a:avLst/>
            <a:gdLst>
              <a:gd name="connisteX0" fmla="*/ 0 w 1788795"/>
              <a:gd name="connsiteY0" fmla="*/ 2798445 h 2801267"/>
              <a:gd name="connisteX1" fmla="*/ 87630 w 1788795"/>
              <a:gd name="connsiteY1" fmla="*/ 2798445 h 2801267"/>
              <a:gd name="connisteX2" fmla="*/ 153670 w 1788795"/>
              <a:gd name="connsiteY2" fmla="*/ 2798445 h 2801267"/>
              <a:gd name="connisteX3" fmla="*/ 241300 w 1788795"/>
              <a:gd name="connsiteY3" fmla="*/ 2798445 h 2801267"/>
              <a:gd name="connisteX4" fmla="*/ 340360 w 1788795"/>
              <a:gd name="connsiteY4" fmla="*/ 2765425 h 2801267"/>
              <a:gd name="connisteX5" fmla="*/ 417195 w 1788795"/>
              <a:gd name="connsiteY5" fmla="*/ 2754630 h 2801267"/>
              <a:gd name="connisteX6" fmla="*/ 515620 w 1788795"/>
              <a:gd name="connsiteY6" fmla="*/ 2732405 h 2801267"/>
              <a:gd name="connisteX7" fmla="*/ 592455 w 1788795"/>
              <a:gd name="connsiteY7" fmla="*/ 2699385 h 2801267"/>
              <a:gd name="connisteX8" fmla="*/ 658495 w 1788795"/>
              <a:gd name="connsiteY8" fmla="*/ 2666365 h 2801267"/>
              <a:gd name="connisteX9" fmla="*/ 723900 w 1788795"/>
              <a:gd name="connsiteY9" fmla="*/ 2611755 h 2801267"/>
              <a:gd name="connisteX10" fmla="*/ 789940 w 1788795"/>
              <a:gd name="connsiteY10" fmla="*/ 2567940 h 2801267"/>
              <a:gd name="connisteX11" fmla="*/ 855980 w 1788795"/>
              <a:gd name="connsiteY11" fmla="*/ 2534920 h 2801267"/>
              <a:gd name="connisteX12" fmla="*/ 943610 w 1788795"/>
              <a:gd name="connsiteY12" fmla="*/ 2480310 h 2801267"/>
              <a:gd name="connisteX13" fmla="*/ 1020445 w 1788795"/>
              <a:gd name="connsiteY13" fmla="*/ 2425065 h 2801267"/>
              <a:gd name="connisteX14" fmla="*/ 1097280 w 1788795"/>
              <a:gd name="connsiteY14" fmla="*/ 2370455 h 2801267"/>
              <a:gd name="connisteX15" fmla="*/ 1141095 w 1788795"/>
              <a:gd name="connsiteY15" fmla="*/ 2304415 h 2801267"/>
              <a:gd name="connisteX16" fmla="*/ 1196340 w 1788795"/>
              <a:gd name="connsiteY16" fmla="*/ 2238375 h 2801267"/>
              <a:gd name="connisteX17" fmla="*/ 1240155 w 1788795"/>
              <a:gd name="connsiteY17" fmla="*/ 2172970 h 2801267"/>
              <a:gd name="connisteX18" fmla="*/ 1316990 w 1788795"/>
              <a:gd name="connsiteY18" fmla="*/ 2040890 h 2801267"/>
              <a:gd name="connisteX19" fmla="*/ 1371600 w 1788795"/>
              <a:gd name="connsiteY19" fmla="*/ 1942465 h 2801267"/>
              <a:gd name="connisteX20" fmla="*/ 1415415 w 1788795"/>
              <a:gd name="connsiteY20" fmla="*/ 1876425 h 2801267"/>
              <a:gd name="connisteX21" fmla="*/ 1470660 w 1788795"/>
              <a:gd name="connsiteY21" fmla="*/ 1766570 h 2801267"/>
              <a:gd name="connisteX22" fmla="*/ 1514475 w 1788795"/>
              <a:gd name="connsiteY22" fmla="*/ 1678940 h 2801267"/>
              <a:gd name="connisteX23" fmla="*/ 1536065 w 1788795"/>
              <a:gd name="connsiteY23" fmla="*/ 1591310 h 2801267"/>
              <a:gd name="connisteX24" fmla="*/ 1558290 w 1788795"/>
              <a:gd name="connsiteY24" fmla="*/ 1503680 h 2801267"/>
              <a:gd name="connisteX25" fmla="*/ 1569085 w 1788795"/>
              <a:gd name="connsiteY25" fmla="*/ 1393825 h 2801267"/>
              <a:gd name="connisteX26" fmla="*/ 1602105 w 1788795"/>
              <a:gd name="connsiteY26" fmla="*/ 1294765 h 2801267"/>
              <a:gd name="connisteX27" fmla="*/ 1602105 w 1788795"/>
              <a:gd name="connsiteY27" fmla="*/ 1217930 h 2801267"/>
              <a:gd name="connisteX28" fmla="*/ 1612900 w 1788795"/>
              <a:gd name="connsiteY28" fmla="*/ 1119505 h 2801267"/>
              <a:gd name="connisteX29" fmla="*/ 1635125 w 1788795"/>
              <a:gd name="connsiteY29" fmla="*/ 1053465 h 2801267"/>
              <a:gd name="connisteX30" fmla="*/ 1635125 w 1788795"/>
              <a:gd name="connsiteY30" fmla="*/ 976630 h 2801267"/>
              <a:gd name="connisteX31" fmla="*/ 1656715 w 1788795"/>
              <a:gd name="connsiteY31" fmla="*/ 889000 h 2801267"/>
              <a:gd name="connisteX32" fmla="*/ 1668145 w 1788795"/>
              <a:gd name="connsiteY32" fmla="*/ 812165 h 2801267"/>
              <a:gd name="connisteX33" fmla="*/ 1678940 w 1788795"/>
              <a:gd name="connsiteY33" fmla="*/ 735330 h 2801267"/>
              <a:gd name="connisteX34" fmla="*/ 1689735 w 1788795"/>
              <a:gd name="connsiteY34" fmla="*/ 658495 h 2801267"/>
              <a:gd name="connisteX35" fmla="*/ 1689735 w 1788795"/>
              <a:gd name="connsiteY35" fmla="*/ 581660 h 2801267"/>
              <a:gd name="connisteX36" fmla="*/ 1711960 w 1788795"/>
              <a:gd name="connsiteY36" fmla="*/ 515620 h 2801267"/>
              <a:gd name="connisteX37" fmla="*/ 1722755 w 1788795"/>
              <a:gd name="connsiteY37" fmla="*/ 449580 h 2801267"/>
              <a:gd name="connisteX38" fmla="*/ 1733550 w 1788795"/>
              <a:gd name="connsiteY38" fmla="*/ 361950 h 2801267"/>
              <a:gd name="connisteX39" fmla="*/ 1744980 w 1788795"/>
              <a:gd name="connsiteY39" fmla="*/ 285115 h 2801267"/>
              <a:gd name="connisteX40" fmla="*/ 1744980 w 1788795"/>
              <a:gd name="connsiteY40" fmla="*/ 208280 h 2801267"/>
              <a:gd name="connisteX41" fmla="*/ 1766570 w 1788795"/>
              <a:gd name="connsiteY41" fmla="*/ 142875 h 2801267"/>
              <a:gd name="connisteX42" fmla="*/ 1777365 w 1788795"/>
              <a:gd name="connsiteY42" fmla="*/ 76835 h 2801267"/>
              <a:gd name="connisteX43" fmla="*/ 1788795 w 1788795"/>
              <a:gd name="connsiteY43" fmla="*/ 0 h 280126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</a:cxnLst>
            <a:rect l="l" t="t" r="r" b="b"/>
            <a:pathLst>
              <a:path w="1788795" h="2801267">
                <a:moveTo>
                  <a:pt x="0" y="2798445"/>
                </a:moveTo>
                <a:cubicBezTo>
                  <a:pt x="16510" y="2798445"/>
                  <a:pt x="57150" y="2798445"/>
                  <a:pt x="87630" y="2798445"/>
                </a:cubicBezTo>
                <a:cubicBezTo>
                  <a:pt x="118110" y="2798445"/>
                  <a:pt x="123190" y="2798445"/>
                  <a:pt x="153670" y="2798445"/>
                </a:cubicBezTo>
                <a:cubicBezTo>
                  <a:pt x="184150" y="2798445"/>
                  <a:pt x="203835" y="2804795"/>
                  <a:pt x="241300" y="2798445"/>
                </a:cubicBezTo>
                <a:cubicBezTo>
                  <a:pt x="278765" y="2792095"/>
                  <a:pt x="305435" y="2774315"/>
                  <a:pt x="340360" y="2765425"/>
                </a:cubicBezTo>
                <a:cubicBezTo>
                  <a:pt x="375285" y="2756535"/>
                  <a:pt x="382270" y="2760980"/>
                  <a:pt x="417195" y="2754630"/>
                </a:cubicBezTo>
                <a:cubicBezTo>
                  <a:pt x="452120" y="2748280"/>
                  <a:pt x="480695" y="2743200"/>
                  <a:pt x="515620" y="2732405"/>
                </a:cubicBezTo>
                <a:cubicBezTo>
                  <a:pt x="550545" y="2721610"/>
                  <a:pt x="563880" y="2712720"/>
                  <a:pt x="592455" y="2699385"/>
                </a:cubicBezTo>
                <a:cubicBezTo>
                  <a:pt x="621030" y="2686050"/>
                  <a:pt x="632460" y="2684145"/>
                  <a:pt x="658495" y="2666365"/>
                </a:cubicBezTo>
                <a:cubicBezTo>
                  <a:pt x="684530" y="2648585"/>
                  <a:pt x="697865" y="2631440"/>
                  <a:pt x="723900" y="2611755"/>
                </a:cubicBezTo>
                <a:cubicBezTo>
                  <a:pt x="749935" y="2592070"/>
                  <a:pt x="763270" y="2583180"/>
                  <a:pt x="789940" y="2567940"/>
                </a:cubicBezTo>
                <a:cubicBezTo>
                  <a:pt x="816610" y="2552700"/>
                  <a:pt x="825500" y="2552700"/>
                  <a:pt x="855980" y="2534920"/>
                </a:cubicBezTo>
                <a:cubicBezTo>
                  <a:pt x="886460" y="2517140"/>
                  <a:pt x="910590" y="2502535"/>
                  <a:pt x="943610" y="2480310"/>
                </a:cubicBezTo>
                <a:cubicBezTo>
                  <a:pt x="976630" y="2458085"/>
                  <a:pt x="989965" y="2447290"/>
                  <a:pt x="1020445" y="2425065"/>
                </a:cubicBezTo>
                <a:cubicBezTo>
                  <a:pt x="1050925" y="2402840"/>
                  <a:pt x="1073150" y="2394585"/>
                  <a:pt x="1097280" y="2370455"/>
                </a:cubicBezTo>
                <a:cubicBezTo>
                  <a:pt x="1121410" y="2346325"/>
                  <a:pt x="1121410" y="2331085"/>
                  <a:pt x="1141095" y="2304415"/>
                </a:cubicBezTo>
                <a:cubicBezTo>
                  <a:pt x="1160780" y="2277745"/>
                  <a:pt x="1176655" y="2264410"/>
                  <a:pt x="1196340" y="2238375"/>
                </a:cubicBezTo>
                <a:cubicBezTo>
                  <a:pt x="1216025" y="2212340"/>
                  <a:pt x="1216025" y="2212340"/>
                  <a:pt x="1240155" y="2172970"/>
                </a:cubicBezTo>
                <a:cubicBezTo>
                  <a:pt x="1264285" y="2133600"/>
                  <a:pt x="1290955" y="2087245"/>
                  <a:pt x="1316990" y="2040890"/>
                </a:cubicBezTo>
                <a:cubicBezTo>
                  <a:pt x="1343025" y="1994535"/>
                  <a:pt x="1351915" y="1975485"/>
                  <a:pt x="1371600" y="1942465"/>
                </a:cubicBezTo>
                <a:cubicBezTo>
                  <a:pt x="1391285" y="1909445"/>
                  <a:pt x="1395730" y="1911350"/>
                  <a:pt x="1415415" y="1876425"/>
                </a:cubicBezTo>
                <a:cubicBezTo>
                  <a:pt x="1435100" y="1841500"/>
                  <a:pt x="1450975" y="1805940"/>
                  <a:pt x="1470660" y="1766570"/>
                </a:cubicBezTo>
                <a:cubicBezTo>
                  <a:pt x="1490345" y="1727200"/>
                  <a:pt x="1501140" y="1713865"/>
                  <a:pt x="1514475" y="1678940"/>
                </a:cubicBezTo>
                <a:cubicBezTo>
                  <a:pt x="1527810" y="1644015"/>
                  <a:pt x="1527175" y="1626235"/>
                  <a:pt x="1536065" y="1591310"/>
                </a:cubicBezTo>
                <a:cubicBezTo>
                  <a:pt x="1544955" y="1556385"/>
                  <a:pt x="1551940" y="1543050"/>
                  <a:pt x="1558290" y="1503680"/>
                </a:cubicBezTo>
                <a:cubicBezTo>
                  <a:pt x="1564640" y="1464310"/>
                  <a:pt x="1560195" y="1435735"/>
                  <a:pt x="1569085" y="1393825"/>
                </a:cubicBezTo>
                <a:cubicBezTo>
                  <a:pt x="1577975" y="1351915"/>
                  <a:pt x="1595755" y="1329690"/>
                  <a:pt x="1602105" y="1294765"/>
                </a:cubicBezTo>
                <a:cubicBezTo>
                  <a:pt x="1608455" y="1259840"/>
                  <a:pt x="1600200" y="1252855"/>
                  <a:pt x="1602105" y="1217930"/>
                </a:cubicBezTo>
                <a:cubicBezTo>
                  <a:pt x="1604010" y="1183005"/>
                  <a:pt x="1606550" y="1152525"/>
                  <a:pt x="1612900" y="1119505"/>
                </a:cubicBezTo>
                <a:cubicBezTo>
                  <a:pt x="1619250" y="1086485"/>
                  <a:pt x="1630680" y="1082040"/>
                  <a:pt x="1635125" y="1053465"/>
                </a:cubicBezTo>
                <a:cubicBezTo>
                  <a:pt x="1639570" y="1024890"/>
                  <a:pt x="1630680" y="1009650"/>
                  <a:pt x="1635125" y="976630"/>
                </a:cubicBezTo>
                <a:cubicBezTo>
                  <a:pt x="1639570" y="943610"/>
                  <a:pt x="1650365" y="922020"/>
                  <a:pt x="1656715" y="889000"/>
                </a:cubicBezTo>
                <a:cubicBezTo>
                  <a:pt x="1663065" y="855980"/>
                  <a:pt x="1663700" y="842645"/>
                  <a:pt x="1668145" y="812165"/>
                </a:cubicBezTo>
                <a:cubicBezTo>
                  <a:pt x="1672590" y="781685"/>
                  <a:pt x="1674495" y="765810"/>
                  <a:pt x="1678940" y="735330"/>
                </a:cubicBezTo>
                <a:cubicBezTo>
                  <a:pt x="1683385" y="704850"/>
                  <a:pt x="1687830" y="688975"/>
                  <a:pt x="1689735" y="658495"/>
                </a:cubicBezTo>
                <a:cubicBezTo>
                  <a:pt x="1691640" y="628015"/>
                  <a:pt x="1685290" y="610235"/>
                  <a:pt x="1689735" y="581660"/>
                </a:cubicBezTo>
                <a:cubicBezTo>
                  <a:pt x="1694180" y="553085"/>
                  <a:pt x="1705610" y="542290"/>
                  <a:pt x="1711960" y="515620"/>
                </a:cubicBezTo>
                <a:cubicBezTo>
                  <a:pt x="1718310" y="488950"/>
                  <a:pt x="1718310" y="480060"/>
                  <a:pt x="1722755" y="449580"/>
                </a:cubicBezTo>
                <a:cubicBezTo>
                  <a:pt x="1727200" y="419100"/>
                  <a:pt x="1729105" y="394970"/>
                  <a:pt x="1733550" y="361950"/>
                </a:cubicBezTo>
                <a:cubicBezTo>
                  <a:pt x="1737995" y="328930"/>
                  <a:pt x="1742440" y="315595"/>
                  <a:pt x="1744980" y="285115"/>
                </a:cubicBezTo>
                <a:cubicBezTo>
                  <a:pt x="1747520" y="254635"/>
                  <a:pt x="1740535" y="236855"/>
                  <a:pt x="1744980" y="208280"/>
                </a:cubicBezTo>
                <a:cubicBezTo>
                  <a:pt x="1749425" y="179705"/>
                  <a:pt x="1760220" y="168910"/>
                  <a:pt x="1766570" y="142875"/>
                </a:cubicBezTo>
                <a:cubicBezTo>
                  <a:pt x="1772920" y="116840"/>
                  <a:pt x="1772920" y="105410"/>
                  <a:pt x="1777365" y="76835"/>
                </a:cubicBezTo>
                <a:cubicBezTo>
                  <a:pt x="1781810" y="48260"/>
                  <a:pt x="1786890" y="13970"/>
                  <a:pt x="1788795" y="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3620770" y="2626995"/>
            <a:ext cx="3832225" cy="3865245"/>
          </a:xfrm>
          <a:custGeom>
            <a:avLst/>
            <a:gdLst>
              <a:gd name="connisteX0" fmla="*/ 3413125 w 3832295"/>
              <a:gd name="connsiteY0" fmla="*/ 0 h 3865315"/>
              <a:gd name="connisteX1" fmla="*/ 3446145 w 3832295"/>
              <a:gd name="connsiteY1" fmla="*/ 88265 h 3865315"/>
              <a:gd name="connisteX2" fmla="*/ 3479165 w 3832295"/>
              <a:gd name="connsiteY2" fmla="*/ 153670 h 3865315"/>
              <a:gd name="connisteX3" fmla="*/ 3511550 w 3832295"/>
              <a:gd name="connsiteY3" fmla="*/ 252730 h 3865315"/>
              <a:gd name="connisteX4" fmla="*/ 3544570 w 3832295"/>
              <a:gd name="connsiteY4" fmla="*/ 384175 h 3865315"/>
              <a:gd name="connisteX5" fmla="*/ 3577590 w 3832295"/>
              <a:gd name="connsiteY5" fmla="*/ 504825 h 3865315"/>
              <a:gd name="connisteX6" fmla="*/ 3632200 w 3832295"/>
              <a:gd name="connsiteY6" fmla="*/ 680720 h 3865315"/>
              <a:gd name="connisteX7" fmla="*/ 3665220 w 3832295"/>
              <a:gd name="connsiteY7" fmla="*/ 823595 h 3865315"/>
              <a:gd name="connisteX8" fmla="*/ 3720465 w 3832295"/>
              <a:gd name="connsiteY8" fmla="*/ 998855 h 3865315"/>
              <a:gd name="connisteX9" fmla="*/ 3753485 w 3832295"/>
              <a:gd name="connsiteY9" fmla="*/ 1119505 h 3865315"/>
              <a:gd name="connisteX10" fmla="*/ 3775075 w 3832295"/>
              <a:gd name="connsiteY10" fmla="*/ 1251585 h 3865315"/>
              <a:gd name="connisteX11" fmla="*/ 3785870 w 3832295"/>
              <a:gd name="connsiteY11" fmla="*/ 1339215 h 3865315"/>
              <a:gd name="connisteX12" fmla="*/ 3785870 w 3832295"/>
              <a:gd name="connsiteY12" fmla="*/ 1426845 h 3865315"/>
              <a:gd name="connisteX13" fmla="*/ 3808095 w 3832295"/>
              <a:gd name="connsiteY13" fmla="*/ 1547495 h 3865315"/>
              <a:gd name="connisteX14" fmla="*/ 3830320 w 3832295"/>
              <a:gd name="connsiteY14" fmla="*/ 1624330 h 3865315"/>
              <a:gd name="connisteX15" fmla="*/ 3830320 w 3832295"/>
              <a:gd name="connsiteY15" fmla="*/ 1711960 h 3865315"/>
              <a:gd name="connisteX16" fmla="*/ 3830320 w 3832295"/>
              <a:gd name="connsiteY16" fmla="*/ 1778000 h 3865315"/>
              <a:gd name="connisteX17" fmla="*/ 3830320 w 3832295"/>
              <a:gd name="connsiteY17" fmla="*/ 1865630 h 3865315"/>
              <a:gd name="connisteX18" fmla="*/ 3830320 w 3832295"/>
              <a:gd name="connsiteY18" fmla="*/ 1953895 h 3865315"/>
              <a:gd name="connisteX19" fmla="*/ 3830320 w 3832295"/>
              <a:gd name="connsiteY19" fmla="*/ 2085340 h 3865315"/>
              <a:gd name="connisteX20" fmla="*/ 3808095 w 3832295"/>
              <a:gd name="connsiteY20" fmla="*/ 2205990 h 3865315"/>
              <a:gd name="connisteX21" fmla="*/ 3808095 w 3832295"/>
              <a:gd name="connsiteY21" fmla="*/ 2337435 h 3865315"/>
              <a:gd name="connisteX22" fmla="*/ 3797300 w 3832295"/>
              <a:gd name="connsiteY22" fmla="*/ 2447290 h 3865315"/>
              <a:gd name="connisteX23" fmla="*/ 3764280 w 3832295"/>
              <a:gd name="connsiteY23" fmla="*/ 2590165 h 3865315"/>
              <a:gd name="connisteX24" fmla="*/ 3742055 w 3832295"/>
              <a:gd name="connsiteY24" fmla="*/ 2700020 h 3865315"/>
              <a:gd name="connisteX25" fmla="*/ 3731260 w 3832295"/>
              <a:gd name="connsiteY25" fmla="*/ 2831465 h 3865315"/>
              <a:gd name="connisteX26" fmla="*/ 3709035 w 3832295"/>
              <a:gd name="connsiteY26" fmla="*/ 2941320 h 3865315"/>
              <a:gd name="connisteX27" fmla="*/ 3709035 w 3832295"/>
              <a:gd name="connsiteY27" fmla="*/ 3018155 h 3865315"/>
              <a:gd name="connisteX28" fmla="*/ 3676650 w 3832295"/>
              <a:gd name="connsiteY28" fmla="*/ 3084195 h 3865315"/>
              <a:gd name="connisteX29" fmla="*/ 3665220 w 3832295"/>
              <a:gd name="connsiteY29" fmla="*/ 3182620 h 3865315"/>
              <a:gd name="connisteX30" fmla="*/ 3654425 w 3832295"/>
              <a:gd name="connsiteY30" fmla="*/ 3248660 h 3865315"/>
              <a:gd name="connisteX31" fmla="*/ 3610610 w 3832295"/>
              <a:gd name="connsiteY31" fmla="*/ 3314700 h 3865315"/>
              <a:gd name="connisteX32" fmla="*/ 3533775 w 3832295"/>
              <a:gd name="connsiteY32" fmla="*/ 3358515 h 3865315"/>
              <a:gd name="connisteX33" fmla="*/ 3413125 w 3832295"/>
              <a:gd name="connsiteY33" fmla="*/ 3435350 h 3865315"/>
              <a:gd name="connisteX34" fmla="*/ 3303270 w 3832295"/>
              <a:gd name="connsiteY34" fmla="*/ 3500755 h 3865315"/>
              <a:gd name="connisteX35" fmla="*/ 3193415 w 3832295"/>
              <a:gd name="connsiteY35" fmla="*/ 3544570 h 3865315"/>
              <a:gd name="connisteX36" fmla="*/ 3094990 w 3832295"/>
              <a:gd name="connsiteY36" fmla="*/ 3577590 h 3865315"/>
              <a:gd name="connisteX37" fmla="*/ 2995930 w 3832295"/>
              <a:gd name="connsiteY37" fmla="*/ 3632835 h 3865315"/>
              <a:gd name="connisteX38" fmla="*/ 2919095 w 3832295"/>
              <a:gd name="connsiteY38" fmla="*/ 3654425 h 3865315"/>
              <a:gd name="connisteX39" fmla="*/ 2820670 w 3832295"/>
              <a:gd name="connsiteY39" fmla="*/ 3709670 h 3865315"/>
              <a:gd name="connisteX40" fmla="*/ 2721610 w 3832295"/>
              <a:gd name="connsiteY40" fmla="*/ 3731260 h 3865315"/>
              <a:gd name="connisteX41" fmla="*/ 2633980 w 3832295"/>
              <a:gd name="connsiteY41" fmla="*/ 3775075 h 3865315"/>
              <a:gd name="connisteX42" fmla="*/ 2524125 w 3832295"/>
              <a:gd name="connsiteY42" fmla="*/ 3797300 h 3865315"/>
              <a:gd name="connisteX43" fmla="*/ 2436495 w 3832295"/>
              <a:gd name="connsiteY43" fmla="*/ 3818890 h 3865315"/>
              <a:gd name="connisteX44" fmla="*/ 2337435 w 3832295"/>
              <a:gd name="connsiteY44" fmla="*/ 3841115 h 3865315"/>
              <a:gd name="connisteX45" fmla="*/ 2249805 w 3832295"/>
              <a:gd name="connsiteY45" fmla="*/ 3863340 h 3865315"/>
              <a:gd name="connisteX46" fmla="*/ 2150745 w 3832295"/>
              <a:gd name="connsiteY46" fmla="*/ 3863340 h 3865315"/>
              <a:gd name="connisteX47" fmla="*/ 2041525 w 3832295"/>
              <a:gd name="connsiteY47" fmla="*/ 3863340 h 3865315"/>
              <a:gd name="connisteX48" fmla="*/ 1942465 w 3832295"/>
              <a:gd name="connsiteY48" fmla="*/ 3863340 h 3865315"/>
              <a:gd name="connisteX49" fmla="*/ 1876425 w 3832295"/>
              <a:gd name="connsiteY49" fmla="*/ 3863340 h 3865315"/>
              <a:gd name="connisteX50" fmla="*/ 1811020 w 3832295"/>
              <a:gd name="connsiteY50" fmla="*/ 3863340 h 3865315"/>
              <a:gd name="connisteX51" fmla="*/ 1744980 w 3832295"/>
              <a:gd name="connsiteY51" fmla="*/ 3863340 h 3865315"/>
              <a:gd name="connisteX52" fmla="*/ 1668145 w 3832295"/>
              <a:gd name="connsiteY52" fmla="*/ 3863340 h 3865315"/>
              <a:gd name="connisteX53" fmla="*/ 1558290 w 3832295"/>
              <a:gd name="connsiteY53" fmla="*/ 3863340 h 3865315"/>
              <a:gd name="connisteX54" fmla="*/ 1437640 w 3832295"/>
              <a:gd name="connsiteY54" fmla="*/ 3863340 h 3865315"/>
              <a:gd name="connisteX55" fmla="*/ 1371600 w 3832295"/>
              <a:gd name="connsiteY55" fmla="*/ 3863340 h 3865315"/>
              <a:gd name="connisteX56" fmla="*/ 1294765 w 3832295"/>
              <a:gd name="connsiteY56" fmla="*/ 3863340 h 3865315"/>
              <a:gd name="connisteX57" fmla="*/ 1229360 w 3832295"/>
              <a:gd name="connsiteY57" fmla="*/ 3863340 h 3865315"/>
              <a:gd name="connisteX58" fmla="*/ 1119505 w 3832295"/>
              <a:gd name="connsiteY58" fmla="*/ 3863340 h 3865315"/>
              <a:gd name="connisteX59" fmla="*/ 1053465 w 3832295"/>
              <a:gd name="connsiteY59" fmla="*/ 3841115 h 3865315"/>
              <a:gd name="connisteX60" fmla="*/ 976630 w 3832295"/>
              <a:gd name="connsiteY60" fmla="*/ 3818890 h 3865315"/>
              <a:gd name="connisteX61" fmla="*/ 889000 w 3832295"/>
              <a:gd name="connsiteY61" fmla="*/ 3797300 h 3865315"/>
              <a:gd name="connisteX62" fmla="*/ 812165 w 3832295"/>
              <a:gd name="connsiteY62" fmla="*/ 3753485 h 3865315"/>
              <a:gd name="connisteX63" fmla="*/ 702310 w 3832295"/>
              <a:gd name="connsiteY63" fmla="*/ 3698240 h 3865315"/>
              <a:gd name="connisteX64" fmla="*/ 592455 w 3832295"/>
              <a:gd name="connsiteY64" fmla="*/ 3665855 h 3865315"/>
              <a:gd name="connisteX65" fmla="*/ 527050 w 3832295"/>
              <a:gd name="connsiteY65" fmla="*/ 3632835 h 3865315"/>
              <a:gd name="connisteX66" fmla="*/ 417195 w 3832295"/>
              <a:gd name="connsiteY66" fmla="*/ 3610610 h 3865315"/>
              <a:gd name="connisteX67" fmla="*/ 351155 w 3832295"/>
              <a:gd name="connsiteY67" fmla="*/ 3577590 h 3865315"/>
              <a:gd name="connisteX68" fmla="*/ 285750 w 3832295"/>
              <a:gd name="connsiteY68" fmla="*/ 3533775 h 3865315"/>
              <a:gd name="connisteX69" fmla="*/ 208915 w 3832295"/>
              <a:gd name="connsiteY69" fmla="*/ 3489960 h 3865315"/>
              <a:gd name="connisteX70" fmla="*/ 142875 w 3832295"/>
              <a:gd name="connsiteY70" fmla="*/ 3446145 h 3865315"/>
              <a:gd name="connisteX71" fmla="*/ 76835 w 3832295"/>
              <a:gd name="connsiteY71" fmla="*/ 3402330 h 3865315"/>
              <a:gd name="connisteX72" fmla="*/ 0 w 3832295"/>
              <a:gd name="connsiteY72" fmla="*/ 3347085 h 38653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</a:cxnLst>
            <a:rect l="l" t="t" r="r" b="b"/>
            <a:pathLst>
              <a:path w="3832296" h="3865316">
                <a:moveTo>
                  <a:pt x="3413125" y="0"/>
                </a:moveTo>
                <a:cubicBezTo>
                  <a:pt x="3418840" y="16510"/>
                  <a:pt x="3432810" y="57785"/>
                  <a:pt x="3446145" y="88265"/>
                </a:cubicBezTo>
                <a:cubicBezTo>
                  <a:pt x="3459480" y="118745"/>
                  <a:pt x="3465830" y="120650"/>
                  <a:pt x="3479165" y="153670"/>
                </a:cubicBezTo>
                <a:cubicBezTo>
                  <a:pt x="3492500" y="186690"/>
                  <a:pt x="3498215" y="206375"/>
                  <a:pt x="3511550" y="252730"/>
                </a:cubicBezTo>
                <a:cubicBezTo>
                  <a:pt x="3524885" y="299085"/>
                  <a:pt x="3531235" y="334010"/>
                  <a:pt x="3544570" y="384175"/>
                </a:cubicBezTo>
                <a:cubicBezTo>
                  <a:pt x="3557905" y="434340"/>
                  <a:pt x="3559810" y="445770"/>
                  <a:pt x="3577590" y="504825"/>
                </a:cubicBezTo>
                <a:cubicBezTo>
                  <a:pt x="3595370" y="563880"/>
                  <a:pt x="3614420" y="617220"/>
                  <a:pt x="3632200" y="680720"/>
                </a:cubicBezTo>
                <a:cubicBezTo>
                  <a:pt x="3649980" y="744220"/>
                  <a:pt x="3647440" y="760095"/>
                  <a:pt x="3665220" y="823595"/>
                </a:cubicBezTo>
                <a:cubicBezTo>
                  <a:pt x="3683000" y="887095"/>
                  <a:pt x="3702685" y="939800"/>
                  <a:pt x="3720465" y="998855"/>
                </a:cubicBezTo>
                <a:cubicBezTo>
                  <a:pt x="3738245" y="1057910"/>
                  <a:pt x="3742690" y="1068705"/>
                  <a:pt x="3753485" y="1119505"/>
                </a:cubicBezTo>
                <a:cubicBezTo>
                  <a:pt x="3764280" y="1170305"/>
                  <a:pt x="3768725" y="1207770"/>
                  <a:pt x="3775075" y="1251585"/>
                </a:cubicBezTo>
                <a:cubicBezTo>
                  <a:pt x="3781425" y="1295400"/>
                  <a:pt x="3783965" y="1304290"/>
                  <a:pt x="3785870" y="1339215"/>
                </a:cubicBezTo>
                <a:cubicBezTo>
                  <a:pt x="3787775" y="1374140"/>
                  <a:pt x="3781425" y="1384935"/>
                  <a:pt x="3785870" y="1426845"/>
                </a:cubicBezTo>
                <a:cubicBezTo>
                  <a:pt x="3790315" y="1468755"/>
                  <a:pt x="3799205" y="1508125"/>
                  <a:pt x="3808095" y="1547495"/>
                </a:cubicBezTo>
                <a:cubicBezTo>
                  <a:pt x="3816985" y="1586865"/>
                  <a:pt x="3825875" y="1591310"/>
                  <a:pt x="3830320" y="1624330"/>
                </a:cubicBezTo>
                <a:cubicBezTo>
                  <a:pt x="3834765" y="1657350"/>
                  <a:pt x="3830320" y="1681480"/>
                  <a:pt x="3830320" y="1711960"/>
                </a:cubicBezTo>
                <a:cubicBezTo>
                  <a:pt x="3830320" y="1742440"/>
                  <a:pt x="3830320" y="1747520"/>
                  <a:pt x="3830320" y="1778000"/>
                </a:cubicBezTo>
                <a:cubicBezTo>
                  <a:pt x="3830320" y="1808480"/>
                  <a:pt x="3830320" y="1830705"/>
                  <a:pt x="3830320" y="1865630"/>
                </a:cubicBezTo>
                <a:cubicBezTo>
                  <a:pt x="3830320" y="1900555"/>
                  <a:pt x="3830320" y="1910080"/>
                  <a:pt x="3830320" y="1953895"/>
                </a:cubicBezTo>
                <a:cubicBezTo>
                  <a:pt x="3830320" y="1997710"/>
                  <a:pt x="3834765" y="2035175"/>
                  <a:pt x="3830320" y="2085340"/>
                </a:cubicBezTo>
                <a:cubicBezTo>
                  <a:pt x="3825875" y="2135505"/>
                  <a:pt x="3812540" y="2155825"/>
                  <a:pt x="3808095" y="2205990"/>
                </a:cubicBezTo>
                <a:cubicBezTo>
                  <a:pt x="3803650" y="2256155"/>
                  <a:pt x="3810000" y="2289175"/>
                  <a:pt x="3808095" y="2337435"/>
                </a:cubicBezTo>
                <a:cubicBezTo>
                  <a:pt x="3806190" y="2385695"/>
                  <a:pt x="3806190" y="2396490"/>
                  <a:pt x="3797300" y="2447290"/>
                </a:cubicBezTo>
                <a:cubicBezTo>
                  <a:pt x="3788410" y="2498090"/>
                  <a:pt x="3775075" y="2539365"/>
                  <a:pt x="3764280" y="2590165"/>
                </a:cubicBezTo>
                <a:cubicBezTo>
                  <a:pt x="3753485" y="2640965"/>
                  <a:pt x="3748405" y="2651760"/>
                  <a:pt x="3742055" y="2700020"/>
                </a:cubicBezTo>
                <a:cubicBezTo>
                  <a:pt x="3735705" y="2748280"/>
                  <a:pt x="3737610" y="2783205"/>
                  <a:pt x="3731260" y="2831465"/>
                </a:cubicBezTo>
                <a:cubicBezTo>
                  <a:pt x="3724910" y="2879725"/>
                  <a:pt x="3713480" y="2903855"/>
                  <a:pt x="3709035" y="2941320"/>
                </a:cubicBezTo>
                <a:cubicBezTo>
                  <a:pt x="3704590" y="2978785"/>
                  <a:pt x="3715385" y="2989580"/>
                  <a:pt x="3709035" y="3018155"/>
                </a:cubicBezTo>
                <a:cubicBezTo>
                  <a:pt x="3702685" y="3046730"/>
                  <a:pt x="3685540" y="3051175"/>
                  <a:pt x="3676650" y="3084195"/>
                </a:cubicBezTo>
                <a:cubicBezTo>
                  <a:pt x="3667760" y="3117215"/>
                  <a:pt x="3669665" y="3149600"/>
                  <a:pt x="3665220" y="3182620"/>
                </a:cubicBezTo>
                <a:cubicBezTo>
                  <a:pt x="3660775" y="3215640"/>
                  <a:pt x="3665220" y="3221990"/>
                  <a:pt x="3654425" y="3248660"/>
                </a:cubicBezTo>
                <a:cubicBezTo>
                  <a:pt x="3643630" y="3275330"/>
                  <a:pt x="3634740" y="3292475"/>
                  <a:pt x="3610610" y="3314700"/>
                </a:cubicBezTo>
                <a:cubicBezTo>
                  <a:pt x="3586480" y="3336925"/>
                  <a:pt x="3573145" y="3334385"/>
                  <a:pt x="3533775" y="3358515"/>
                </a:cubicBezTo>
                <a:cubicBezTo>
                  <a:pt x="3494405" y="3382645"/>
                  <a:pt x="3459480" y="3406775"/>
                  <a:pt x="3413125" y="3435350"/>
                </a:cubicBezTo>
                <a:cubicBezTo>
                  <a:pt x="3366770" y="3463925"/>
                  <a:pt x="3347085" y="3479165"/>
                  <a:pt x="3303270" y="3500755"/>
                </a:cubicBezTo>
                <a:cubicBezTo>
                  <a:pt x="3259455" y="3522345"/>
                  <a:pt x="3235325" y="3529330"/>
                  <a:pt x="3193415" y="3544570"/>
                </a:cubicBezTo>
                <a:cubicBezTo>
                  <a:pt x="3151505" y="3559810"/>
                  <a:pt x="3134360" y="3559810"/>
                  <a:pt x="3094990" y="3577590"/>
                </a:cubicBezTo>
                <a:cubicBezTo>
                  <a:pt x="3055620" y="3595370"/>
                  <a:pt x="3030855" y="3617595"/>
                  <a:pt x="2995930" y="3632835"/>
                </a:cubicBezTo>
                <a:cubicBezTo>
                  <a:pt x="2961005" y="3648075"/>
                  <a:pt x="2954020" y="3639185"/>
                  <a:pt x="2919095" y="3654425"/>
                </a:cubicBezTo>
                <a:cubicBezTo>
                  <a:pt x="2884170" y="3669665"/>
                  <a:pt x="2860040" y="3694430"/>
                  <a:pt x="2820670" y="3709670"/>
                </a:cubicBezTo>
                <a:cubicBezTo>
                  <a:pt x="2781300" y="3724910"/>
                  <a:pt x="2759075" y="3717925"/>
                  <a:pt x="2721610" y="3731260"/>
                </a:cubicBezTo>
                <a:cubicBezTo>
                  <a:pt x="2684145" y="3744595"/>
                  <a:pt x="2673350" y="3761740"/>
                  <a:pt x="2633980" y="3775075"/>
                </a:cubicBezTo>
                <a:cubicBezTo>
                  <a:pt x="2594610" y="3788410"/>
                  <a:pt x="2563495" y="3788410"/>
                  <a:pt x="2524125" y="3797300"/>
                </a:cubicBezTo>
                <a:cubicBezTo>
                  <a:pt x="2484755" y="3806190"/>
                  <a:pt x="2473960" y="3810000"/>
                  <a:pt x="2436495" y="3818890"/>
                </a:cubicBezTo>
                <a:cubicBezTo>
                  <a:pt x="2399030" y="3827780"/>
                  <a:pt x="2374900" y="3832225"/>
                  <a:pt x="2337435" y="3841115"/>
                </a:cubicBezTo>
                <a:cubicBezTo>
                  <a:pt x="2299970" y="3850005"/>
                  <a:pt x="2287270" y="3858895"/>
                  <a:pt x="2249805" y="3863340"/>
                </a:cubicBezTo>
                <a:cubicBezTo>
                  <a:pt x="2212340" y="3867785"/>
                  <a:pt x="2192655" y="3863340"/>
                  <a:pt x="2150745" y="3863340"/>
                </a:cubicBezTo>
                <a:cubicBezTo>
                  <a:pt x="2108835" y="3863340"/>
                  <a:pt x="2083435" y="3863340"/>
                  <a:pt x="2041525" y="3863340"/>
                </a:cubicBezTo>
                <a:cubicBezTo>
                  <a:pt x="1999615" y="3863340"/>
                  <a:pt x="1975485" y="3863340"/>
                  <a:pt x="1942465" y="3863340"/>
                </a:cubicBezTo>
                <a:cubicBezTo>
                  <a:pt x="1909445" y="3863340"/>
                  <a:pt x="1902460" y="3863340"/>
                  <a:pt x="1876425" y="3863340"/>
                </a:cubicBezTo>
                <a:cubicBezTo>
                  <a:pt x="1850390" y="3863340"/>
                  <a:pt x="1837055" y="3863340"/>
                  <a:pt x="1811020" y="3863340"/>
                </a:cubicBezTo>
                <a:cubicBezTo>
                  <a:pt x="1784985" y="3863340"/>
                  <a:pt x="1773555" y="3863340"/>
                  <a:pt x="1744980" y="3863340"/>
                </a:cubicBezTo>
                <a:cubicBezTo>
                  <a:pt x="1716405" y="3863340"/>
                  <a:pt x="1705610" y="3863340"/>
                  <a:pt x="1668145" y="3863340"/>
                </a:cubicBezTo>
                <a:cubicBezTo>
                  <a:pt x="1630680" y="3863340"/>
                  <a:pt x="1604645" y="3863340"/>
                  <a:pt x="1558290" y="3863340"/>
                </a:cubicBezTo>
                <a:cubicBezTo>
                  <a:pt x="1511935" y="3863340"/>
                  <a:pt x="1475105" y="3863340"/>
                  <a:pt x="1437640" y="3863340"/>
                </a:cubicBezTo>
                <a:cubicBezTo>
                  <a:pt x="1400175" y="3863340"/>
                  <a:pt x="1400175" y="3863340"/>
                  <a:pt x="1371600" y="3863340"/>
                </a:cubicBezTo>
                <a:cubicBezTo>
                  <a:pt x="1343025" y="3863340"/>
                  <a:pt x="1323340" y="3863340"/>
                  <a:pt x="1294765" y="3863340"/>
                </a:cubicBezTo>
                <a:cubicBezTo>
                  <a:pt x="1266190" y="3863340"/>
                  <a:pt x="1264285" y="3863340"/>
                  <a:pt x="1229360" y="3863340"/>
                </a:cubicBezTo>
                <a:cubicBezTo>
                  <a:pt x="1194435" y="3863340"/>
                  <a:pt x="1154430" y="3867785"/>
                  <a:pt x="1119505" y="3863340"/>
                </a:cubicBezTo>
                <a:cubicBezTo>
                  <a:pt x="1084580" y="3858895"/>
                  <a:pt x="1082040" y="3850005"/>
                  <a:pt x="1053465" y="3841115"/>
                </a:cubicBezTo>
                <a:cubicBezTo>
                  <a:pt x="1024890" y="3832225"/>
                  <a:pt x="1009650" y="3827780"/>
                  <a:pt x="976630" y="3818890"/>
                </a:cubicBezTo>
                <a:cubicBezTo>
                  <a:pt x="943610" y="3810000"/>
                  <a:pt x="922020" y="3810635"/>
                  <a:pt x="889000" y="3797300"/>
                </a:cubicBezTo>
                <a:cubicBezTo>
                  <a:pt x="855980" y="3783965"/>
                  <a:pt x="849630" y="3773170"/>
                  <a:pt x="812165" y="3753485"/>
                </a:cubicBezTo>
                <a:cubicBezTo>
                  <a:pt x="774700" y="3733800"/>
                  <a:pt x="746125" y="3716020"/>
                  <a:pt x="702310" y="3698240"/>
                </a:cubicBezTo>
                <a:cubicBezTo>
                  <a:pt x="658495" y="3680460"/>
                  <a:pt x="627380" y="3679190"/>
                  <a:pt x="592455" y="3665855"/>
                </a:cubicBezTo>
                <a:cubicBezTo>
                  <a:pt x="557530" y="3652520"/>
                  <a:pt x="561975" y="3643630"/>
                  <a:pt x="527050" y="3632835"/>
                </a:cubicBezTo>
                <a:cubicBezTo>
                  <a:pt x="492125" y="3622040"/>
                  <a:pt x="452120" y="3621405"/>
                  <a:pt x="417195" y="3610610"/>
                </a:cubicBezTo>
                <a:cubicBezTo>
                  <a:pt x="382270" y="3599815"/>
                  <a:pt x="377190" y="3592830"/>
                  <a:pt x="351155" y="3577590"/>
                </a:cubicBezTo>
                <a:cubicBezTo>
                  <a:pt x="325120" y="3562350"/>
                  <a:pt x="314325" y="3551555"/>
                  <a:pt x="285750" y="3533775"/>
                </a:cubicBezTo>
                <a:cubicBezTo>
                  <a:pt x="257175" y="3515995"/>
                  <a:pt x="237490" y="3507740"/>
                  <a:pt x="208915" y="3489960"/>
                </a:cubicBezTo>
                <a:cubicBezTo>
                  <a:pt x="180340" y="3472180"/>
                  <a:pt x="169545" y="3463925"/>
                  <a:pt x="142875" y="3446145"/>
                </a:cubicBezTo>
                <a:cubicBezTo>
                  <a:pt x="116205" y="3428365"/>
                  <a:pt x="105410" y="3422015"/>
                  <a:pt x="76835" y="3402330"/>
                </a:cubicBezTo>
                <a:cubicBezTo>
                  <a:pt x="48260" y="3382645"/>
                  <a:pt x="13970" y="3357245"/>
                  <a:pt x="0" y="3347085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5" grpId="0" animBg="1"/>
      <p:bldP spid="2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6F11944-7005-D2A2-692A-5C74C1D0AD31}"/>
              </a:ext>
            </a:extLst>
          </p:cNvPr>
          <p:cNvSpPr txBox="1"/>
          <p:nvPr/>
        </p:nvSpPr>
        <p:spPr>
          <a:xfrm>
            <a:off x="1343025" y="1916430"/>
            <a:ext cx="4944110" cy="12452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7500" noProof="1">
                <a:solidFill>
                  <a:srgbClr val="F8E7E8">
                    <a:alpha val="40000"/>
                  </a:srgbClr>
                </a:solidFill>
                <a:latin typeface="Elephant" panose="02020904090505020303" charset="0"/>
                <a:cs typeface="Elephant" panose="02020904090505020303" charset="0"/>
              </a:rPr>
              <a:t>PART 01</a:t>
            </a:r>
            <a:r>
              <a:rPr lang="en-US" altLang="zh-CN" sz="7500" noProof="1">
                <a:solidFill>
                  <a:srgbClr val="AD4A4E">
                    <a:alpha val="7000"/>
                  </a:srgbClr>
                </a:solidFill>
              </a:rPr>
              <a:t>.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6E5562D-9B3B-C785-4AED-71B39872344B}"/>
              </a:ext>
            </a:extLst>
          </p:cNvPr>
          <p:cNvCxnSpPr/>
          <p:nvPr/>
        </p:nvCxnSpPr>
        <p:spPr>
          <a:xfrm>
            <a:off x="1558925" y="1773238"/>
            <a:ext cx="1441450" cy="0"/>
          </a:xfrm>
          <a:prstGeom prst="line">
            <a:avLst/>
          </a:prstGeom>
          <a:ln w="50800" cmpd="sng">
            <a:solidFill>
              <a:srgbClr val="F8E7E8">
                <a:alpha val="56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D541890-875F-1C51-3D4F-DE1C70DBE1FA}"/>
              </a:ext>
            </a:extLst>
          </p:cNvPr>
          <p:cNvSpPr txBox="1"/>
          <p:nvPr/>
        </p:nvSpPr>
        <p:spPr>
          <a:xfrm>
            <a:off x="1559560" y="3068955"/>
            <a:ext cx="397129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noProof="1">
                <a:solidFill>
                  <a:srgbClr val="BDB0B1"/>
                </a:solidFill>
                <a:latin typeface="华文中宋" panose="02010600040101010101" charset="-122"/>
                <a:ea typeface="华文中宋" panose="02010600040101010101" charset="-122"/>
              </a:rPr>
              <a:t>密</a:t>
            </a:r>
            <a:r>
              <a:rPr lang="zh-CN" altLang="en-US" sz="2400" noProof="1">
                <a:solidFill>
                  <a:srgbClr val="F8E7E8">
                    <a:alpha val="76000"/>
                  </a:srgbClr>
                </a:solidFill>
                <a:latin typeface="华文中宋" panose="02010600040101010101" charset="-122"/>
                <a:ea typeface="华文中宋" panose="02010600040101010101" charset="-122"/>
              </a:rPr>
              <a:t>码输入</a:t>
            </a:r>
            <a:endParaRPr lang="en-US" altLang="zh-CN" sz="2400" noProof="1">
              <a:solidFill>
                <a:srgbClr val="F8E7E8">
                  <a:alpha val="76000"/>
                </a:srgb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86A1B7-C8B4-745C-6B14-C9083EA049C2}"/>
              </a:ext>
            </a:extLst>
          </p:cNvPr>
          <p:cNvSpPr txBox="1"/>
          <p:nvPr/>
        </p:nvSpPr>
        <p:spPr>
          <a:xfrm>
            <a:off x="1423035" y="4509135"/>
            <a:ext cx="4784725" cy="78359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1500" noProof="1">
                <a:solidFill>
                  <a:srgbClr val="F8E7E8">
                    <a:alpha val="56000"/>
                  </a:srgbClr>
                </a:solidFill>
                <a:latin typeface="华文仿宋" panose="02010600040101010101" charset="-122"/>
                <a:ea typeface="华文仿宋" panose="02010600040101010101" charset="-122"/>
              </a:rPr>
              <a:t>这是一个简单</a:t>
            </a:r>
            <a:r>
              <a:rPr lang="zh-CN" altLang="en-US" sz="1500" noProof="1">
                <a:solidFill>
                  <a:srgbClr val="8B8282"/>
                </a:solidFill>
                <a:latin typeface="华文仿宋" panose="02010600040101010101" charset="-122"/>
                <a:ea typeface="华文仿宋" panose="02010600040101010101" charset="-122"/>
              </a:rPr>
              <a:t>的</a:t>
            </a:r>
            <a:r>
              <a:rPr lang="en-US" altLang="zh-CN" sz="1500" noProof="1">
                <a:solidFill>
                  <a:srgbClr val="8B8282"/>
                </a:solidFill>
                <a:latin typeface="华文仿宋" panose="02010600040101010101" charset="-122"/>
                <a:ea typeface="华文仿宋" panose="02010600040101010101" charset="-122"/>
              </a:rPr>
              <a:t>C++</a:t>
            </a:r>
            <a:r>
              <a:rPr lang="zh-CN" altLang="en-US" sz="1500" noProof="1">
                <a:solidFill>
                  <a:srgbClr val="8B8282"/>
                </a:solidFill>
                <a:latin typeface="华文仿宋" panose="02010600040101010101" charset="-122"/>
                <a:ea typeface="华文仿宋" panose="02010600040101010101" charset="-122"/>
              </a:rPr>
              <a:t>程序，</a:t>
            </a:r>
            <a:r>
              <a:rPr lang="zh-CN" altLang="en-US" sz="1500" noProof="1">
                <a:solidFill>
                  <a:srgbClr val="F8E7E8">
                    <a:alpha val="56000"/>
                  </a:srgbClr>
                </a:solidFill>
                <a:latin typeface="华文仿宋" panose="02010600040101010101" charset="-122"/>
                <a:ea typeface="华文仿宋" panose="02010600040101010101" charset="-122"/>
              </a:rPr>
              <a:t>用于实现用户账号密码的输入功能。程序的主要目的是通过控制台（命令行界面）接收用户输入的密码，并进行简单的处理或验证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C2E89B-DCB2-1191-332B-B092C209F9F9}"/>
              </a:ext>
            </a:extLst>
          </p:cNvPr>
          <p:cNvSpPr txBox="1"/>
          <p:nvPr/>
        </p:nvSpPr>
        <p:spPr>
          <a:xfrm>
            <a:off x="7794171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u="sng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设置密码需重复保证输入的密码正确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36BD4B-4E80-58F3-EE2A-02EFD304EF14}"/>
              </a:ext>
            </a:extLst>
          </p:cNvPr>
          <p:cNvSpPr txBox="1"/>
          <p:nvPr/>
        </p:nvSpPr>
        <p:spPr>
          <a:xfrm>
            <a:off x="7794171" y="3639066"/>
            <a:ext cx="6945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u="sng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密码需八位以上同时带有字母和数字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86387F-71C7-35B7-0BDD-2FC68CF96A08}"/>
              </a:ext>
            </a:extLst>
          </p:cNvPr>
          <p:cNvSpPr txBox="1"/>
          <p:nvPr/>
        </p:nvSpPr>
        <p:spPr>
          <a:xfrm>
            <a:off x="7794171" y="4048312"/>
            <a:ext cx="7369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u="sng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隐式密码验证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435D406-937D-8C05-4A42-B6E8BC524A89}"/>
              </a:ext>
            </a:extLst>
          </p:cNvPr>
          <p:cNvSpPr txBox="1"/>
          <p:nvPr/>
        </p:nvSpPr>
        <p:spPr>
          <a:xfrm>
            <a:off x="7794171" y="4457558"/>
            <a:ext cx="7580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u="sng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异常处理功能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7190206-6FF4-74E8-208B-83B5CB1F84E7}"/>
              </a:ext>
            </a:extLst>
          </p:cNvPr>
          <p:cNvSpPr txBox="1"/>
          <p:nvPr/>
        </p:nvSpPr>
        <p:spPr>
          <a:xfrm>
            <a:off x="7794171" y="4866804"/>
            <a:ext cx="7686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u="sng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可修改密码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8840" y="299720"/>
            <a:ext cx="10565765" cy="57575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由于</a:t>
            </a:r>
            <a:r>
              <a:rPr lang="en-US" altLang="zh-CN" sz="3200" dirty="0" err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zh-CN" altLang="en-US" sz="3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会自加，所以只有第一次进入</a:t>
            </a:r>
            <a:r>
              <a:rPr lang="en-US" altLang="zh-CN" sz="3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for</a:t>
            </a:r>
            <a:r>
              <a:rPr lang="zh-CN" altLang="en-US" sz="3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时</a:t>
            </a:r>
            <a:r>
              <a:rPr lang="en-US" altLang="zh-CN" sz="3200" dirty="0" err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zh-CN" altLang="en-US" sz="3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才会</a:t>
            </a:r>
            <a:r>
              <a:rPr lang="en-US" altLang="zh-CN" sz="3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==0</a:t>
            </a:r>
            <a:r>
              <a:rPr lang="zh-CN" altLang="en-US" sz="3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，也就是说，只有在新插入节点和首节点相比较时</a:t>
            </a:r>
            <a:r>
              <a:rPr lang="en-US" altLang="zh-CN" sz="3200" dirty="0" err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zh-CN" altLang="en-US" sz="3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才</a:t>
            </a:r>
            <a:r>
              <a:rPr lang="en-US" altLang="zh-CN" sz="3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==0</a:t>
            </a:r>
            <a:r>
              <a:rPr lang="zh-CN" altLang="en-US" sz="3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，如果新插入节点的月比首节点大，跳过</a:t>
            </a:r>
            <a:r>
              <a:rPr lang="en-US" altLang="zh-CN" sz="3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if</a:t>
            </a:r>
            <a:r>
              <a:rPr lang="zh-CN" altLang="en-US" sz="3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3200" dirty="0" err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en-US" altLang="zh-CN" sz="3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++</a:t>
            </a:r>
            <a:r>
              <a:rPr lang="zh-CN" altLang="en-US" sz="3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，如果新插入的节点和首节点比较时月份居然比首节点还小？！那就作为新的头结点</a:t>
            </a: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所以，这又是一个头结点不适用问题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为其单独引入新规则</a:t>
            </a: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7155180" y="867410"/>
            <a:ext cx="172466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/>
              <a:t>8</a:t>
            </a:r>
            <a:r>
              <a:rPr lang="en-US" altLang="zh-CN" sz="4800">
                <a:solidFill>
                  <a:schemeClr val="bg1"/>
                </a:solidFill>
              </a:rPr>
              <a:t>8 7</a:t>
            </a: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7533828" y="867469"/>
            <a:ext cx="967606" cy="88681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9224010" y="797560"/>
            <a:ext cx="172466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/>
              <a:t>8</a:t>
            </a:r>
            <a:r>
              <a:rPr lang="en-US" altLang="zh-CN" sz="4800">
                <a:solidFill>
                  <a:schemeClr val="bg1"/>
                </a:solidFill>
              </a:rPr>
              <a:t>8 9</a:t>
            </a: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9602658" y="797619"/>
            <a:ext cx="967606" cy="88681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5086985" y="867410"/>
            <a:ext cx="172466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/>
              <a:t>8</a:t>
            </a:r>
            <a:r>
              <a:rPr lang="en-US" altLang="zh-CN" sz="4800">
                <a:solidFill>
                  <a:schemeClr val="bg1"/>
                </a:solidFill>
              </a:rPr>
              <a:t>8 6</a:t>
            </a:r>
          </a:p>
        </p:txBody>
      </p:sp>
      <p:sp>
        <p:nvSpPr>
          <p:cNvPr id="12" name="矩形 11"/>
          <p:cNvSpPr/>
          <p:nvPr>
            <p:custDataLst>
              <p:tags r:id="rId7"/>
            </p:custDataLst>
          </p:nvPr>
        </p:nvSpPr>
        <p:spPr>
          <a:xfrm>
            <a:off x="5491668" y="867469"/>
            <a:ext cx="967606" cy="88681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肘形连接符 12"/>
          <p:cNvCxnSpPr/>
          <p:nvPr>
            <p:custDataLst>
              <p:tags r:id="rId8"/>
            </p:custDataLst>
          </p:nvPr>
        </p:nvCxnSpPr>
        <p:spPr>
          <a:xfrm flipV="1">
            <a:off x="6458950" y="929165"/>
            <a:ext cx="1152000" cy="755938"/>
          </a:xfrm>
          <a:prstGeom prst="bentConnector3">
            <a:avLst>
              <a:gd name="adj1" fmla="val 50013"/>
            </a:avLst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>
            <p:custDataLst>
              <p:tags r:id="rId9"/>
            </p:custDataLst>
          </p:nvPr>
        </p:nvCxnSpPr>
        <p:spPr>
          <a:xfrm flipV="1">
            <a:off x="8501110" y="929800"/>
            <a:ext cx="1152000" cy="755938"/>
          </a:xfrm>
          <a:prstGeom prst="bentConnector3">
            <a:avLst>
              <a:gd name="adj1" fmla="val 50013"/>
            </a:avLst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5412105" y="167005"/>
            <a:ext cx="2604135" cy="8534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5307965" y="1776095"/>
            <a:ext cx="2604135" cy="8534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cur_node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412105" y="2519680"/>
            <a:ext cx="965200" cy="8178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061335" y="5037455"/>
            <a:ext cx="9652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20" name="文本框 19"/>
          <p:cNvSpPr txBox="1"/>
          <p:nvPr>
            <p:custDataLst>
              <p:tags r:id="rId12"/>
            </p:custDataLst>
          </p:nvPr>
        </p:nvSpPr>
        <p:spPr>
          <a:xfrm>
            <a:off x="2787015" y="3983990"/>
            <a:ext cx="172466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>
                <a:solidFill>
                  <a:schemeClr val="bg1"/>
                </a:solidFill>
              </a:rPr>
              <a:t>7 3</a:t>
            </a:r>
          </a:p>
        </p:txBody>
      </p:sp>
      <p:sp>
        <p:nvSpPr>
          <p:cNvPr id="22" name="矩形 21"/>
          <p:cNvSpPr/>
          <p:nvPr>
            <p:custDataLst>
              <p:tags r:id="rId13"/>
            </p:custDataLst>
          </p:nvPr>
        </p:nvSpPr>
        <p:spPr>
          <a:xfrm>
            <a:off x="2891343" y="3984049"/>
            <a:ext cx="967606" cy="88681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3697605" y="3131820"/>
            <a:ext cx="2229485" cy="2867025"/>
          </a:xfrm>
          <a:custGeom>
            <a:avLst/>
            <a:gdLst>
              <a:gd name="connisteX0" fmla="*/ 0 w 2229555"/>
              <a:gd name="connsiteY0" fmla="*/ 2765425 h 2867307"/>
              <a:gd name="connisteX1" fmla="*/ 99060 w 2229555"/>
              <a:gd name="connsiteY1" fmla="*/ 2798445 h 2867307"/>
              <a:gd name="connisteX2" fmla="*/ 197485 w 2229555"/>
              <a:gd name="connsiteY2" fmla="*/ 2820670 h 2867307"/>
              <a:gd name="connisteX3" fmla="*/ 427990 w 2229555"/>
              <a:gd name="connsiteY3" fmla="*/ 2853690 h 2867307"/>
              <a:gd name="connisteX4" fmla="*/ 527050 w 2229555"/>
              <a:gd name="connsiteY4" fmla="*/ 2864485 h 2867307"/>
              <a:gd name="connisteX5" fmla="*/ 669290 w 2229555"/>
              <a:gd name="connsiteY5" fmla="*/ 2864485 h 2867307"/>
              <a:gd name="connisteX6" fmla="*/ 822960 w 2229555"/>
              <a:gd name="connsiteY6" fmla="*/ 2864485 h 2867307"/>
              <a:gd name="connisteX7" fmla="*/ 922020 w 2229555"/>
              <a:gd name="connsiteY7" fmla="*/ 2864485 h 2867307"/>
              <a:gd name="connisteX8" fmla="*/ 1053465 w 2229555"/>
              <a:gd name="connsiteY8" fmla="*/ 2831465 h 2867307"/>
              <a:gd name="connisteX9" fmla="*/ 1174115 w 2229555"/>
              <a:gd name="connsiteY9" fmla="*/ 2787650 h 2867307"/>
              <a:gd name="connisteX10" fmla="*/ 1240155 w 2229555"/>
              <a:gd name="connsiteY10" fmla="*/ 2765425 h 2867307"/>
              <a:gd name="connisteX11" fmla="*/ 1316990 w 2229555"/>
              <a:gd name="connsiteY11" fmla="*/ 2721610 h 2867307"/>
              <a:gd name="connisteX12" fmla="*/ 1426845 w 2229555"/>
              <a:gd name="connsiteY12" fmla="*/ 2677795 h 2867307"/>
              <a:gd name="connisteX13" fmla="*/ 1514475 w 2229555"/>
              <a:gd name="connsiteY13" fmla="*/ 2600960 h 2867307"/>
              <a:gd name="connisteX14" fmla="*/ 1624330 w 2229555"/>
              <a:gd name="connsiteY14" fmla="*/ 2524125 h 2867307"/>
              <a:gd name="connisteX15" fmla="*/ 1734185 w 2229555"/>
              <a:gd name="connsiteY15" fmla="*/ 2458720 h 2867307"/>
              <a:gd name="connisteX16" fmla="*/ 1811020 w 2229555"/>
              <a:gd name="connsiteY16" fmla="*/ 2425700 h 2867307"/>
              <a:gd name="connisteX17" fmla="*/ 1887855 w 2229555"/>
              <a:gd name="connsiteY17" fmla="*/ 2359660 h 2867307"/>
              <a:gd name="connisteX18" fmla="*/ 1964690 w 2229555"/>
              <a:gd name="connsiteY18" fmla="*/ 2272030 h 2867307"/>
              <a:gd name="connisteX19" fmla="*/ 1986280 w 2229555"/>
              <a:gd name="connsiteY19" fmla="*/ 2195195 h 2867307"/>
              <a:gd name="connisteX20" fmla="*/ 2019300 w 2229555"/>
              <a:gd name="connsiteY20" fmla="*/ 2106930 h 2867307"/>
              <a:gd name="connisteX21" fmla="*/ 2041525 w 2229555"/>
              <a:gd name="connsiteY21" fmla="*/ 2019300 h 2867307"/>
              <a:gd name="connisteX22" fmla="*/ 2106930 w 2229555"/>
              <a:gd name="connsiteY22" fmla="*/ 1877060 h 2867307"/>
              <a:gd name="connisteX23" fmla="*/ 2150745 w 2229555"/>
              <a:gd name="connsiteY23" fmla="*/ 1734185 h 2867307"/>
              <a:gd name="connisteX24" fmla="*/ 2172970 w 2229555"/>
              <a:gd name="connsiteY24" fmla="*/ 1602740 h 2867307"/>
              <a:gd name="connisteX25" fmla="*/ 2216785 w 2229555"/>
              <a:gd name="connsiteY25" fmla="*/ 1449070 h 2867307"/>
              <a:gd name="connisteX26" fmla="*/ 2216785 w 2229555"/>
              <a:gd name="connsiteY26" fmla="*/ 1327785 h 2867307"/>
              <a:gd name="connisteX27" fmla="*/ 2216785 w 2229555"/>
              <a:gd name="connsiteY27" fmla="*/ 1229360 h 2867307"/>
              <a:gd name="connisteX28" fmla="*/ 2216785 w 2229555"/>
              <a:gd name="connsiteY28" fmla="*/ 1141730 h 2867307"/>
              <a:gd name="connisteX29" fmla="*/ 2216785 w 2229555"/>
              <a:gd name="connsiteY29" fmla="*/ 1064895 h 2867307"/>
              <a:gd name="connisteX30" fmla="*/ 2216785 w 2229555"/>
              <a:gd name="connsiteY30" fmla="*/ 988060 h 2867307"/>
              <a:gd name="connisteX31" fmla="*/ 2216785 w 2229555"/>
              <a:gd name="connsiteY31" fmla="*/ 855980 h 2867307"/>
              <a:gd name="connisteX32" fmla="*/ 2216785 w 2229555"/>
              <a:gd name="connsiteY32" fmla="*/ 790575 h 2867307"/>
              <a:gd name="connisteX33" fmla="*/ 2216785 w 2229555"/>
              <a:gd name="connsiteY33" fmla="*/ 647700 h 2867307"/>
              <a:gd name="connisteX34" fmla="*/ 2216785 w 2229555"/>
              <a:gd name="connsiteY34" fmla="*/ 537845 h 2867307"/>
              <a:gd name="connisteX35" fmla="*/ 2216785 w 2229555"/>
              <a:gd name="connsiteY35" fmla="*/ 461010 h 2867307"/>
              <a:gd name="connisteX36" fmla="*/ 2227580 w 2229555"/>
              <a:gd name="connsiteY36" fmla="*/ 351155 h 2867307"/>
              <a:gd name="connisteX37" fmla="*/ 2227580 w 2229555"/>
              <a:gd name="connsiteY37" fmla="*/ 285750 h 2867307"/>
              <a:gd name="connisteX38" fmla="*/ 2227580 w 2229555"/>
              <a:gd name="connsiteY38" fmla="*/ 208915 h 2867307"/>
              <a:gd name="connisteX39" fmla="*/ 2227580 w 2229555"/>
              <a:gd name="connsiteY39" fmla="*/ 142875 h 2867307"/>
              <a:gd name="connisteX40" fmla="*/ 2227580 w 2229555"/>
              <a:gd name="connsiteY40" fmla="*/ 76835 h 2867307"/>
              <a:gd name="connisteX41" fmla="*/ 2205990 w 2229555"/>
              <a:gd name="connsiteY41" fmla="*/ 0 h 286730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</a:cxnLst>
            <a:rect l="l" t="t" r="r" b="b"/>
            <a:pathLst>
              <a:path w="2229556" h="2867307">
                <a:moveTo>
                  <a:pt x="0" y="2765425"/>
                </a:moveTo>
                <a:cubicBezTo>
                  <a:pt x="17780" y="2771775"/>
                  <a:pt x="59690" y="2787650"/>
                  <a:pt x="99060" y="2798445"/>
                </a:cubicBezTo>
                <a:cubicBezTo>
                  <a:pt x="138430" y="2809240"/>
                  <a:pt x="131445" y="2809875"/>
                  <a:pt x="197485" y="2820670"/>
                </a:cubicBezTo>
                <a:cubicBezTo>
                  <a:pt x="263525" y="2831465"/>
                  <a:pt x="361950" y="2844800"/>
                  <a:pt x="427990" y="2853690"/>
                </a:cubicBezTo>
                <a:cubicBezTo>
                  <a:pt x="494030" y="2862580"/>
                  <a:pt x="478790" y="2862580"/>
                  <a:pt x="527050" y="2864485"/>
                </a:cubicBezTo>
                <a:cubicBezTo>
                  <a:pt x="575310" y="2866390"/>
                  <a:pt x="610235" y="2864485"/>
                  <a:pt x="669290" y="2864485"/>
                </a:cubicBezTo>
                <a:cubicBezTo>
                  <a:pt x="728345" y="2864485"/>
                  <a:pt x="772160" y="2864485"/>
                  <a:pt x="822960" y="2864485"/>
                </a:cubicBezTo>
                <a:cubicBezTo>
                  <a:pt x="873760" y="2864485"/>
                  <a:pt x="875665" y="2870835"/>
                  <a:pt x="922020" y="2864485"/>
                </a:cubicBezTo>
                <a:cubicBezTo>
                  <a:pt x="968375" y="2858135"/>
                  <a:pt x="1003300" y="2846705"/>
                  <a:pt x="1053465" y="2831465"/>
                </a:cubicBezTo>
                <a:cubicBezTo>
                  <a:pt x="1103630" y="2816225"/>
                  <a:pt x="1136650" y="2800985"/>
                  <a:pt x="1174115" y="2787650"/>
                </a:cubicBezTo>
                <a:cubicBezTo>
                  <a:pt x="1211580" y="2774315"/>
                  <a:pt x="1211580" y="2778760"/>
                  <a:pt x="1240155" y="2765425"/>
                </a:cubicBezTo>
                <a:cubicBezTo>
                  <a:pt x="1268730" y="2752090"/>
                  <a:pt x="1279525" y="2739390"/>
                  <a:pt x="1316990" y="2721610"/>
                </a:cubicBezTo>
                <a:cubicBezTo>
                  <a:pt x="1354455" y="2703830"/>
                  <a:pt x="1387475" y="2701925"/>
                  <a:pt x="1426845" y="2677795"/>
                </a:cubicBezTo>
                <a:cubicBezTo>
                  <a:pt x="1466215" y="2653665"/>
                  <a:pt x="1475105" y="2631440"/>
                  <a:pt x="1514475" y="2600960"/>
                </a:cubicBezTo>
                <a:cubicBezTo>
                  <a:pt x="1553845" y="2570480"/>
                  <a:pt x="1580515" y="2552700"/>
                  <a:pt x="1624330" y="2524125"/>
                </a:cubicBezTo>
                <a:cubicBezTo>
                  <a:pt x="1668145" y="2495550"/>
                  <a:pt x="1696720" y="2478405"/>
                  <a:pt x="1734185" y="2458720"/>
                </a:cubicBezTo>
                <a:cubicBezTo>
                  <a:pt x="1771650" y="2439035"/>
                  <a:pt x="1780540" y="2445385"/>
                  <a:pt x="1811020" y="2425700"/>
                </a:cubicBezTo>
                <a:cubicBezTo>
                  <a:pt x="1841500" y="2406015"/>
                  <a:pt x="1857375" y="2390140"/>
                  <a:pt x="1887855" y="2359660"/>
                </a:cubicBezTo>
                <a:cubicBezTo>
                  <a:pt x="1918335" y="2329180"/>
                  <a:pt x="1945005" y="2305050"/>
                  <a:pt x="1964690" y="2272030"/>
                </a:cubicBezTo>
                <a:cubicBezTo>
                  <a:pt x="1984375" y="2239010"/>
                  <a:pt x="1975485" y="2228215"/>
                  <a:pt x="1986280" y="2195195"/>
                </a:cubicBezTo>
                <a:cubicBezTo>
                  <a:pt x="1997075" y="2162175"/>
                  <a:pt x="2008505" y="2141855"/>
                  <a:pt x="2019300" y="2106930"/>
                </a:cubicBezTo>
                <a:cubicBezTo>
                  <a:pt x="2030095" y="2072005"/>
                  <a:pt x="2023745" y="2065020"/>
                  <a:pt x="2041525" y="2019300"/>
                </a:cubicBezTo>
                <a:cubicBezTo>
                  <a:pt x="2059305" y="1973580"/>
                  <a:pt x="2085340" y="1934210"/>
                  <a:pt x="2106930" y="1877060"/>
                </a:cubicBezTo>
                <a:cubicBezTo>
                  <a:pt x="2128520" y="1819910"/>
                  <a:pt x="2137410" y="1788795"/>
                  <a:pt x="2150745" y="1734185"/>
                </a:cubicBezTo>
                <a:cubicBezTo>
                  <a:pt x="2164080" y="1679575"/>
                  <a:pt x="2159635" y="1659890"/>
                  <a:pt x="2172970" y="1602740"/>
                </a:cubicBezTo>
                <a:cubicBezTo>
                  <a:pt x="2186305" y="1545590"/>
                  <a:pt x="2207895" y="1504315"/>
                  <a:pt x="2216785" y="1449070"/>
                </a:cubicBezTo>
                <a:cubicBezTo>
                  <a:pt x="2225675" y="1393825"/>
                  <a:pt x="2216785" y="1371600"/>
                  <a:pt x="2216785" y="1327785"/>
                </a:cubicBezTo>
                <a:cubicBezTo>
                  <a:pt x="2216785" y="1283970"/>
                  <a:pt x="2216785" y="1266825"/>
                  <a:pt x="2216785" y="1229360"/>
                </a:cubicBezTo>
                <a:cubicBezTo>
                  <a:pt x="2216785" y="1191895"/>
                  <a:pt x="2216785" y="1174750"/>
                  <a:pt x="2216785" y="1141730"/>
                </a:cubicBezTo>
                <a:cubicBezTo>
                  <a:pt x="2216785" y="1108710"/>
                  <a:pt x="2216785" y="1095375"/>
                  <a:pt x="2216785" y="1064895"/>
                </a:cubicBezTo>
                <a:cubicBezTo>
                  <a:pt x="2216785" y="1034415"/>
                  <a:pt x="2216785" y="1029970"/>
                  <a:pt x="2216785" y="988060"/>
                </a:cubicBezTo>
                <a:cubicBezTo>
                  <a:pt x="2216785" y="946150"/>
                  <a:pt x="2216785" y="895350"/>
                  <a:pt x="2216785" y="855980"/>
                </a:cubicBezTo>
                <a:cubicBezTo>
                  <a:pt x="2216785" y="816610"/>
                  <a:pt x="2216785" y="832485"/>
                  <a:pt x="2216785" y="790575"/>
                </a:cubicBezTo>
                <a:cubicBezTo>
                  <a:pt x="2216785" y="748665"/>
                  <a:pt x="2216785" y="698500"/>
                  <a:pt x="2216785" y="647700"/>
                </a:cubicBezTo>
                <a:cubicBezTo>
                  <a:pt x="2216785" y="596900"/>
                  <a:pt x="2216785" y="575310"/>
                  <a:pt x="2216785" y="537845"/>
                </a:cubicBezTo>
                <a:cubicBezTo>
                  <a:pt x="2216785" y="500380"/>
                  <a:pt x="2214880" y="498475"/>
                  <a:pt x="2216785" y="461010"/>
                </a:cubicBezTo>
                <a:cubicBezTo>
                  <a:pt x="2218690" y="423545"/>
                  <a:pt x="2225675" y="386080"/>
                  <a:pt x="2227580" y="351155"/>
                </a:cubicBezTo>
                <a:cubicBezTo>
                  <a:pt x="2229485" y="316230"/>
                  <a:pt x="2227580" y="314325"/>
                  <a:pt x="2227580" y="285750"/>
                </a:cubicBezTo>
                <a:cubicBezTo>
                  <a:pt x="2227580" y="257175"/>
                  <a:pt x="2227580" y="237490"/>
                  <a:pt x="2227580" y="208915"/>
                </a:cubicBezTo>
                <a:cubicBezTo>
                  <a:pt x="2227580" y="180340"/>
                  <a:pt x="2227580" y="169545"/>
                  <a:pt x="2227580" y="142875"/>
                </a:cubicBezTo>
                <a:cubicBezTo>
                  <a:pt x="2227580" y="116205"/>
                  <a:pt x="2232025" y="105410"/>
                  <a:pt x="2227580" y="76835"/>
                </a:cubicBezTo>
                <a:cubicBezTo>
                  <a:pt x="2223135" y="48260"/>
                  <a:pt x="2210435" y="13970"/>
                  <a:pt x="2205990" y="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71875 0.00157407 L -0.0153125 0.0144444 L -0.0225 0.0224074 L -0.0279167 0.0287963 L -0.036875 0.0351852 L -0.0422917 0.04 L -0.0485937 0.0432407 L -0.0567188 0.0496296 L -0.0630208 0.0560185 L -0.0693229 0.0592593 L -0.0746875 0.0639815 L -0.0828125 0.070463 L -0.09 0.0768519 L -0.0954167 0.08 L -0.100781 0.0863889 L -0.106198 0.0928704 L -0.111615 0.100833 L -0.117917 0.108796 L -0.12599 0.121667 L -0.128698 0.131204 L -0.135 0.142407 L -0.140417 0.155185 L -0.146719 0.168056 L -0.152083 0.180833 L -0.156615 0.192037 L -0.161094 0.203241 L -0.164687 0.21287 L -0.169219 0.224074 L -0.173698 0.233611 L -0.178229 0.244815 L -0.180885 0.254444 L -0.184531 0.265648 L -0.188125 0.276852 L -0.190833 0.288056 L -0.197135 0.302407 L -0.199792 0.313611 L -0.205208 0.328056 L -0.207031 0.339259 L -0.210625 0.350463 L -0.213333 0.361667 L -0.214219 0.37287 L -0.21599 0.3825 L -0.217812 0.392037 L -0.219635 0.401667 L -0.222292 0.411296 L -0.223229 0.420833 L -0.225938 0.430463 L -0.225938 0.441667 L -0.225938 0.451296 " pathEditMode="relative" ptsTypes="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0953704 L -0.00182292 0.0207407 L -0.00270833 0.0351852 L -0.00270833 0.049537 L -0.00270833 0.0639815 L -0.00270833 0.0736111 L -0.00359375 0.087963 L -0.00541667 0.100833 L -0.00541667 0.11037 L -0.008125 0.121574 L -0.0117188 0.137593 L -0.0134896 0.152037 L -0.0153125 0.167963 L -0.0189063 0.185556 L -0.0216146 0.203241 L -0.0252083 0.220833 L -0.0279167 0.233611 L -0.030625 0.244815 L -0.0369271 0.263981 L -0.0395833 0.281574 L -0.045 0.300833 L -0.0521875 0.32 L -0.0567188 0.336019 L -0.0603125 0.347222 L -0.0657292 0.366389 L -0.0729167 0.385648 L -0.075625 0.395185 L -0.0801042 0.40963 L -0.0845833 0.422407 L -0.0882292 0.433611 L -0.0908854 0.444815 L -0.0971875 0.456019 L -0.100833 0.467222 L -0.105312 0.476852 L -0.110729 0.488056 L -0.115208 0.499259 L -0.12151 0.512037 L -0.126927 0.521667 L -0.132292 0.528056 L -0.137708 0.536018 L -0.14401 0.545648 L -0.150312 0.550463 L -0.155729 0.556852 L -0.161094 0.561667 L -0.168333 0.566389 L -0.174635 0.57287 L -0.180937 0.577593 L -0.186302 0.580833 L -0.191719 0.585648 L -0.197135 0.588796 L -0.204323 0.595278 L -0.210625 0.601667 L -0.216927 0.603241 L -0.222344 0.604815 L -0.227708 0.608056 L -0.23401 0.611204 " pathEditMode="relative" ptsTypes="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1" grpId="0"/>
      <p:bldP spid="7" grpId="0" animBg="1"/>
      <p:bldP spid="7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2200" y="2365375"/>
            <a:ext cx="9387840" cy="16979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5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看看我们是怎么实现百分比的？</a:t>
            </a: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2200" y="2365375"/>
            <a:ext cx="9387840" cy="16979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5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我们还实现了存盘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06917dbd2c1b25025adf6ff85d0a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24690" cy="68586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92480" y="233680"/>
            <a:ext cx="9799320" cy="1802765"/>
          </a:xfrm>
        </p:spPr>
        <p:txBody>
          <a:bodyPr/>
          <a:lstStyle/>
          <a:p>
            <a:r>
              <a:rPr lang="zh-CN" altLang="en-US" sz="8800">
                <a:solidFill>
                  <a:schemeClr val="bg1"/>
                </a:solidFill>
              </a:rPr>
              <a:t>谢谢您嘞！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框 3">
            <a:extLst>
              <a:ext uri="{FF2B5EF4-FFF2-40B4-BE49-F238E27FC236}">
                <a16:creationId xmlns:a16="http://schemas.microsoft.com/office/drawing/2014/main" id="{CE822354-5F55-F595-3940-A4CA70FD4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67" y="1755344"/>
            <a:ext cx="3008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BDB0B1"/>
                </a:solidFill>
              </a:rPr>
              <a:t>类的设计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C9523D-4286-4C2F-924A-39E9F724C484}"/>
              </a:ext>
            </a:extLst>
          </p:cNvPr>
          <p:cNvSpPr/>
          <p:nvPr/>
        </p:nvSpPr>
        <p:spPr>
          <a:xfrm>
            <a:off x="0" y="5341938"/>
            <a:ext cx="12238038" cy="1516062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AE2C1B-4293-E0A0-7685-1AC044B82EF0}"/>
              </a:ext>
            </a:extLst>
          </p:cNvPr>
          <p:cNvSpPr/>
          <p:nvPr/>
        </p:nvSpPr>
        <p:spPr>
          <a:xfrm>
            <a:off x="0" y="0"/>
            <a:ext cx="12166600" cy="1546225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CA71FD-CD9E-08EE-6D2C-28C07CBC2109}"/>
              </a:ext>
            </a:extLst>
          </p:cNvPr>
          <p:cNvSpPr/>
          <p:nvPr/>
        </p:nvSpPr>
        <p:spPr>
          <a:xfrm>
            <a:off x="9184407" y="4306111"/>
            <a:ext cx="1722220" cy="986527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E7ECFE-2F12-56EA-65B8-41E85EECB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798" y="1758287"/>
            <a:ext cx="5823181" cy="150411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9680596-C1F2-3D4C-920B-C1EF38038091}"/>
              </a:ext>
            </a:extLst>
          </p:cNvPr>
          <p:cNvSpPr/>
          <p:nvPr/>
        </p:nvSpPr>
        <p:spPr>
          <a:xfrm>
            <a:off x="3676542" y="1758287"/>
            <a:ext cx="5840437" cy="1504117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C57482-7BB8-DEF2-12E9-79232A532C1A}"/>
              </a:ext>
            </a:extLst>
          </p:cNvPr>
          <p:cNvSpPr txBox="1"/>
          <p:nvPr/>
        </p:nvSpPr>
        <p:spPr>
          <a:xfrm>
            <a:off x="9314634" y="5035552"/>
            <a:ext cx="59407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200" noProof="1">
                <a:solidFill>
                  <a:schemeClr val="bg1">
                    <a:alpha val="52000"/>
                  </a:schemeClr>
                </a:solidFill>
                <a:latin typeface="Elephant" panose="02020904090505020303" charset="0"/>
                <a:cs typeface="Elephant" panose="02020904090505020303" charset="0"/>
              </a:rPr>
              <a:t>The Fourth Group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FC79F2-A046-B91B-3C0E-8F70A80A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98" r="6736" b="1"/>
          <a:stretch/>
        </p:blipFill>
        <p:spPr>
          <a:xfrm>
            <a:off x="3685940" y="3504040"/>
            <a:ext cx="5831040" cy="150411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968811A-B2E5-AA8A-D781-C1688C33AE24}"/>
              </a:ext>
            </a:extLst>
          </p:cNvPr>
          <p:cNvSpPr/>
          <p:nvPr/>
        </p:nvSpPr>
        <p:spPr>
          <a:xfrm>
            <a:off x="3676542" y="3519490"/>
            <a:ext cx="5840437" cy="1516062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7F065D9-4E90-322B-669E-78ABE92856BB}"/>
              </a:ext>
            </a:extLst>
          </p:cNvPr>
          <p:cNvSpPr txBox="1"/>
          <p:nvPr/>
        </p:nvSpPr>
        <p:spPr>
          <a:xfrm>
            <a:off x="1885951" y="2427945"/>
            <a:ext cx="7631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B828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密码类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8B6FE0-17B8-D09D-FA75-A20047502E97}"/>
              </a:ext>
            </a:extLst>
          </p:cNvPr>
          <p:cNvSpPr txBox="1"/>
          <p:nvPr/>
        </p:nvSpPr>
        <p:spPr>
          <a:xfrm>
            <a:off x="1885951" y="4049025"/>
            <a:ext cx="7631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B828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异常处理类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6A8AF5A-D95B-C1FA-4FFB-DCB8907C4E52}"/>
              </a:ext>
            </a:extLst>
          </p:cNvPr>
          <p:cNvSpPr/>
          <p:nvPr/>
        </p:nvSpPr>
        <p:spPr>
          <a:xfrm>
            <a:off x="2563813" y="968375"/>
            <a:ext cx="3600450" cy="4824412"/>
          </a:xfrm>
          <a:prstGeom prst="rect">
            <a:avLst/>
          </a:prstGeom>
          <a:solidFill>
            <a:srgbClr val="DCDC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FD6CAC5-B547-92A1-2C86-AD4F8EFD9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536" y="1767502"/>
            <a:ext cx="2234628" cy="332299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2F79BC7-E685-DE96-4C07-41A65A9F7B69}"/>
              </a:ext>
            </a:extLst>
          </p:cNvPr>
          <p:cNvSpPr/>
          <p:nvPr/>
        </p:nvSpPr>
        <p:spPr>
          <a:xfrm>
            <a:off x="263525" y="368300"/>
            <a:ext cx="3527425" cy="6121400"/>
          </a:xfrm>
          <a:prstGeom prst="rect">
            <a:avLst/>
          </a:prstGeom>
          <a:solidFill>
            <a:srgbClr val="8B82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081DBC-3ADF-F0F8-6379-487831088F85}"/>
              </a:ext>
            </a:extLst>
          </p:cNvPr>
          <p:cNvSpPr/>
          <p:nvPr/>
        </p:nvSpPr>
        <p:spPr>
          <a:xfrm>
            <a:off x="766763" y="1123950"/>
            <a:ext cx="3600450" cy="482600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9229" name="文本框 14">
            <a:extLst>
              <a:ext uri="{FF2B5EF4-FFF2-40B4-BE49-F238E27FC236}">
                <a16:creationId xmlns:a16="http://schemas.microsoft.com/office/drawing/2014/main" id="{6AD9B9A0-D2AB-8593-4E9B-2B7C3E12A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476250"/>
            <a:ext cx="3403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功能实现</a:t>
            </a:r>
          </a:p>
        </p:txBody>
      </p:sp>
      <p:sp useBgFill="1">
        <p:nvSpPr>
          <p:cNvPr id="9236" name="文本框 21">
            <a:extLst>
              <a:ext uri="{FF2B5EF4-FFF2-40B4-BE49-F238E27FC236}">
                <a16:creationId xmlns:a16="http://schemas.microsoft.com/office/drawing/2014/main" id="{45487762-E7C3-CFB4-11FA-8C4A1C94D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3788" y="1038545"/>
            <a:ext cx="3773488" cy="369332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rgbClr val="BB818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260C480-E7C5-BDC5-1013-DD8FCA95905A}"/>
              </a:ext>
            </a:extLst>
          </p:cNvPr>
          <p:cNvCxnSpPr/>
          <p:nvPr/>
        </p:nvCxnSpPr>
        <p:spPr>
          <a:xfrm>
            <a:off x="4006850" y="549275"/>
            <a:ext cx="6121400" cy="0"/>
          </a:xfrm>
          <a:prstGeom prst="line">
            <a:avLst/>
          </a:prstGeom>
          <a:ln w="76200">
            <a:solidFill>
              <a:schemeClr val="bg1">
                <a:alpha val="6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B15796A-5DD6-8877-D1AA-F0BEE9E52A76}"/>
              </a:ext>
            </a:extLst>
          </p:cNvPr>
          <p:cNvCxnSpPr/>
          <p:nvPr/>
        </p:nvCxnSpPr>
        <p:spPr>
          <a:xfrm>
            <a:off x="254000" y="6597650"/>
            <a:ext cx="6840538" cy="0"/>
          </a:xfrm>
          <a:prstGeom prst="line">
            <a:avLst/>
          </a:prstGeom>
          <a:ln w="76200">
            <a:solidFill>
              <a:schemeClr val="bg1"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6FBBC9FB-D4A0-5C83-3263-9B8B7D0FE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88" y="1564258"/>
            <a:ext cx="3224524" cy="45984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BA7B530-AA27-DFC3-EFAA-A69C86627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275" y="1310029"/>
            <a:ext cx="2267266" cy="26673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E12D9F8-110F-7FD4-BA81-26634BE06CE4}"/>
              </a:ext>
            </a:extLst>
          </p:cNvPr>
          <p:cNvSpPr/>
          <p:nvPr/>
        </p:nvSpPr>
        <p:spPr>
          <a:xfrm>
            <a:off x="8090275" y="1300524"/>
            <a:ext cx="2267266" cy="285749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F11C7D0-E722-0EBC-BB7A-DC691F2EA2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0276" y="2705636"/>
            <a:ext cx="2263586" cy="252731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0A119CDF-F29A-50BF-6EE3-6312BE3CE1B0}"/>
              </a:ext>
            </a:extLst>
          </p:cNvPr>
          <p:cNvSpPr/>
          <p:nvPr/>
        </p:nvSpPr>
        <p:spPr>
          <a:xfrm>
            <a:off x="8090275" y="2679620"/>
            <a:ext cx="2267266" cy="285749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E771217-ADA4-7DDD-B104-36364D2FB3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0275" y="4293635"/>
            <a:ext cx="2263587" cy="26673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B174873-3B0D-56B5-D72A-61BA4D2B4C2D}"/>
              </a:ext>
            </a:extLst>
          </p:cNvPr>
          <p:cNvSpPr/>
          <p:nvPr/>
        </p:nvSpPr>
        <p:spPr>
          <a:xfrm>
            <a:off x="8090276" y="4300638"/>
            <a:ext cx="2263586" cy="285749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FAF51AA-5042-6F61-8E68-44D1B937F0E4}"/>
              </a:ext>
            </a:extLst>
          </p:cNvPr>
          <p:cNvSpPr txBox="1"/>
          <p:nvPr/>
        </p:nvSpPr>
        <p:spPr>
          <a:xfrm>
            <a:off x="7789682" y="1947510"/>
            <a:ext cx="34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用于检查是否含有数字字母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44F2721-3813-EF3B-7811-CEB3542AA3D7}"/>
              </a:ext>
            </a:extLst>
          </p:cNvPr>
          <p:cNvSpPr txBox="1"/>
          <p:nvPr/>
        </p:nvSpPr>
        <p:spPr>
          <a:xfrm>
            <a:off x="7832755" y="34745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用于检查键盘输入和获取按键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53F73C8-F753-A5CD-AAAF-45661A252296}"/>
              </a:ext>
            </a:extLst>
          </p:cNvPr>
          <p:cNvSpPr txBox="1"/>
          <p:nvPr/>
        </p:nvSpPr>
        <p:spPr>
          <a:xfrm>
            <a:off x="7809781" y="5090498"/>
            <a:ext cx="6952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用于将密码存储到</a:t>
            </a:r>
            <a:r>
              <a:rPr lang="en-US" altLang="zh-CN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txt</a:t>
            </a:r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文件中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60D9F66-5BF7-A1CD-41C1-97FBFCEF7CAC}"/>
              </a:ext>
            </a:extLst>
          </p:cNvPr>
          <p:cNvSpPr txBox="1"/>
          <p:nvPr/>
        </p:nvSpPr>
        <p:spPr>
          <a:xfrm>
            <a:off x="1343025" y="1916430"/>
            <a:ext cx="4944110" cy="12452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7500" noProof="1">
                <a:solidFill>
                  <a:srgbClr val="F8E7E8">
                    <a:alpha val="40000"/>
                  </a:srgbClr>
                </a:solidFill>
                <a:latin typeface="Elephant" panose="02020904090505020303" charset="0"/>
                <a:cs typeface="Elephant" panose="02020904090505020303" charset="0"/>
              </a:rPr>
              <a:t>PART 02</a:t>
            </a:r>
            <a:r>
              <a:rPr lang="en-US" altLang="zh-CN" sz="7500" noProof="1">
                <a:solidFill>
                  <a:srgbClr val="AD4A4E">
                    <a:alpha val="7000"/>
                  </a:srgbClr>
                </a:solidFill>
              </a:rPr>
              <a:t>.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1520D17-4E8C-3BBC-EFD5-9129EB2A8877}"/>
              </a:ext>
            </a:extLst>
          </p:cNvPr>
          <p:cNvCxnSpPr/>
          <p:nvPr/>
        </p:nvCxnSpPr>
        <p:spPr>
          <a:xfrm>
            <a:off x="1558925" y="1773238"/>
            <a:ext cx="1441450" cy="0"/>
          </a:xfrm>
          <a:prstGeom prst="line">
            <a:avLst/>
          </a:prstGeom>
          <a:ln w="50800" cmpd="sng">
            <a:solidFill>
              <a:srgbClr val="F8E7E8">
                <a:alpha val="56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A6B7137-B27C-2FCB-3D7F-E603558184DA}"/>
              </a:ext>
            </a:extLst>
          </p:cNvPr>
          <p:cNvSpPr txBox="1"/>
          <p:nvPr/>
        </p:nvSpPr>
        <p:spPr>
          <a:xfrm>
            <a:off x="1559560" y="3068955"/>
            <a:ext cx="397129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noProof="1">
                <a:solidFill>
                  <a:srgbClr val="F8E7E8">
                    <a:alpha val="76000"/>
                  </a:srgbClr>
                </a:solidFill>
                <a:latin typeface="华文中宋" panose="02010600040101010101" charset="-122"/>
                <a:ea typeface="华文中宋" panose="02010600040101010101" charset="-122"/>
              </a:rPr>
              <a:t>记账程序</a:t>
            </a:r>
            <a:endParaRPr lang="en-US" altLang="zh-CN" sz="2400" noProof="1">
              <a:solidFill>
                <a:srgbClr val="F8E7E8">
                  <a:alpha val="76000"/>
                </a:srgb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2E3F2F-C0C9-6C22-CADF-F397EE8ACDD0}"/>
              </a:ext>
            </a:extLst>
          </p:cNvPr>
          <p:cNvSpPr txBox="1"/>
          <p:nvPr/>
        </p:nvSpPr>
        <p:spPr>
          <a:xfrm>
            <a:off x="1423035" y="4509135"/>
            <a:ext cx="478472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1500" noProof="1">
                <a:solidFill>
                  <a:srgbClr val="F8E7E8">
                    <a:alpha val="56000"/>
                  </a:srgbClr>
                </a:solidFill>
                <a:latin typeface="华文仿宋" panose="02010600040101010101" charset="-122"/>
                <a:ea typeface="华文仿宋" panose="02010600040101010101" charset="-122"/>
              </a:rPr>
              <a:t>这是一个由四个刚学</a:t>
            </a:r>
            <a:r>
              <a:rPr lang="en-US" altLang="zh-CN" sz="1500" noProof="1">
                <a:solidFill>
                  <a:srgbClr val="F8E7E8">
                    <a:alpha val="56000"/>
                  </a:srgbClr>
                </a:solidFill>
                <a:latin typeface="华文仿宋" panose="02010600040101010101" charset="-122"/>
                <a:ea typeface="华文仿宋" panose="02010600040101010101" charset="-122"/>
              </a:rPr>
              <a:t>C++</a:t>
            </a:r>
            <a:r>
              <a:rPr lang="zh-CN" altLang="en-US" sz="1500" noProof="1">
                <a:solidFill>
                  <a:srgbClr val="F8E7E8">
                    <a:alpha val="56000"/>
                  </a:srgbClr>
                </a:solidFill>
                <a:latin typeface="华文仿宋" panose="02010600040101010101" charset="-122"/>
                <a:ea typeface="华文仿宋" panose="02010600040101010101" charset="-122"/>
              </a:rPr>
              <a:t>的大学生编写的优秀的记账程序，界面和提示语都很人性化。主要数据结构是链表。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D47673-77B7-E396-DB93-79101D1C9FE7}"/>
              </a:ext>
            </a:extLst>
          </p:cNvPr>
          <p:cNvSpPr txBox="1"/>
          <p:nvPr/>
        </p:nvSpPr>
        <p:spPr>
          <a:xfrm>
            <a:off x="7692571" y="35447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u="sng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日期以及账目</a:t>
            </a:r>
            <a:r>
              <a:rPr lang="en-US" altLang="zh-CN" sz="1800" b="1" u="sng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1800" b="1" u="sng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可分类</a:t>
            </a:r>
            <a:r>
              <a:rPr lang="en-US" altLang="zh-CN" sz="1800" b="1" u="sng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zh-CN" altLang="en-US" sz="1800" b="1" u="sng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的输入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DA15F0-F4E0-BE55-9680-968EE7FAF246}"/>
              </a:ext>
            </a:extLst>
          </p:cNvPr>
          <p:cNvSpPr txBox="1"/>
          <p:nvPr/>
        </p:nvSpPr>
        <p:spPr>
          <a:xfrm>
            <a:off x="7663543" y="3922693"/>
            <a:ext cx="7141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b="1" i="0" u="sng" strike="noStrike" kern="120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自动计算总支出和结余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325E607-B723-AD24-152E-FA68A895AFC2}"/>
              </a:ext>
            </a:extLst>
          </p:cNvPr>
          <p:cNvSpPr txBox="1"/>
          <p:nvPr/>
        </p:nvSpPr>
        <p:spPr>
          <a:xfrm>
            <a:off x="7692571" y="4322803"/>
            <a:ext cx="7663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b="1" i="0" u="sng" strike="noStrike" kern="120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按日期排序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34E8BF8-DDFC-1465-7EBC-2DED5ED24395}"/>
              </a:ext>
            </a:extLst>
          </p:cNvPr>
          <p:cNvSpPr txBox="1"/>
          <p:nvPr/>
        </p:nvSpPr>
        <p:spPr>
          <a:xfrm>
            <a:off x="7692571" y="4740181"/>
            <a:ext cx="792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b="1" i="0" u="sng" strike="noStrike" kern="120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以一种非常整齐的格式输出全部账目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52045E0-BD42-BFA6-F8C7-64EDFB0CD8B0}"/>
              </a:ext>
            </a:extLst>
          </p:cNvPr>
          <p:cNvSpPr txBox="1"/>
          <p:nvPr/>
        </p:nvSpPr>
        <p:spPr>
          <a:xfrm>
            <a:off x="7663543" y="5157559"/>
            <a:ext cx="7808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b="1" i="0" u="sng" strike="noStrike" kern="120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单独查看某月的总收支和余额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D21549B-74FA-DC2B-4F45-B2665A7AC45D}"/>
              </a:ext>
            </a:extLst>
          </p:cNvPr>
          <p:cNvSpPr txBox="1"/>
          <p:nvPr/>
        </p:nvSpPr>
        <p:spPr>
          <a:xfrm>
            <a:off x="7692571" y="5526891"/>
            <a:ext cx="7808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b="1" i="0" u="sng" strike="noStrike" kern="120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提供本月的各种开销占总开销的比例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C6A071D-F2F6-4C6B-634C-011815C9B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879" y="1482377"/>
            <a:ext cx="2877561" cy="181676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C5E81482-8EC8-AB73-5D41-762732057102}"/>
              </a:ext>
            </a:extLst>
          </p:cNvPr>
          <p:cNvSpPr txBox="1"/>
          <p:nvPr/>
        </p:nvSpPr>
        <p:spPr>
          <a:xfrm>
            <a:off x="7547429" y="990253"/>
            <a:ext cx="7808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少爷小姐，再不记账的话我们</a:t>
            </a:r>
            <a:r>
              <a:rPr lang="en-US" altLang="zh-CN" sz="1800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······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0967030-281B-CD43-3D83-5CC56D9E7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8445" y="1154740"/>
            <a:ext cx="10969200" cy="705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91908" y="6389298"/>
            <a:ext cx="5010023" cy="79195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1FB897-1265-02C9-9B00-75C0F466C1D4}"/>
              </a:ext>
            </a:extLst>
          </p:cNvPr>
          <p:cNvSpPr txBox="1"/>
          <p:nvPr/>
        </p:nvSpPr>
        <p:spPr>
          <a:xfrm>
            <a:off x="3094008" y="5291676"/>
            <a:ext cx="66940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梁婧亭：组长 整体框架 输入相关函数 数据测试 debug</a:t>
            </a:r>
          </a:p>
          <a:p>
            <a:pPr algn="l">
              <a:lnSpc>
                <a:spcPct val="10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饶思莹：组员 计算相关函数 数据测试 debug</a:t>
            </a:r>
          </a:p>
          <a:p>
            <a:pPr algn="l">
              <a:lnSpc>
                <a:spcPct val="10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赵子畅：组员 计算相关函数 数据测试 debug</a:t>
            </a:r>
          </a:p>
          <a:p>
            <a:pPr algn="l">
              <a:lnSpc>
                <a:spcPct val="10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杨源：组员 输出相关函数 数据测试 debug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5B87E9-9DDF-AED2-F558-1BCFE4B89183}"/>
              </a:ext>
            </a:extLst>
          </p:cNvPr>
          <p:cNvSpPr txBox="1"/>
          <p:nvPr/>
        </p:nvSpPr>
        <p:spPr>
          <a:xfrm>
            <a:off x="1516812" y="2544920"/>
            <a:ext cx="90764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Elephant" panose="02020904090505020303" pitchFamily="18" charset="0"/>
              </a:rPr>
              <a:t> </a:t>
            </a:r>
            <a:r>
              <a:rPr lang="en-US" altLang="zh-CN" sz="7200" dirty="0">
                <a:solidFill>
                  <a:schemeClr val="bg1"/>
                </a:solidFill>
                <a:latin typeface="Elephant" panose="02020904090505020303" pitchFamily="18" charset="0"/>
              </a:rPr>
              <a:t>KEEP ACCOUNT 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D95946-F88E-0496-E78A-7A65386B5E05}"/>
              </a:ext>
            </a:extLst>
          </p:cNvPr>
          <p:cNvSpPr/>
          <p:nvPr/>
        </p:nvSpPr>
        <p:spPr>
          <a:xfrm>
            <a:off x="1516812" y="2600265"/>
            <a:ext cx="9076426" cy="986527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6B6B92-C8A5-82A7-A863-E5323D990CF4}"/>
              </a:ext>
            </a:extLst>
          </p:cNvPr>
          <p:cNvSpPr/>
          <p:nvPr/>
        </p:nvSpPr>
        <p:spPr>
          <a:xfrm>
            <a:off x="2794958" y="5261968"/>
            <a:ext cx="6026989" cy="1200329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7017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框 3">
            <a:extLst>
              <a:ext uri="{FF2B5EF4-FFF2-40B4-BE49-F238E27FC236}">
                <a16:creationId xmlns:a16="http://schemas.microsoft.com/office/drawing/2014/main" id="{CE822354-5F55-F595-3940-A4CA70FD4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030" y="1670251"/>
            <a:ext cx="3008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BDB0B1"/>
                </a:solidFill>
              </a:rPr>
              <a:t>类的设计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C9523D-4286-4C2F-924A-39E9F724C484}"/>
              </a:ext>
            </a:extLst>
          </p:cNvPr>
          <p:cNvSpPr/>
          <p:nvPr/>
        </p:nvSpPr>
        <p:spPr>
          <a:xfrm>
            <a:off x="0" y="5341938"/>
            <a:ext cx="12238038" cy="1516062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AE2C1B-4293-E0A0-7685-1AC044B82EF0}"/>
              </a:ext>
            </a:extLst>
          </p:cNvPr>
          <p:cNvSpPr/>
          <p:nvPr/>
        </p:nvSpPr>
        <p:spPr>
          <a:xfrm>
            <a:off x="0" y="0"/>
            <a:ext cx="12166600" cy="1546225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CA71FD-CD9E-08EE-6D2C-28C07CBC2109}"/>
              </a:ext>
            </a:extLst>
          </p:cNvPr>
          <p:cNvSpPr/>
          <p:nvPr/>
        </p:nvSpPr>
        <p:spPr>
          <a:xfrm>
            <a:off x="9580542" y="4198276"/>
            <a:ext cx="1696529" cy="986527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FEDB7B-218C-1B12-764D-3BFB5C475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647" y="2148290"/>
            <a:ext cx="7062160" cy="122438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9680596-C1F2-3D4C-920B-C1EF38038091}"/>
              </a:ext>
            </a:extLst>
          </p:cNvPr>
          <p:cNvSpPr/>
          <p:nvPr/>
        </p:nvSpPr>
        <p:spPr>
          <a:xfrm>
            <a:off x="3359835" y="2121157"/>
            <a:ext cx="7068972" cy="1247921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C57482-7BB8-DEF2-12E9-79232A532C1A}"/>
              </a:ext>
            </a:extLst>
          </p:cNvPr>
          <p:cNvSpPr txBox="1"/>
          <p:nvPr/>
        </p:nvSpPr>
        <p:spPr>
          <a:xfrm>
            <a:off x="9673084" y="4956660"/>
            <a:ext cx="59407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200" noProof="1">
                <a:solidFill>
                  <a:schemeClr val="bg1">
                    <a:alpha val="52000"/>
                  </a:schemeClr>
                </a:solidFill>
                <a:latin typeface="Elephant" panose="02020904090505020303" charset="0"/>
                <a:cs typeface="Elephant" panose="02020904090505020303" charset="0"/>
              </a:rPr>
              <a:t>The Fourth Group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806A854-5C8B-2FCE-BB2D-D49276C5C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835" y="3616626"/>
            <a:ext cx="7068972" cy="127440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FFF145C-312C-D47E-920C-1D9BB6377F63}"/>
              </a:ext>
            </a:extLst>
          </p:cNvPr>
          <p:cNvSpPr/>
          <p:nvPr/>
        </p:nvSpPr>
        <p:spPr>
          <a:xfrm>
            <a:off x="3359835" y="3616626"/>
            <a:ext cx="7068972" cy="1247921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05168B6-457B-0B33-70AE-0B39F2948AF5}"/>
              </a:ext>
            </a:extLst>
          </p:cNvPr>
          <p:cNvSpPr txBox="1"/>
          <p:nvPr/>
        </p:nvSpPr>
        <p:spPr>
          <a:xfrm>
            <a:off x="1587260" y="2507411"/>
            <a:ext cx="99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8B828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流水类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8C40E4-0FDE-EAFD-5AAE-2C568CE7B242}"/>
              </a:ext>
            </a:extLst>
          </p:cNvPr>
          <p:cNvSpPr txBox="1"/>
          <p:nvPr/>
        </p:nvSpPr>
        <p:spPr>
          <a:xfrm>
            <a:off x="1587260" y="3981258"/>
            <a:ext cx="7809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B828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日期类</a:t>
            </a:r>
          </a:p>
        </p:txBody>
      </p:sp>
    </p:spTree>
    <p:extLst>
      <p:ext uri="{BB962C8B-B14F-4D97-AF65-F5344CB8AC3E}">
        <p14:creationId xmlns:p14="http://schemas.microsoft.com/office/powerpoint/2010/main" val="77822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9CA71FD-CD9E-08EE-6D2C-28C07CBC2109}"/>
              </a:ext>
            </a:extLst>
          </p:cNvPr>
          <p:cNvSpPr/>
          <p:nvPr/>
        </p:nvSpPr>
        <p:spPr>
          <a:xfrm>
            <a:off x="9448194" y="4257984"/>
            <a:ext cx="1729143" cy="986527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3001B05-137A-B79B-12FC-2D3662C7E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841" y="2249604"/>
            <a:ext cx="6963587" cy="2523322"/>
          </a:xfrm>
          <a:prstGeom prst="rect">
            <a:avLst/>
          </a:prstGeom>
        </p:spPr>
      </p:pic>
      <p:sp>
        <p:nvSpPr>
          <p:cNvPr id="11266" name="文本框 3">
            <a:extLst>
              <a:ext uri="{FF2B5EF4-FFF2-40B4-BE49-F238E27FC236}">
                <a16:creationId xmlns:a16="http://schemas.microsoft.com/office/drawing/2014/main" id="{CE822354-5F55-F595-3940-A4CA70FD4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028" y="1778784"/>
            <a:ext cx="3008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BDB0B1"/>
                </a:solidFill>
              </a:rPr>
              <a:t>具体实现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C9523D-4286-4C2F-924A-39E9F724C484}"/>
              </a:ext>
            </a:extLst>
          </p:cNvPr>
          <p:cNvSpPr/>
          <p:nvPr/>
        </p:nvSpPr>
        <p:spPr>
          <a:xfrm>
            <a:off x="0" y="5341938"/>
            <a:ext cx="12238038" cy="1516062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AE2C1B-4293-E0A0-7685-1AC044B82EF0}"/>
              </a:ext>
            </a:extLst>
          </p:cNvPr>
          <p:cNvSpPr/>
          <p:nvPr/>
        </p:nvSpPr>
        <p:spPr>
          <a:xfrm>
            <a:off x="0" y="0"/>
            <a:ext cx="12166600" cy="1546225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680596-C1F2-3D4C-920B-C1EF38038091}"/>
              </a:ext>
            </a:extLst>
          </p:cNvPr>
          <p:cNvSpPr/>
          <p:nvPr/>
        </p:nvSpPr>
        <p:spPr>
          <a:xfrm>
            <a:off x="3173841" y="2223129"/>
            <a:ext cx="6963587" cy="2549797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C57482-7BB8-DEF2-12E9-79232A532C1A}"/>
              </a:ext>
            </a:extLst>
          </p:cNvPr>
          <p:cNvSpPr txBox="1"/>
          <p:nvPr/>
        </p:nvSpPr>
        <p:spPr>
          <a:xfrm>
            <a:off x="9528705" y="4934888"/>
            <a:ext cx="59407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200" noProof="1">
                <a:solidFill>
                  <a:schemeClr val="bg1">
                    <a:alpha val="52000"/>
                  </a:schemeClr>
                </a:solidFill>
                <a:latin typeface="Elephant" panose="02020904090505020303" charset="0"/>
                <a:cs typeface="Elephant" panose="02020904090505020303" charset="0"/>
              </a:rPr>
              <a:t>The Fourth Group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05168B6-457B-0B33-70AE-0B39F2948AF5}"/>
              </a:ext>
            </a:extLst>
          </p:cNvPr>
          <p:cNvSpPr txBox="1"/>
          <p:nvPr/>
        </p:nvSpPr>
        <p:spPr>
          <a:xfrm>
            <a:off x="425029" y="2959690"/>
            <a:ext cx="300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8B828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主要的一些类和成员变量</a:t>
            </a:r>
          </a:p>
        </p:txBody>
      </p:sp>
    </p:spTree>
    <p:extLst>
      <p:ext uri="{BB962C8B-B14F-4D97-AF65-F5344CB8AC3E}">
        <p14:creationId xmlns:p14="http://schemas.microsoft.com/office/powerpoint/2010/main" val="37640095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TYyMDIxZTJjNmIxYWE1MTlhM2YzNGUwOTg0MTg3ZG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60.35,&quot;left&quot;:61.65,&quot;top&quot;:51,&quot;width&quot;:838.65}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60.35,&quot;left&quot;:61.65,&quot;top&quot;:51,&quot;width&quot;:838.65}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60.35,&quot;left&quot;:61.65,&quot;top&quot;:51,&quot;width&quot;:838.65}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60.35,&quot;left&quot;:61.65,&quot;top&quot;:51,&quot;width&quot;:838.65}"/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60.35,&quot;left&quot;:61.65,&quot;top&quot;:51,&quot;width&quot;:838.65}"/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60.35,&quot;left&quot;:61.65,&quot;top&quot;:51,&quot;width&quot;:838.65}"/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60.35,&quot;left&quot;:61.65,&quot;top&quot;:51,&quot;width&quot;:838.65}"/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60.35,&quot;left&quot;:61.65,&quot;top&quot;:51,&quot;width&quot;:838.65}"/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60.35,&quot;left&quot;:61.65,&quot;top&quot;:51,&quot;width&quot;:838.65}"/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60.35,&quot;left&quot;:61.65,&quot;top&quot;:51,&quot;width&quot;:838.65}"/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60.35,&quot;left&quot;:61.65,&quot;top&quot;:51,&quot;width&quot;:838.65}"/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60.35,&quot;left&quot;:61.65,&quot;top&quot;:51,&quot;width&quot;:838.65}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60.35,&quot;left&quot;:61.65,&quot;top&quot;:51,&quot;width&quot;:838.65}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460.35,&quot;left&quot;:61.65,&quot;top&quot;:51,&quot;width&quot;:838.65}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460.35,&quot;left&quot;:61.65,&quot;top&quot;:51,&quot;width&quot;:838.65}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460.35,&quot;left&quot;:61.65,&quot;top&quot;:51,&quot;width&quot;:838.65}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460.35,&quot;left&quot;:61.65,&quot;top&quot;:51,&quot;width&quot;:838.65}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460.35,&quot;left&quot;:61.65,&quot;top&quot;:51,&quot;width&quot;:838.65}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460.35,&quot;left&quot;:61.65,&quot;top&quot;:51,&quot;width&quot;:838.65}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460.35,&quot;left&quot;:61.65,&quot;top&quot;:51,&quot;width&quot;:838.65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460.35,&quot;left&quot;:61.65,&quot;top&quot;:51,&quot;width&quot;:838.65}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60.35,&quot;left&quot;:61.65,&quot;top&quot;:51,&quot;width&quot;:838.65}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60.35,&quot;left&quot;:61.65,&quot;top&quot;:51,&quot;width&quot;:838.65}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60.35,&quot;left&quot;:61.65,&quot;top&quot;:51,&quot;width&quot;:838.65}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60.35,&quot;left&quot;:61.65,&quot;top&quot;:51,&quot;width&quot;:838.65}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460.35,&quot;left&quot;:61.65,&quot;top&quot;:51,&quot;width&quot;:838.65}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60.35,&quot;left&quot;:61.65,&quot;top&quot;:51,&quot;width&quot;:838.65}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60.35,&quot;left&quot;:61.65,&quot;top&quot;:51,&quot;width&quot;:838.65}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60.35,&quot;left&quot;:61.65,&quot;top&quot;:51,&quot;width&quot;:838.65}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806</Words>
  <Application>Microsoft Office PowerPoint</Application>
  <PresentationFormat>宽屏</PresentationFormat>
  <Paragraphs>180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华文仿宋</vt:lpstr>
      <vt:lpstr>华文新魏</vt:lpstr>
      <vt:lpstr>华文中宋</vt:lpstr>
      <vt:lpstr>Arial</vt:lpstr>
      <vt:lpstr>Elephant</vt:lpstr>
      <vt:lpstr>Wingdings</vt:lpstr>
      <vt:lpstr>WPS</vt:lpstr>
      <vt:lpstr>PowerPoint 演示文稿</vt:lpstr>
      <vt:lpstr>Table of Content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链表底层逻辑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谢谢您嘞！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饶思莹</dc:creator>
  <cp:lastModifiedBy>思莹 饶</cp:lastModifiedBy>
  <cp:revision>194</cp:revision>
  <dcterms:created xsi:type="dcterms:W3CDTF">2019-06-19T02:08:00Z</dcterms:created>
  <dcterms:modified xsi:type="dcterms:W3CDTF">2024-10-31T13:00:26Z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2052-12.1.0.16250</vt:lpwstr>
  </property>
  <property fmtid="{D5CDD505-2E9C-101B-9397-08002B2CF9AE}" pid="3" name="ICV">
    <vt:lpwstr>56AAECD762174C9CABFED150B296FDBB_11</vt:lpwstr>
  </property>
</Properties>
</file>