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41E02-4AF9-A312-5133-3E332015E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8D3809-A0C4-5E94-6001-6FFA52126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5942B-63EC-85A5-0F3F-5CE0CEAE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975F-D906-42B4-3B79-822E1D22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2ADE9-81AB-61C6-BCAA-EB1CF8E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762F9-DD02-AEED-353A-A6A810FA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3B16F-909D-CA5F-FBAE-C0F57D0A1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A16FF-8925-7CC6-A23D-BE03B85A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CB2FD-FED1-92BE-9942-C83B6FDB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2FED4-4140-DC96-4B9B-CCCBE66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5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33270-1A2A-2B62-2F52-7557676EE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44923-14E5-1239-2F7A-28E188518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86A7E-4747-CCCA-D7AE-A410A39A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423B-869D-D106-44F9-145C0D70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9AD16-B375-3FB1-78D3-E20B9B51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0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7FD38-ED8D-B7F0-E5A7-8E9E9966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7306-FD74-77A4-0836-43A1EA3B9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1930B-7BE8-D942-F44A-5402215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B309-2C1C-B6A3-EE69-2F35343E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2B547-9E19-89C2-7A8B-F9610139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547-4EF5-8C7F-53A7-D60723F3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2D8EF-22BC-7754-5140-A8F24AFC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E06C9-26A5-39B7-42E2-242B13F5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6D375-883F-722B-A52F-1DF48905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56670-4146-BEE0-1673-9CD66996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ADB5-C083-8275-64FE-0D196D0B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6352D-C21E-B1E8-03E2-498379E7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8A2F0-F390-18B6-F350-1457D5FD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BD8E6-F867-0AA5-75AA-CBBC229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6BA4F-C42A-9469-6F25-E3A0D3D4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3E9DD-4BB7-0EA4-8C4B-F42C267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2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62EAA-2E09-1C1B-4490-E656BF66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DC299-CA43-952B-607F-C7D1770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7211D-75F9-580D-E5D3-1BE48ABE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25A78-836F-922E-1C80-559155BB9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FA3CA-BCDA-1D23-B99B-E6E856DD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8A354-C8B1-9062-C43F-C913F757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5DA805-03AA-65CE-C1AD-E49A5440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B6966C-246D-6769-8C70-4A630C34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1746-C65E-5FA4-8CBF-2512B253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1D0E8-B088-5554-12E2-52331CC4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B172EF-98BA-D87C-6EBD-B17E0308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609DB-8B20-64FD-ED17-C04D08A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8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651290-10B2-2524-D3C0-05034E50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62E17-3366-0BCF-C519-8B78C840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87EF05-A8C4-5198-8099-EA378141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3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2C110-C010-50C6-5289-E67E7D7D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A6CDE-EC65-7EE8-FFE9-50A3E973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3E76F-9635-E7D8-9E18-C5C0001D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9FA1F-097C-3977-160A-B42A5078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E8D63-10EF-4564-2482-7340AD95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64832-A14F-B959-BAF6-09D22FFA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D5AA1-DF11-0DB7-897F-EC9F88BC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E35A8-41E9-FBFC-47EB-3049405E9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53FA7-D793-ACAD-A659-421874B3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8C0B6-7DCC-23AA-4A16-1EBF51D2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021CF-B0CC-F39B-D107-4475F85A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38408-881F-D357-A6B3-5043AFA0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1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C75346-242D-648B-58CF-C5A7E5B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4F668-711A-54BE-C2C3-E3BF87D1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EBBA6-6B0A-E6F3-8D7C-9A3C070F0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D6BD-800E-41B1-8DDB-4059BEDF1D3A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36E35-227E-1856-F6DA-98F1AF961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2F18C-9EA3-65C8-FE61-958E5D8C5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1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2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E6B32-C60B-EF3D-FFE9-FC3412ACC690}"/>
              </a:ext>
            </a:extLst>
          </p:cNvPr>
          <p:cNvSpPr txBox="1"/>
          <p:nvPr/>
        </p:nvSpPr>
        <p:spPr>
          <a:xfrm>
            <a:off x="1283516" y="1937857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 종료된 공모전이나</a:t>
            </a:r>
            <a:r>
              <a:rPr lang="en-US" altLang="ko-KR" dirty="0"/>
              <a:t>, </a:t>
            </a:r>
            <a:r>
              <a:rPr lang="ko-KR" altLang="en-US" dirty="0"/>
              <a:t>개인 실력향상을 위해서 프로젝트 진행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1C7C3-70F0-30B1-E994-138B4B820506}"/>
              </a:ext>
            </a:extLst>
          </p:cNvPr>
          <p:cNvSpPr txBox="1"/>
          <p:nvPr/>
        </p:nvSpPr>
        <p:spPr>
          <a:xfrm>
            <a:off x="1073791" y="2499919"/>
            <a:ext cx="875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대구 교통사고 피해 예측 공모전 </a:t>
            </a:r>
            <a:r>
              <a:rPr lang="en-US" altLang="ko-KR" dirty="0"/>
              <a:t>– </a:t>
            </a:r>
            <a:r>
              <a:rPr lang="ko-KR" altLang="en-US" dirty="0"/>
              <a:t>시공간 데이터를 바탕으로 </a:t>
            </a:r>
            <a:r>
              <a:rPr lang="en-US" altLang="ko-KR" dirty="0"/>
              <a:t>ECLO </a:t>
            </a:r>
            <a:r>
              <a:rPr lang="ko-KR" altLang="en-US" dirty="0"/>
              <a:t>예측 모델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0534F-16CE-50C4-C1A0-6FDF6CF28C7D}"/>
              </a:ext>
            </a:extLst>
          </p:cNvPr>
          <p:cNvSpPr txBox="1"/>
          <p:nvPr/>
        </p:nvSpPr>
        <p:spPr>
          <a:xfrm>
            <a:off x="973122" y="3652974"/>
            <a:ext cx="1050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탐색 </a:t>
            </a:r>
            <a:r>
              <a:rPr lang="en-US" altLang="ko-KR" dirty="0"/>
              <a:t>-&gt; </a:t>
            </a:r>
            <a:r>
              <a:rPr lang="ko-KR" altLang="en-US" dirty="0"/>
              <a:t>시각화 </a:t>
            </a:r>
            <a:r>
              <a:rPr lang="en-US" altLang="ko-KR" dirty="0"/>
              <a:t>-&gt;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-&gt; Feature Engineering -&gt; </a:t>
            </a:r>
            <a:r>
              <a:rPr lang="ko-KR" altLang="en-US" dirty="0"/>
              <a:t>모델선정 </a:t>
            </a:r>
            <a:r>
              <a:rPr lang="en-US" altLang="ko-KR" dirty="0"/>
              <a:t>-&gt; </a:t>
            </a:r>
            <a:r>
              <a:rPr lang="ko-KR" altLang="en-US" dirty="0"/>
              <a:t>모델링 </a:t>
            </a:r>
            <a:r>
              <a:rPr lang="en-US" altLang="ko-KR" dirty="0"/>
              <a:t>-&gt; </a:t>
            </a:r>
            <a:r>
              <a:rPr lang="ko-KR" altLang="en-US" dirty="0"/>
              <a:t>인사이트</a:t>
            </a:r>
          </a:p>
        </p:txBody>
      </p:sp>
    </p:spTree>
    <p:extLst>
      <p:ext uri="{BB962C8B-B14F-4D97-AF65-F5344CB8AC3E}">
        <p14:creationId xmlns:p14="http://schemas.microsoft.com/office/powerpoint/2010/main" val="237909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221567-B466-565B-BA21-695EAF6D436F}"/>
              </a:ext>
            </a:extLst>
          </p:cNvPr>
          <p:cNvSpPr txBox="1"/>
          <p:nvPr/>
        </p:nvSpPr>
        <p:spPr>
          <a:xfrm>
            <a:off x="513826" y="1065402"/>
            <a:ext cx="43350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0   ID  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   사고일시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2   요일  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3   기상상태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4   </a:t>
            </a:r>
            <a:r>
              <a:rPr lang="ko-KR" altLang="en-US" sz="1400" dirty="0" err="1"/>
              <a:t>시군구</a:t>
            </a:r>
            <a:r>
              <a:rPr lang="ko-KR" altLang="en-US" sz="1400" dirty="0"/>
              <a:t> 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5   도로형태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6   노면상태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7   사고유형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8   사고유형 - 세부분류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9   법규위반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10  가해운전자 차종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11  가해운전자 성별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12  가해운전자 연령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13  가해운전자 상해정도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14  피해운전자 차종     38618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15  피해운전자 성별     38618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16  피해운전자 연령     38618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17  피해운전자 상해정도   38618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18  사망자수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 </a:t>
            </a:r>
          </a:p>
          <a:p>
            <a:r>
              <a:rPr lang="ko-KR" altLang="en-US" sz="1400" dirty="0"/>
              <a:t> 19  중상자수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 </a:t>
            </a:r>
          </a:p>
          <a:p>
            <a:r>
              <a:rPr lang="ko-KR" altLang="en-US" sz="1400" dirty="0"/>
              <a:t> 20  경상자수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 </a:t>
            </a:r>
          </a:p>
          <a:p>
            <a:r>
              <a:rPr lang="ko-KR" altLang="en-US" sz="1400" dirty="0"/>
              <a:t> 21  부상자수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 </a:t>
            </a:r>
          </a:p>
          <a:p>
            <a:r>
              <a:rPr lang="ko-KR" altLang="en-US" sz="1400" dirty="0"/>
              <a:t> 22  ECLO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 </a:t>
            </a:r>
          </a:p>
          <a:p>
            <a:r>
              <a:rPr lang="ko-KR" altLang="en-US" sz="1400" dirty="0" err="1"/>
              <a:t>dtypes</a:t>
            </a:r>
            <a:r>
              <a:rPr lang="ko-KR" altLang="en-US" sz="1400" dirty="0"/>
              <a:t>: int64(5), </a:t>
            </a:r>
            <a:r>
              <a:rPr lang="ko-KR" altLang="en-US" sz="1400" dirty="0" err="1"/>
              <a:t>object</a:t>
            </a:r>
            <a:r>
              <a:rPr lang="ko-KR" altLang="en-US" sz="1400" dirty="0"/>
              <a:t>(18)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1BF89-A564-E979-E1A4-E6355D5C9CE1}"/>
              </a:ext>
            </a:extLst>
          </p:cNvPr>
          <p:cNvSpPr txBox="1"/>
          <p:nvPr/>
        </p:nvSpPr>
        <p:spPr>
          <a:xfrm>
            <a:off x="578841" y="655238"/>
            <a:ext cx="67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AF077-F85C-6FAB-28B1-7A6E32E7E600}"/>
              </a:ext>
            </a:extLst>
          </p:cNvPr>
          <p:cNvSpPr txBox="1"/>
          <p:nvPr/>
        </p:nvSpPr>
        <p:spPr>
          <a:xfrm>
            <a:off x="5220050" y="1024570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0   ID  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   사고일시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2   요일  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3   기상상태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4   </a:t>
            </a:r>
            <a:r>
              <a:rPr lang="ko-KR" altLang="en-US" sz="1400" dirty="0" err="1"/>
              <a:t>시군구</a:t>
            </a:r>
            <a:r>
              <a:rPr lang="ko-KR" altLang="en-US" sz="1400" dirty="0"/>
              <a:t> 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5   도로형태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6   노면상태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7   사고유형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 err="1"/>
              <a:t>dtypes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object</a:t>
            </a:r>
            <a:r>
              <a:rPr lang="ko-KR" altLang="en-US" sz="1400" dirty="0"/>
              <a:t>(8)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B04A9-742B-1865-D119-4A6B2AFB3DA6}"/>
              </a:ext>
            </a:extLst>
          </p:cNvPr>
          <p:cNvSpPr txBox="1"/>
          <p:nvPr/>
        </p:nvSpPr>
        <p:spPr>
          <a:xfrm>
            <a:off x="5243267" y="696070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AE500-09A6-2767-9D7B-DB9C8F9B63C6}"/>
              </a:ext>
            </a:extLst>
          </p:cNvPr>
          <p:cNvSpPr txBox="1"/>
          <p:nvPr/>
        </p:nvSpPr>
        <p:spPr>
          <a:xfrm>
            <a:off x="5535943" y="3696891"/>
            <a:ext cx="62392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Train.csv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39609</a:t>
            </a:r>
            <a:r>
              <a:rPr lang="ko-KR" altLang="en-US" dirty="0"/>
              <a:t>개의 대구광역시 교통사고 데이터</a:t>
            </a:r>
            <a:endParaRPr lang="en-US" altLang="ko-KR" dirty="0"/>
          </a:p>
          <a:p>
            <a:r>
              <a:rPr lang="en-US" altLang="ko-KR" dirty="0"/>
              <a:t> 23</a:t>
            </a:r>
            <a:r>
              <a:rPr lang="ko-KR" altLang="en-US" dirty="0"/>
              <a:t>개의 컬럼</a:t>
            </a:r>
            <a:endParaRPr lang="en-US" altLang="ko-KR" dirty="0"/>
          </a:p>
          <a:p>
            <a:r>
              <a:rPr lang="en-US" altLang="ko-KR" dirty="0"/>
              <a:t>Test.csv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10963</a:t>
            </a:r>
            <a:r>
              <a:rPr lang="ko-KR" altLang="en-US" dirty="0"/>
              <a:t>개의 교통사고 데이터</a:t>
            </a:r>
            <a:endParaRPr lang="en-US" altLang="ko-KR" dirty="0"/>
          </a:p>
          <a:p>
            <a:r>
              <a:rPr lang="en-US" altLang="ko-KR" dirty="0"/>
              <a:t> 8</a:t>
            </a:r>
            <a:r>
              <a:rPr lang="ko-KR" altLang="en-US" dirty="0"/>
              <a:t>개의 컬럼으로 </a:t>
            </a:r>
            <a:r>
              <a:rPr lang="en-US" altLang="ko-KR" dirty="0"/>
              <a:t>train.csv</a:t>
            </a:r>
            <a:r>
              <a:rPr lang="ko-KR" altLang="en-US" dirty="0"/>
              <a:t>보다 적음</a:t>
            </a:r>
            <a:endParaRPr lang="en-US" altLang="ko-KR" dirty="0"/>
          </a:p>
          <a:p>
            <a:r>
              <a:rPr lang="en-US" altLang="ko-KR" dirty="0"/>
              <a:t>countrywide_accident.csv</a:t>
            </a:r>
          </a:p>
          <a:p>
            <a:r>
              <a:rPr lang="en-US" altLang="ko-KR" dirty="0"/>
              <a:t> train.csv</a:t>
            </a:r>
            <a:r>
              <a:rPr lang="ko-KR" altLang="en-US" dirty="0"/>
              <a:t>와 동일하며 전국 교통사고 데이터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en-US" altLang="ko-KR" dirty="0"/>
              <a:t>train </a:t>
            </a:r>
            <a:r>
              <a:rPr lang="ko-KR" altLang="en-US" dirty="0"/>
              <a:t>데이터로 모델링까지 진행 후 점수 비교를 위해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추가해서 재모델링 진행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51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24CCBC-91D0-7C27-DA59-6CE9FCE07444}"/>
              </a:ext>
            </a:extLst>
          </p:cNvPr>
          <p:cNvSpPr txBox="1"/>
          <p:nvPr/>
        </p:nvSpPr>
        <p:spPr>
          <a:xfrm>
            <a:off x="502055" y="420434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시각화</a:t>
            </a:r>
          </a:p>
        </p:txBody>
      </p:sp>
      <p:pic>
        <p:nvPicPr>
          <p:cNvPr id="6" name="그림 5" descr="라인, 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E3E64EE5-6209-9C22-D566-05E91A4F8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5" y="789766"/>
            <a:ext cx="3840000" cy="2880000"/>
          </a:xfrm>
          <a:prstGeom prst="rect">
            <a:avLst/>
          </a:prstGeom>
        </p:spPr>
      </p:pic>
      <p:pic>
        <p:nvPicPr>
          <p:cNvPr id="8" name="그림 7" descr="도표, 라인, 그래프, 경사이(가) 표시된 사진&#10;&#10;자동 생성된 설명">
            <a:extLst>
              <a:ext uri="{FF2B5EF4-FFF2-40B4-BE49-F238E27FC236}">
                <a16:creationId xmlns:a16="http://schemas.microsoft.com/office/drawing/2014/main" id="{EE2A9BDD-E32B-EDE2-573A-59F14C5FE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789766"/>
            <a:ext cx="3840000" cy="2880000"/>
          </a:xfrm>
          <a:prstGeom prst="rect">
            <a:avLst/>
          </a:prstGeom>
        </p:spPr>
      </p:pic>
      <p:pic>
        <p:nvPicPr>
          <p:cNvPr id="10" name="그림 9" descr="텍스트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AA720D09-CF92-9730-AAAE-C248123B7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28" y="3669766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4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, 라인, 텍스트, 그래프이(가) 표시된 사진&#10;&#10;자동 생성된 설명">
            <a:extLst>
              <a:ext uri="{FF2B5EF4-FFF2-40B4-BE49-F238E27FC236}">
                <a16:creationId xmlns:a16="http://schemas.microsoft.com/office/drawing/2014/main" id="{C75BEFAB-F420-5417-3341-C846BF12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8" y="821986"/>
            <a:ext cx="3840000" cy="2880000"/>
          </a:xfrm>
          <a:prstGeom prst="rect">
            <a:avLst/>
          </a:prstGeom>
        </p:spPr>
      </p:pic>
      <p:pic>
        <p:nvPicPr>
          <p:cNvPr id="7" name="그림 6" descr="도표, 텍스트, 라인, 그래프이(가) 표시된 사진&#10;&#10;자동 생성된 설명">
            <a:extLst>
              <a:ext uri="{FF2B5EF4-FFF2-40B4-BE49-F238E27FC236}">
                <a16:creationId xmlns:a16="http://schemas.microsoft.com/office/drawing/2014/main" id="{AB413B93-AB3C-BDB2-71B6-BC811BED5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21" y="821986"/>
            <a:ext cx="3840000" cy="2880000"/>
          </a:xfrm>
          <a:prstGeom prst="rect">
            <a:avLst/>
          </a:prstGeom>
        </p:spPr>
      </p:pic>
      <p:pic>
        <p:nvPicPr>
          <p:cNvPr id="9" name="그림 8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CFA48719-1F92-16A4-2BB0-7BC54C4E9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65" y="3701986"/>
            <a:ext cx="3840000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3CC3B-C219-646D-C933-71D2345FBBBE}"/>
              </a:ext>
            </a:extLst>
          </p:cNvPr>
          <p:cNvSpPr txBox="1"/>
          <p:nvPr/>
        </p:nvSpPr>
        <p:spPr>
          <a:xfrm>
            <a:off x="502055" y="420434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385305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316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제혁 유</dc:creator>
  <cp:lastModifiedBy>제혁 유</cp:lastModifiedBy>
  <cp:revision>5</cp:revision>
  <dcterms:created xsi:type="dcterms:W3CDTF">2024-01-08T06:16:34Z</dcterms:created>
  <dcterms:modified xsi:type="dcterms:W3CDTF">2024-01-29T07:56:02Z</dcterms:modified>
</cp:coreProperties>
</file>