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2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68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6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0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3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46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CA34475-C136-4597-9FFD-374BD61C16F6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B505B9C-6784-4AED-9BCC-99E13E4DC3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0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A3550-824B-42D4-9E62-CD689A6C8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17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BD7678-B613-4E85-BC8F-7B4C8C9BA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Библиотеки для работы с </a:t>
            </a:r>
            <a:r>
              <a:rPr lang="ru-RU" dirty="0" err="1"/>
              <a:t>ресурсами.Часть</a:t>
            </a:r>
            <a:r>
              <a:rPr lang="ru-R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4079121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3946</TotalTime>
  <Words>10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Corbel</vt:lpstr>
      <vt:lpstr>Базис</vt:lpstr>
      <vt:lpstr>Модуль 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</dc:title>
  <dc:creator>Никита Волокитин</dc:creator>
  <cp:lastModifiedBy>Никита Волокитин</cp:lastModifiedBy>
  <cp:revision>179</cp:revision>
  <dcterms:created xsi:type="dcterms:W3CDTF">2024-09-27T05:40:06Z</dcterms:created>
  <dcterms:modified xsi:type="dcterms:W3CDTF">2024-10-29T11:48:17Z</dcterms:modified>
</cp:coreProperties>
</file>