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86903-A1DA-45BF-B62B-A81E199BC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D9E93-ACAA-472C-9B1D-4C27E17FA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CD975-D0AA-4D70-A04B-0D5238EA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7E56C-2A40-46A8-9DDA-21F8CD1B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67EFF-15FB-47AA-9277-6B26E18C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7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35895-A047-4AE2-A695-62272C0B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7E442-8630-4E03-AEF1-0FF868AE8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1F984-EAC8-426A-ADA6-9C78A84F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D9981-6679-4BD9-9C75-5B5DAFF4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054FE-BE52-48A3-A742-0C73761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5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D9D99-FF68-4CAF-84ED-714B8EBD0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63A62-06D4-49EF-89F5-7EF89506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3DB71-54BA-43FD-854B-66B4EC25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68CD4-9C08-4E76-A57C-FA468054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31D35-B212-42C2-AE2D-AA3AEFAC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01328-D099-4574-B5F6-F021432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27DC7-36BA-4107-8425-33D255E5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130CC-F3CF-4CFB-BFA5-BF414E1E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3DBB9-0E96-4CA8-A787-F297BDEA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9DC6B-D82C-46A4-9079-191D923C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4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BF438-9B9F-4E4F-9419-0DA86C87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30C2F-579C-4A0E-988B-BF1EB876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058C6-8FD3-4A13-970B-F6A4DDEE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F66BE-E451-4F3F-9DC9-D2217D91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07368-D9C3-4AD3-A030-953C287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0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F5070-EDA2-42FD-BC68-98E7D2B8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C86DB-8C1A-406E-BEE4-6090E2E43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14EF8-A543-414F-86EA-4E7C9328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3A93B-4B7E-415A-A551-EE77F78E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A5F68-A988-445B-8D84-B52358CE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841E0-6DED-44E0-A489-4E692747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9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F771F-03DA-4822-9545-8FCEF570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99F05-B1C6-4973-AFA4-4C2A2D3C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D54E9-6CDA-4387-A547-934EB2918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DB00E3-8ADF-4864-AC13-F45CC43EC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313EAA-2F14-40C1-8567-A24975A4B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69496E-523D-430C-AA3C-4A5CEE6E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B41E83-0B64-47C3-8B22-B8249498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14F18F-13C2-4231-B859-30F35EA3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7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81F3F-FDA6-4EF8-97A5-8DB3E4F6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AFEE6-6A2D-4916-A6E0-27C0FAAD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B3CE75-6490-40D0-B063-F17024A3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ED912-1250-40A1-B86A-75F60FEF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E96EEC-59CF-4117-98A5-A0C2E76C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7A65C-4698-47C2-AE4A-4EA8F823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632EA2-9692-4A34-BC55-68E33BFC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5A0D0-716D-4DB5-AEC2-49C2AF26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F8A71-F9A6-408A-89D3-517A951A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46A89-0548-45BB-84E2-C6B3B887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D16AE-AD3C-4400-A11E-5EB70E87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40145-D502-4BB7-A7F5-F7C1E2D8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3479B0-0CDD-4838-B46D-60B5F2F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8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05E8B-21B6-407B-B3AA-23176349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384D35-C3E3-4A2A-960A-C2C253CA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53529-933A-40BD-B40F-32B12CB7D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60285-8E50-4863-8A6E-2C06C210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DE232-3698-415A-B6FF-E270391F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C49C6-D33A-4433-A53E-5E60DABA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6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A9648C-145F-4C35-9A23-0C49B9EB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3B696-6D5A-4AF1-B8DC-4F4ED92E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4C11D-344A-4A4E-BD4E-2FF18EDE8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83CC-C864-42E0-BFB2-D1CC798ECF5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5AC90-CA84-41A0-B21C-3A41E4C6D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56C8D-48A5-48E4-B2D9-49CF8C63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C173-F4A7-4BCA-B78A-6BE319753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4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0E21FBA-F5D0-4339-99A2-39935F2B3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72601"/>
              </p:ext>
            </p:extLst>
          </p:nvPr>
        </p:nvGraphicFramePr>
        <p:xfrm>
          <a:off x="3039533" y="1058333"/>
          <a:ext cx="4445000" cy="397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5492139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413947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0292826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7180371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39848902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2102515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38939863"/>
                    </a:ext>
                  </a:extLst>
                </a:gridCol>
              </a:tblGrid>
              <a:tr h="49741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39620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37969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63139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90836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72732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34436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03880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69303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36B0F2-4947-488C-8696-2E999F1320BB}"/>
              </a:ext>
            </a:extLst>
          </p:cNvPr>
          <p:cNvCxnSpPr/>
          <p:nvPr/>
        </p:nvCxnSpPr>
        <p:spPr>
          <a:xfrm flipH="1" flipV="1">
            <a:off x="6544733" y="4267200"/>
            <a:ext cx="609600" cy="516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8358FEA-4D3F-4133-BF01-AB445FED42DD}"/>
              </a:ext>
            </a:extLst>
          </p:cNvPr>
          <p:cNvCxnSpPr/>
          <p:nvPr/>
        </p:nvCxnSpPr>
        <p:spPr>
          <a:xfrm flipH="1">
            <a:off x="5833533" y="4267200"/>
            <a:ext cx="711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0E4C51-7C94-4F0E-A7BB-54659F43727E}"/>
              </a:ext>
            </a:extLst>
          </p:cNvPr>
          <p:cNvCxnSpPr/>
          <p:nvPr/>
        </p:nvCxnSpPr>
        <p:spPr>
          <a:xfrm flipV="1">
            <a:off x="6544733" y="3826933"/>
            <a:ext cx="0" cy="44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1B405FA-4574-4D7C-9246-6E9E81C8663A}"/>
              </a:ext>
            </a:extLst>
          </p:cNvPr>
          <p:cNvCxnSpPr/>
          <p:nvPr/>
        </p:nvCxnSpPr>
        <p:spPr>
          <a:xfrm flipH="1" flipV="1">
            <a:off x="5892800" y="3259667"/>
            <a:ext cx="575733" cy="474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68D5C8E-AEFE-402A-9FCB-D6F8324D99E3}"/>
              </a:ext>
            </a:extLst>
          </p:cNvPr>
          <p:cNvCxnSpPr/>
          <p:nvPr/>
        </p:nvCxnSpPr>
        <p:spPr>
          <a:xfrm flipH="1">
            <a:off x="5173133" y="3302000"/>
            <a:ext cx="660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ED1E28-8A00-43C7-996E-0A072983B211}"/>
              </a:ext>
            </a:extLst>
          </p:cNvPr>
          <p:cNvCxnSpPr/>
          <p:nvPr/>
        </p:nvCxnSpPr>
        <p:spPr>
          <a:xfrm flipV="1">
            <a:off x="5892800" y="2827867"/>
            <a:ext cx="0" cy="431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FF8A213-E8BD-4D01-B941-A73C4309A54B}"/>
              </a:ext>
            </a:extLst>
          </p:cNvPr>
          <p:cNvCxnSpPr/>
          <p:nvPr/>
        </p:nvCxnSpPr>
        <p:spPr>
          <a:xfrm flipH="1" flipV="1">
            <a:off x="5257800" y="2294467"/>
            <a:ext cx="575733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E5D6CC1-7D88-4502-AF27-D76FAB2513D4}"/>
              </a:ext>
            </a:extLst>
          </p:cNvPr>
          <p:cNvCxnSpPr/>
          <p:nvPr/>
        </p:nvCxnSpPr>
        <p:spPr>
          <a:xfrm flipH="1">
            <a:off x="4580467" y="2319867"/>
            <a:ext cx="6942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210F1DB-32D6-4A21-83B3-0E302AB74DD9}"/>
              </a:ext>
            </a:extLst>
          </p:cNvPr>
          <p:cNvCxnSpPr/>
          <p:nvPr/>
        </p:nvCxnSpPr>
        <p:spPr>
          <a:xfrm flipV="1">
            <a:off x="5257800" y="1828800"/>
            <a:ext cx="0" cy="465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65991A-15A4-477C-AF11-D1518364A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89100"/>
              </p:ext>
            </p:extLst>
          </p:nvPr>
        </p:nvGraphicFramePr>
        <p:xfrm>
          <a:off x="2734733" y="555624"/>
          <a:ext cx="4445000" cy="4476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1296400407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4241913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42875904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59272400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53623360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549573237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80235104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181289049"/>
                    </a:ext>
                  </a:extLst>
                </a:gridCol>
              </a:tblGrid>
              <a:tr h="49741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80251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38791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75853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41705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51825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19765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83786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26285"/>
                  </a:ext>
                </a:extLst>
              </a:tr>
              <a:tr h="49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6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7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7F8DBBF-BAF6-4BD6-BCE4-28368CB6A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62107"/>
              </p:ext>
            </p:extLst>
          </p:nvPr>
        </p:nvGraphicFramePr>
        <p:xfrm>
          <a:off x="609600" y="635000"/>
          <a:ext cx="10981266" cy="4732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211">
                  <a:extLst>
                    <a:ext uri="{9D8B030D-6E8A-4147-A177-3AD203B41FA5}">
                      <a16:colId xmlns:a16="http://schemas.microsoft.com/office/drawing/2014/main" val="2011340900"/>
                    </a:ext>
                  </a:extLst>
                </a:gridCol>
                <a:gridCol w="1830211">
                  <a:extLst>
                    <a:ext uri="{9D8B030D-6E8A-4147-A177-3AD203B41FA5}">
                      <a16:colId xmlns:a16="http://schemas.microsoft.com/office/drawing/2014/main" val="619153066"/>
                    </a:ext>
                  </a:extLst>
                </a:gridCol>
                <a:gridCol w="1830211">
                  <a:extLst>
                    <a:ext uri="{9D8B030D-6E8A-4147-A177-3AD203B41FA5}">
                      <a16:colId xmlns:a16="http://schemas.microsoft.com/office/drawing/2014/main" val="25364336"/>
                    </a:ext>
                  </a:extLst>
                </a:gridCol>
                <a:gridCol w="1830211">
                  <a:extLst>
                    <a:ext uri="{9D8B030D-6E8A-4147-A177-3AD203B41FA5}">
                      <a16:colId xmlns:a16="http://schemas.microsoft.com/office/drawing/2014/main" val="1725288323"/>
                    </a:ext>
                  </a:extLst>
                </a:gridCol>
                <a:gridCol w="1830211">
                  <a:extLst>
                    <a:ext uri="{9D8B030D-6E8A-4147-A177-3AD203B41FA5}">
                      <a16:colId xmlns:a16="http://schemas.microsoft.com/office/drawing/2014/main" val="621569964"/>
                    </a:ext>
                  </a:extLst>
                </a:gridCol>
                <a:gridCol w="1830211">
                  <a:extLst>
                    <a:ext uri="{9D8B030D-6E8A-4147-A177-3AD203B41FA5}">
                      <a16:colId xmlns:a16="http://schemas.microsoft.com/office/drawing/2014/main" val="2849681583"/>
                    </a:ext>
                  </a:extLst>
                </a:gridCol>
              </a:tblGrid>
              <a:tr h="67612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62091"/>
                  </a:ext>
                </a:extLst>
              </a:tr>
              <a:tr h="67612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150067"/>
                  </a:ext>
                </a:extLst>
              </a:tr>
              <a:tr h="676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1+min(1,0,1)=1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1+min(1,2,3)=2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1+min(2,3,4)=3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22476"/>
                  </a:ext>
                </a:extLst>
              </a:tr>
              <a:tr h="676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1+min(2,1,2)=2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1+min(2,2,1)=2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1+Min(2,1,2)=2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1+min(3,2,2)=3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551385"/>
                  </a:ext>
                </a:extLst>
              </a:tr>
              <a:tr h="676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1+min(2,2,2)=3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1+min(2,3,3)=3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294507"/>
                  </a:ext>
                </a:extLst>
              </a:tr>
              <a:tr h="676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1+min(4,3,2)=3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1+min(3,2,3)=3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1+min(3,3,2)=3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1+min(3,2,2)=3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380381"/>
                  </a:ext>
                </a:extLst>
              </a:tr>
              <a:tr h="676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1+min(5,4,3)=4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1+min(4,3,3)=4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1+min(4,3,3)=4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3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84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645431-7C61-464A-8AE1-162EF638B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86281"/>
              </p:ext>
            </p:extLst>
          </p:nvPr>
        </p:nvGraphicFramePr>
        <p:xfrm>
          <a:off x="4301067" y="380999"/>
          <a:ext cx="7789332" cy="37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333">
                  <a:extLst>
                    <a:ext uri="{9D8B030D-6E8A-4147-A177-3AD203B41FA5}">
                      <a16:colId xmlns:a16="http://schemas.microsoft.com/office/drawing/2014/main" val="2300273454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616919044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2741448870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308873855"/>
                    </a:ext>
                  </a:extLst>
                </a:gridCol>
              </a:tblGrid>
              <a:tr h="935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050012"/>
                  </a:ext>
                </a:extLst>
              </a:tr>
              <a:tr h="935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=min(1,0,1)+1=1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=min(1,1,4)+3=4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=min(4,4,5)+1=5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555235"/>
                  </a:ext>
                </a:extLst>
              </a:tr>
              <a:tr h="935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=min(2,1,1)+1=2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=min(2,1,4)+5=6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=min(6,4,5)+1=6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733776"/>
                  </a:ext>
                </a:extLst>
              </a:tr>
              <a:tr h="935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=min(6,2,2)+4=6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=min(6,2,6)+2=4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=min(4,6,6)+1=5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72389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03C9498-4665-4417-B6A8-77325C5D6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34640"/>
              </p:ext>
            </p:extLst>
          </p:nvPr>
        </p:nvGraphicFramePr>
        <p:xfrm>
          <a:off x="254001" y="719667"/>
          <a:ext cx="3869268" cy="3403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756">
                  <a:extLst>
                    <a:ext uri="{9D8B030D-6E8A-4147-A177-3AD203B41FA5}">
                      <a16:colId xmlns:a16="http://schemas.microsoft.com/office/drawing/2014/main" val="262998588"/>
                    </a:ext>
                  </a:extLst>
                </a:gridCol>
                <a:gridCol w="1289756">
                  <a:extLst>
                    <a:ext uri="{9D8B030D-6E8A-4147-A177-3AD203B41FA5}">
                      <a16:colId xmlns:a16="http://schemas.microsoft.com/office/drawing/2014/main" val="3317182248"/>
                    </a:ext>
                  </a:extLst>
                </a:gridCol>
                <a:gridCol w="1289756">
                  <a:extLst>
                    <a:ext uri="{9D8B030D-6E8A-4147-A177-3AD203B41FA5}">
                      <a16:colId xmlns:a16="http://schemas.microsoft.com/office/drawing/2014/main" val="3638390242"/>
                    </a:ext>
                  </a:extLst>
                </a:gridCol>
              </a:tblGrid>
              <a:tr h="1134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755630"/>
                  </a:ext>
                </a:extLst>
              </a:tr>
              <a:tr h="1134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030493"/>
                  </a:ext>
                </a:extLst>
              </a:tr>
              <a:tr h="1134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635873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565ECC-EE67-496D-BB8A-13B84AE419DA}"/>
              </a:ext>
            </a:extLst>
          </p:cNvPr>
          <p:cNvCxnSpPr/>
          <p:nvPr/>
        </p:nvCxnSpPr>
        <p:spPr>
          <a:xfrm>
            <a:off x="846667" y="1371600"/>
            <a:ext cx="0" cy="965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A53100-C5C2-4B18-9CCD-AD200F03571D}"/>
              </a:ext>
            </a:extLst>
          </p:cNvPr>
          <p:cNvCxnSpPr/>
          <p:nvPr/>
        </p:nvCxnSpPr>
        <p:spPr>
          <a:xfrm>
            <a:off x="956733" y="2421465"/>
            <a:ext cx="1151467" cy="1117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8C260F-861F-421B-B89E-07A8BA6A6B16}"/>
              </a:ext>
            </a:extLst>
          </p:cNvPr>
          <p:cNvCxnSpPr/>
          <p:nvPr/>
        </p:nvCxnSpPr>
        <p:spPr>
          <a:xfrm>
            <a:off x="2328333" y="3572933"/>
            <a:ext cx="1016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F4DED15-0D9B-41CB-A23D-81D8BF5F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29644"/>
              </p:ext>
            </p:extLst>
          </p:nvPr>
        </p:nvGraphicFramePr>
        <p:xfrm>
          <a:off x="2988733" y="795866"/>
          <a:ext cx="5393268" cy="395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878">
                  <a:extLst>
                    <a:ext uri="{9D8B030D-6E8A-4147-A177-3AD203B41FA5}">
                      <a16:colId xmlns:a16="http://schemas.microsoft.com/office/drawing/2014/main" val="3590441581"/>
                    </a:ext>
                  </a:extLst>
                </a:gridCol>
                <a:gridCol w="898878">
                  <a:extLst>
                    <a:ext uri="{9D8B030D-6E8A-4147-A177-3AD203B41FA5}">
                      <a16:colId xmlns:a16="http://schemas.microsoft.com/office/drawing/2014/main" val="1417010320"/>
                    </a:ext>
                  </a:extLst>
                </a:gridCol>
                <a:gridCol w="898878">
                  <a:extLst>
                    <a:ext uri="{9D8B030D-6E8A-4147-A177-3AD203B41FA5}">
                      <a16:colId xmlns:a16="http://schemas.microsoft.com/office/drawing/2014/main" val="3353694476"/>
                    </a:ext>
                  </a:extLst>
                </a:gridCol>
                <a:gridCol w="898878">
                  <a:extLst>
                    <a:ext uri="{9D8B030D-6E8A-4147-A177-3AD203B41FA5}">
                      <a16:colId xmlns:a16="http://schemas.microsoft.com/office/drawing/2014/main" val="2944329391"/>
                    </a:ext>
                  </a:extLst>
                </a:gridCol>
                <a:gridCol w="898878">
                  <a:extLst>
                    <a:ext uri="{9D8B030D-6E8A-4147-A177-3AD203B41FA5}">
                      <a16:colId xmlns:a16="http://schemas.microsoft.com/office/drawing/2014/main" val="978484637"/>
                    </a:ext>
                  </a:extLst>
                </a:gridCol>
                <a:gridCol w="898878">
                  <a:extLst>
                    <a:ext uri="{9D8B030D-6E8A-4147-A177-3AD203B41FA5}">
                      <a16:colId xmlns:a16="http://schemas.microsoft.com/office/drawing/2014/main" val="3827105779"/>
                    </a:ext>
                  </a:extLst>
                </a:gridCol>
              </a:tblGrid>
              <a:tr h="5648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121938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858571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604974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491619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634990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14759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06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5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326</Words>
  <Application>Microsoft Office PowerPoint</Application>
  <PresentationFormat>宽屏</PresentationFormat>
  <Paragraphs>181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Zepeng Wang</dc:creator>
  <cp:lastModifiedBy>Zepeng Wang</cp:lastModifiedBy>
  <cp:revision>17</cp:revision>
  <dcterms:created xsi:type="dcterms:W3CDTF">2020-04-22T08:34:26Z</dcterms:created>
  <dcterms:modified xsi:type="dcterms:W3CDTF">2020-04-22T17:29:27Z</dcterms:modified>
</cp:coreProperties>
</file>