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</p:sldMasterIdLst>
  <p:notesMasterIdLst>
    <p:notesMasterId r:id="rId38"/>
  </p:notesMasterIdLst>
  <p:handoutMasterIdLst>
    <p:handoutMasterId r:id="rId39"/>
  </p:handout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10" r:id="rId12"/>
    <p:sldId id="311" r:id="rId13"/>
    <p:sldId id="312" r:id="rId14"/>
    <p:sldId id="313" r:id="rId15"/>
    <p:sldId id="315" r:id="rId16"/>
    <p:sldId id="316" r:id="rId17"/>
    <p:sldId id="317" r:id="rId18"/>
    <p:sldId id="318" r:id="rId19"/>
    <p:sldId id="314" r:id="rId20"/>
    <p:sldId id="321" r:id="rId21"/>
    <p:sldId id="257" r:id="rId22"/>
    <p:sldId id="322" r:id="rId23"/>
    <p:sldId id="319" r:id="rId24"/>
    <p:sldId id="258" r:id="rId25"/>
    <p:sldId id="259" r:id="rId26"/>
    <p:sldId id="260" r:id="rId27"/>
    <p:sldId id="261" r:id="rId28"/>
    <p:sldId id="324" r:id="rId29"/>
    <p:sldId id="325" r:id="rId30"/>
    <p:sldId id="326" r:id="rId31"/>
    <p:sldId id="323" r:id="rId32"/>
    <p:sldId id="328" r:id="rId33"/>
    <p:sldId id="327" r:id="rId34"/>
    <p:sldId id="329" r:id="rId35"/>
    <p:sldId id="330" r:id="rId36"/>
    <p:sldId id="331" r:id="rId37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91" autoAdjust="0"/>
  </p:normalViewPr>
  <p:slideViewPr>
    <p:cSldViewPr snapToGrid="0">
      <p:cViewPr varScale="1">
        <p:scale>
          <a:sx n="101" d="100"/>
          <a:sy n="101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hProcess4" loCatId="process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zh-CN" altLang="en-US"/>
        </a:p>
      </dgm:t>
    </dgm:pt>
    <dgm:pt modelId="{701D68F5-42F8-47BC-8FED-84C50F595DF0}">
      <dgm:prSet phldrT="[Text]"/>
      <dgm:spPr>
        <a:solidFill>
          <a:schemeClr val="accent1"/>
        </a:solidFill>
      </dgm:spPr>
      <dgm:t>
        <a:bodyPr rtlCol="0"/>
        <a:lstStyle/>
        <a:p>
          <a:pPr rtl="0"/>
          <a:r>
            <a:rPr lang="zh-CN" altLang="en-US" noProof="0" dirty="0">
              <a:latin typeface="等线" panose="02010600030101010101" pitchFamily="2" charset="-122"/>
              <a:ea typeface="等线" panose="02010600030101010101" pitchFamily="2" charset="-122"/>
            </a:rPr>
            <a:t>简介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zh-CN" altLang="en-US" noProof="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zh-CN" altLang="en-US" noProof="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等线" panose="02010600030101010101" pitchFamily="2" charset="-122"/>
              <a:ea typeface="等线" panose="02010600030101010101" pitchFamily="2" charset="-122"/>
            </a:rPr>
            <a:t>数据处理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zh-CN" altLang="en-US" noProof="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zh-CN" altLang="en-US" noProof="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76CC3289-2662-43F0-A3C6-BA04A135F08C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 rtlCol="0"/>
        <a:lstStyle/>
        <a:p>
          <a:pPr rtl="0"/>
          <a:r>
            <a:rPr lang="zh-CN" altLang="en-US" noProof="0" dirty="0">
              <a:latin typeface="等线" panose="02010600030101010101" pitchFamily="2" charset="-122"/>
              <a:ea typeface="等线" panose="02010600030101010101" pitchFamily="2" charset="-122"/>
            </a:rPr>
            <a:t>模型选取</a:t>
          </a: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zh-CN" altLang="en-US" noProof="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zh-CN" altLang="en-US" noProof="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BEE0AAC3-1E94-4FBD-A752-805DD5E90BD7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等线" panose="02010600030101010101" pitchFamily="2" charset="-122"/>
              <a:ea typeface="等线" panose="02010600030101010101" pitchFamily="2" charset="-122"/>
            </a:rPr>
            <a:t>数据清洗</a:t>
          </a:r>
        </a:p>
      </dgm:t>
    </dgm:pt>
    <dgm:pt modelId="{AFDBD09A-0721-4849-8F77-F707F1156E7C}" type="parTrans" cxnId="{8A56DC77-43E2-47D5-8B50-C513ABD85B87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33AE7EC3-EEA3-499B-8FC3-41FC1D2CF731}" type="sibTrans" cxnId="{8A56DC77-43E2-47D5-8B50-C513ABD85B87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EEA5FCD0-17D9-40FB-B818-11F7830B5AF0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等线" panose="02010600030101010101" pitchFamily="2" charset="-122"/>
              <a:ea typeface="等线" panose="02010600030101010101" pitchFamily="2" charset="-122"/>
            </a:rPr>
            <a:t>特征工程</a:t>
          </a:r>
        </a:p>
      </dgm:t>
    </dgm:pt>
    <dgm:pt modelId="{69D66AB0-6A07-428D-A228-B835C348D752}" type="parTrans" cxnId="{40D052AB-D33D-4043-8D29-3CF65F8107C8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9DEB27E4-5C96-4D99-8DB7-1AA8B6524571}" type="sibTrans" cxnId="{40D052AB-D33D-4043-8D29-3CF65F8107C8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679E15C1-CEEC-4A9D-B0AC-43B9CA4DEB4D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等线" panose="02010600030101010101" pitchFamily="2" charset="-122"/>
              <a:ea typeface="等线" panose="02010600030101010101" pitchFamily="2" charset="-122"/>
            </a:rPr>
            <a:t>项目简介</a:t>
          </a:r>
        </a:p>
      </dgm:t>
    </dgm:pt>
    <dgm:pt modelId="{64FBAEFB-CED7-4A91-9E06-2C60F5AF57AF}" type="parTrans" cxnId="{A000F645-52CF-4BB6-96E8-4AA240229460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C132F7C3-E627-4574-AB03-33D204CF323C}" type="sibTrans" cxnId="{A000F645-52CF-4BB6-96E8-4AA240229460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12786945-779D-4680-AC90-D286C8BA82FA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等线" panose="02010600030101010101" pitchFamily="2" charset="-122"/>
              <a:ea typeface="等线" panose="02010600030101010101" pitchFamily="2" charset="-122"/>
            </a:rPr>
            <a:t>成员分工</a:t>
          </a:r>
        </a:p>
      </dgm:t>
    </dgm:pt>
    <dgm:pt modelId="{8394B60A-49D6-4DE8-B6B5-3B20CBD62532}" type="parTrans" cxnId="{8978C19E-89E2-4C83-A308-FF799A1412DB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DE86B4C0-4EBD-4628-8730-44A39863FAD9}" type="sibTrans" cxnId="{8978C19E-89E2-4C83-A308-FF799A1412DB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BADF1B1D-AEC2-4A14-8B53-12E9FD7415A9}">
      <dgm:prSet phldrT="[Text]"/>
      <dgm:spPr/>
      <dgm:t>
        <a:bodyPr rtlCol="0"/>
        <a:lstStyle/>
        <a:p>
          <a:pPr rtl="0"/>
          <a:r>
            <a:rPr lang="en-US" altLang="zh-CN" noProof="0" dirty="0">
              <a:latin typeface="等线" panose="02010600030101010101" pitchFamily="2" charset="-122"/>
              <a:ea typeface="等线" panose="02010600030101010101" pitchFamily="2" charset="-122"/>
            </a:rPr>
            <a:t>GBDT</a:t>
          </a:r>
          <a:endParaRPr lang="zh-CN" altLang="en-US" noProof="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02BEAEA8-999B-4359-A4AA-B21DF6258307}" type="parTrans" cxnId="{7ED08116-6675-4F47-B89B-DFCD32D05DCD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D1854943-7113-43D9-89A9-0672B7C5EC14}" type="sibTrans" cxnId="{7ED08116-6675-4F47-B89B-DFCD32D05DCD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1BACB861-27DF-468B-BD52-688523862BD5}">
      <dgm:prSet phldrT="[Text]"/>
      <dgm:spPr/>
      <dgm:t>
        <a:bodyPr rtlCol="0"/>
        <a:lstStyle/>
        <a:p>
          <a:pPr rtl="0"/>
          <a:r>
            <a:rPr lang="en-US" altLang="zh-CN" noProof="0" dirty="0">
              <a:latin typeface="等线" panose="02010600030101010101" pitchFamily="2" charset="-122"/>
              <a:ea typeface="等线" panose="02010600030101010101" pitchFamily="2" charset="-122"/>
            </a:rPr>
            <a:t>Simple MLP</a:t>
          </a:r>
          <a:endParaRPr lang="zh-CN" altLang="en-US" noProof="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8B5926DA-26D3-47D7-AFAB-916C67DF694C}" type="parTrans" cxnId="{739EC5DA-AB35-49C0-A863-90FE31A65744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F9AD0072-65A4-48A8-AEDB-3D682A9E920A}" type="sibTrans" cxnId="{739EC5DA-AB35-49C0-A863-90FE31A65744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DF560302-21CC-4864-9693-26C054E40EDF}">
      <dgm:prSet/>
      <dgm:spPr/>
      <dgm:t>
        <a:bodyPr/>
        <a:lstStyle/>
        <a:p>
          <a:r>
            <a:rPr lang="zh-CN" altLang="en-US" dirty="0">
              <a:latin typeface="等线" panose="02010600030101010101" pitchFamily="2" charset="-122"/>
              <a:ea typeface="等线" panose="02010600030101010101" pitchFamily="2" charset="-122"/>
            </a:rPr>
            <a:t>总结</a:t>
          </a:r>
        </a:p>
      </dgm:t>
    </dgm:pt>
    <dgm:pt modelId="{2202B82E-3DBF-49B3-B729-DE622D37AA16}" type="parTrans" cxnId="{06A5AE84-9AD0-4B74-9914-1186F8FD8E9D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03D4E61D-6378-4AAB-99D7-85E856675B77}" type="sibTrans" cxnId="{06A5AE84-9AD0-4B74-9914-1186F8FD8E9D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085995AC-46FF-4350-96F0-D55C0A714701}">
      <dgm:prSet/>
      <dgm:spPr/>
      <dgm:t>
        <a:bodyPr/>
        <a:lstStyle/>
        <a:p>
          <a:r>
            <a:rPr lang="zh-CN" altLang="en-US" dirty="0">
              <a:latin typeface="等线" panose="02010600030101010101" pitchFamily="2" charset="-122"/>
              <a:ea typeface="等线" panose="02010600030101010101" pitchFamily="2" charset="-122"/>
            </a:rPr>
            <a:t>总结</a:t>
          </a:r>
        </a:p>
      </dgm:t>
    </dgm:pt>
    <dgm:pt modelId="{66900F50-8FE5-46F0-8E02-02D2FC490CA5}" type="parTrans" cxnId="{17A00E7C-2A6B-49CE-B6BE-312F90114632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CDF75BD2-B9D3-4B6B-9847-95C66DDBD764}" type="sibTrans" cxnId="{17A00E7C-2A6B-49CE-B6BE-312F90114632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FAAD49B4-C122-4F50-8958-FC4788C5FF15}">
      <dgm:prSet/>
      <dgm:spPr/>
      <dgm:t>
        <a:bodyPr/>
        <a:lstStyle/>
        <a:p>
          <a:r>
            <a:rPr lang="zh-CN" altLang="en-US" dirty="0">
              <a:latin typeface="等线" panose="02010600030101010101" pitchFamily="2" charset="-122"/>
              <a:ea typeface="等线" panose="02010600030101010101" pitchFamily="2" charset="-122"/>
            </a:rPr>
            <a:t>展望</a:t>
          </a:r>
        </a:p>
      </dgm:t>
    </dgm:pt>
    <dgm:pt modelId="{6EAA18EF-C6BC-4139-9303-739CA36CA966}" type="parTrans" cxnId="{C5949FA7-0182-4B0E-A061-D2E39C76BFE3}">
      <dgm:prSet/>
      <dgm:spPr/>
      <dgm:t>
        <a:bodyPr/>
        <a:lstStyle/>
        <a:p>
          <a:endParaRPr lang="zh-CN" altLang="en-US"/>
        </a:p>
      </dgm:t>
    </dgm:pt>
    <dgm:pt modelId="{A8FE7BDE-2065-44CB-9FBE-A3D6AD3407CC}" type="sibTrans" cxnId="{C5949FA7-0182-4B0E-A061-D2E39C76BFE3}">
      <dgm:prSet/>
      <dgm:spPr/>
      <dgm:t>
        <a:bodyPr/>
        <a:lstStyle/>
        <a:p>
          <a:endParaRPr lang="zh-CN" altLang="en-US"/>
        </a:p>
      </dgm:t>
    </dgm:pt>
    <dgm:pt modelId="{99F88C17-E7A0-4473-A188-0B63DD1B2A54}" type="pres">
      <dgm:prSet presAssocID="{7D9C16A6-8C48-4165-8DAF-8C957C12A8FA}" presName="Name0" presStyleCnt="0">
        <dgm:presLayoutVars>
          <dgm:dir/>
          <dgm:animLvl val="lvl"/>
          <dgm:resizeHandles val="exact"/>
        </dgm:presLayoutVars>
      </dgm:prSet>
      <dgm:spPr/>
    </dgm:pt>
    <dgm:pt modelId="{31D8C0F6-10AB-4C0C-8760-D6F3C182D4DB}" type="pres">
      <dgm:prSet presAssocID="{7D9C16A6-8C48-4165-8DAF-8C957C12A8FA}" presName="tSp" presStyleCnt="0"/>
      <dgm:spPr/>
    </dgm:pt>
    <dgm:pt modelId="{17827816-C7A3-4D15-9699-E72C0B6CCC54}" type="pres">
      <dgm:prSet presAssocID="{7D9C16A6-8C48-4165-8DAF-8C957C12A8FA}" presName="bSp" presStyleCnt="0"/>
      <dgm:spPr/>
    </dgm:pt>
    <dgm:pt modelId="{0975B962-0DDB-4064-A8E5-DB8F528E53FF}" type="pres">
      <dgm:prSet presAssocID="{7D9C16A6-8C48-4165-8DAF-8C957C12A8FA}" presName="process" presStyleCnt="0"/>
      <dgm:spPr/>
    </dgm:pt>
    <dgm:pt modelId="{4A5A289D-31BE-4200-9AB2-BCD831F6E1F1}" type="pres">
      <dgm:prSet presAssocID="{701D68F5-42F8-47BC-8FED-84C50F595DF0}" presName="composite1" presStyleCnt="0"/>
      <dgm:spPr/>
    </dgm:pt>
    <dgm:pt modelId="{DD7D1AA3-0C36-4273-90E4-A431AE884D49}" type="pres">
      <dgm:prSet presAssocID="{701D68F5-42F8-47BC-8FED-84C50F595DF0}" presName="dummyNode1" presStyleLbl="node1" presStyleIdx="0" presStyleCnt="4"/>
      <dgm:spPr/>
    </dgm:pt>
    <dgm:pt modelId="{9D8E5512-E78D-416B-9440-0BC58AB3D23A}" type="pres">
      <dgm:prSet presAssocID="{701D68F5-42F8-47BC-8FED-84C50F595DF0}" presName="childNode1" presStyleLbl="bgAcc1" presStyleIdx="0" presStyleCnt="4">
        <dgm:presLayoutVars>
          <dgm:bulletEnabled val="1"/>
        </dgm:presLayoutVars>
      </dgm:prSet>
      <dgm:spPr/>
    </dgm:pt>
    <dgm:pt modelId="{BDEFB5F0-A680-4712-BAFF-42EA0900DBBF}" type="pres">
      <dgm:prSet presAssocID="{701D68F5-42F8-47BC-8FED-84C50F595DF0}" presName="childNode1tx" presStyleLbl="bgAcc1" presStyleIdx="0" presStyleCnt="4">
        <dgm:presLayoutVars>
          <dgm:bulletEnabled val="1"/>
        </dgm:presLayoutVars>
      </dgm:prSet>
      <dgm:spPr/>
    </dgm:pt>
    <dgm:pt modelId="{B0A24797-AB05-458B-AF9E-05D81F5B9463}" type="pres">
      <dgm:prSet presAssocID="{701D68F5-42F8-47BC-8FED-84C50F595DF0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DE8DE47-30CE-4881-ACED-EE2FA4EB44E9}" type="pres">
      <dgm:prSet presAssocID="{701D68F5-42F8-47BC-8FED-84C50F595DF0}" presName="connSite1" presStyleCnt="0"/>
      <dgm:spPr/>
    </dgm:pt>
    <dgm:pt modelId="{CC6A62CD-C638-405D-A0BA-B58B20748DFA}" type="pres">
      <dgm:prSet presAssocID="{0C95B389-AC0C-4055-9AA3-38815EFC8B0A}" presName="Name9" presStyleLbl="sibTrans2D1" presStyleIdx="0" presStyleCnt="3"/>
      <dgm:spPr/>
    </dgm:pt>
    <dgm:pt modelId="{D6AAE3EF-8041-4384-8C9B-73092709EE8C}" type="pres">
      <dgm:prSet presAssocID="{91A66877-AC1C-46D9-BF2C-6024B638DEA9}" presName="composite2" presStyleCnt="0"/>
      <dgm:spPr/>
    </dgm:pt>
    <dgm:pt modelId="{86E8F83F-9EC3-45A8-868C-D2D5F08E734F}" type="pres">
      <dgm:prSet presAssocID="{91A66877-AC1C-46D9-BF2C-6024B638DEA9}" presName="dummyNode2" presStyleLbl="node1" presStyleIdx="0" presStyleCnt="4"/>
      <dgm:spPr/>
    </dgm:pt>
    <dgm:pt modelId="{6D644DC7-D9F4-4E05-AF90-E762D1437E46}" type="pres">
      <dgm:prSet presAssocID="{91A66877-AC1C-46D9-BF2C-6024B638DEA9}" presName="childNode2" presStyleLbl="bgAcc1" presStyleIdx="1" presStyleCnt="4">
        <dgm:presLayoutVars>
          <dgm:bulletEnabled val="1"/>
        </dgm:presLayoutVars>
      </dgm:prSet>
      <dgm:spPr/>
    </dgm:pt>
    <dgm:pt modelId="{9F91ACC6-19D7-4811-B570-4765541F2B10}" type="pres">
      <dgm:prSet presAssocID="{91A66877-AC1C-46D9-BF2C-6024B638DEA9}" presName="childNode2tx" presStyleLbl="bgAcc1" presStyleIdx="1" presStyleCnt="4">
        <dgm:presLayoutVars>
          <dgm:bulletEnabled val="1"/>
        </dgm:presLayoutVars>
      </dgm:prSet>
      <dgm:spPr/>
    </dgm:pt>
    <dgm:pt modelId="{6A34D32B-39CE-45E4-824B-9771E81B29C9}" type="pres">
      <dgm:prSet presAssocID="{91A66877-AC1C-46D9-BF2C-6024B638DEA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57B2AE2B-005C-4A02-B2EC-858141794A71}" type="pres">
      <dgm:prSet presAssocID="{91A66877-AC1C-46D9-BF2C-6024B638DEA9}" presName="connSite2" presStyleCnt="0"/>
      <dgm:spPr/>
    </dgm:pt>
    <dgm:pt modelId="{C27EAD10-08F6-4D13-80F6-F0CA56AA846B}" type="pres">
      <dgm:prSet presAssocID="{BFCE4A28-C381-46FF-935A-B11534EF7D87}" presName="Name18" presStyleLbl="sibTrans2D1" presStyleIdx="1" presStyleCnt="3"/>
      <dgm:spPr/>
    </dgm:pt>
    <dgm:pt modelId="{5094B418-3502-467D-A922-70BF46A14C33}" type="pres">
      <dgm:prSet presAssocID="{76CC3289-2662-43F0-A3C6-BA04A135F08C}" presName="composite1" presStyleCnt="0"/>
      <dgm:spPr/>
    </dgm:pt>
    <dgm:pt modelId="{A06DD271-D9AB-49FC-95CA-6E57AF147FEA}" type="pres">
      <dgm:prSet presAssocID="{76CC3289-2662-43F0-A3C6-BA04A135F08C}" presName="dummyNode1" presStyleLbl="node1" presStyleIdx="1" presStyleCnt="4"/>
      <dgm:spPr/>
    </dgm:pt>
    <dgm:pt modelId="{87FE5002-4A2B-4F3F-A05F-CB1014BD113D}" type="pres">
      <dgm:prSet presAssocID="{76CC3289-2662-43F0-A3C6-BA04A135F08C}" presName="childNode1" presStyleLbl="bgAcc1" presStyleIdx="2" presStyleCnt="4" custScaleX="114956">
        <dgm:presLayoutVars>
          <dgm:bulletEnabled val="1"/>
        </dgm:presLayoutVars>
      </dgm:prSet>
      <dgm:spPr/>
    </dgm:pt>
    <dgm:pt modelId="{A9C9CE3C-F259-408B-97FF-4E94737DF381}" type="pres">
      <dgm:prSet presAssocID="{76CC3289-2662-43F0-A3C6-BA04A135F08C}" presName="childNode1tx" presStyleLbl="bgAcc1" presStyleIdx="2" presStyleCnt="4">
        <dgm:presLayoutVars>
          <dgm:bulletEnabled val="1"/>
        </dgm:presLayoutVars>
      </dgm:prSet>
      <dgm:spPr/>
    </dgm:pt>
    <dgm:pt modelId="{299C4DE3-C67A-4EC6-8D6B-C042E5794D30}" type="pres">
      <dgm:prSet presAssocID="{76CC3289-2662-43F0-A3C6-BA04A135F08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E128D7C-2B39-444E-8697-8047DE4594B8}" type="pres">
      <dgm:prSet presAssocID="{76CC3289-2662-43F0-A3C6-BA04A135F08C}" presName="connSite1" presStyleCnt="0"/>
      <dgm:spPr/>
    </dgm:pt>
    <dgm:pt modelId="{7F811118-C581-4E7C-83C1-EAB2DE709250}" type="pres">
      <dgm:prSet presAssocID="{FA28C9D6-476E-43CD-BA23-D6D990FD78D0}" presName="Name9" presStyleLbl="sibTrans2D1" presStyleIdx="2" presStyleCnt="3"/>
      <dgm:spPr/>
    </dgm:pt>
    <dgm:pt modelId="{507250BC-B15C-4020-A1B3-636A181F51AE}" type="pres">
      <dgm:prSet presAssocID="{DF560302-21CC-4864-9693-26C054E40EDF}" presName="composite2" presStyleCnt="0"/>
      <dgm:spPr/>
    </dgm:pt>
    <dgm:pt modelId="{1437C08D-6B9B-4667-A28E-0FDFE83EDA3F}" type="pres">
      <dgm:prSet presAssocID="{DF560302-21CC-4864-9693-26C054E40EDF}" presName="dummyNode2" presStyleLbl="node1" presStyleIdx="2" presStyleCnt="4"/>
      <dgm:spPr/>
    </dgm:pt>
    <dgm:pt modelId="{58D82BE0-8CA9-41EC-B34C-C7F30FA43B5C}" type="pres">
      <dgm:prSet presAssocID="{DF560302-21CC-4864-9693-26C054E40EDF}" presName="childNode2" presStyleLbl="bgAcc1" presStyleIdx="3" presStyleCnt="4">
        <dgm:presLayoutVars>
          <dgm:bulletEnabled val="1"/>
        </dgm:presLayoutVars>
      </dgm:prSet>
      <dgm:spPr/>
    </dgm:pt>
    <dgm:pt modelId="{C3FF3793-56D8-43F9-B74F-D546FE17300E}" type="pres">
      <dgm:prSet presAssocID="{DF560302-21CC-4864-9693-26C054E40EDF}" presName="childNode2tx" presStyleLbl="bgAcc1" presStyleIdx="3" presStyleCnt="4">
        <dgm:presLayoutVars>
          <dgm:bulletEnabled val="1"/>
        </dgm:presLayoutVars>
      </dgm:prSet>
      <dgm:spPr/>
    </dgm:pt>
    <dgm:pt modelId="{7B72C521-2785-4904-8DF8-23686F4888B0}" type="pres">
      <dgm:prSet presAssocID="{DF560302-21CC-4864-9693-26C054E40ED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96BD47A3-FB56-4F6A-8D16-9FEE9C98EF1D}" type="pres">
      <dgm:prSet presAssocID="{DF560302-21CC-4864-9693-26C054E40EDF}" presName="connSite2" presStyleCnt="0"/>
      <dgm:spPr/>
    </dgm:pt>
  </dgm:ptLst>
  <dgm:cxnLst>
    <dgm:cxn modelId="{6A3A7002-6467-4AFA-81CF-395A8242D51A}" type="presOf" srcId="{0C95B389-AC0C-4055-9AA3-38815EFC8B0A}" destId="{CC6A62CD-C638-405D-A0BA-B58B20748DFA}" srcOrd="0" destOrd="0" presId="urn:microsoft.com/office/officeart/2005/8/layout/hProcess4"/>
    <dgm:cxn modelId="{A83B5C03-4948-46F8-A6D6-85732527059E}" type="presOf" srcId="{BEE0AAC3-1E94-4FBD-A752-805DD5E90BD7}" destId="{9F91ACC6-19D7-4811-B570-4765541F2B10}" srcOrd="1" destOrd="0" presId="urn:microsoft.com/office/officeart/2005/8/layout/hProcess4"/>
    <dgm:cxn modelId="{7ED08116-6675-4F47-B89B-DFCD32D05DCD}" srcId="{76CC3289-2662-43F0-A3C6-BA04A135F08C}" destId="{BADF1B1D-AEC2-4A14-8B53-12E9FD7415A9}" srcOrd="0" destOrd="0" parTransId="{02BEAEA8-999B-4359-A4AA-B21DF6258307}" sibTransId="{D1854943-7113-43D9-89A9-0672B7C5EC14}"/>
    <dgm:cxn modelId="{4B373118-683A-475F-A86E-F518B8EB51C3}" type="presOf" srcId="{085995AC-46FF-4350-96F0-D55C0A714701}" destId="{C3FF3793-56D8-43F9-B74F-D546FE17300E}" srcOrd="1" destOrd="0" presId="urn:microsoft.com/office/officeart/2005/8/layout/hProcess4"/>
    <dgm:cxn modelId="{7BAA5F1F-D838-4C2E-8EC0-97C27E52CBDE}" type="presOf" srcId="{679E15C1-CEEC-4A9D-B0AC-43B9CA4DEB4D}" destId="{9D8E5512-E78D-416B-9440-0BC58AB3D23A}" srcOrd="0" destOrd="0" presId="urn:microsoft.com/office/officeart/2005/8/layout/hProcess4"/>
    <dgm:cxn modelId="{3DF5CA23-BAA7-4FAD-B1D4-E7F1E04AAB6F}" type="presOf" srcId="{BFCE4A28-C381-46FF-935A-B11534EF7D87}" destId="{C27EAD10-08F6-4D13-80F6-F0CA56AA846B}" srcOrd="0" destOrd="0" presId="urn:microsoft.com/office/officeart/2005/8/layout/hProcess4"/>
    <dgm:cxn modelId="{14EB752B-EFCE-458A-AF85-F09277490261}" type="presOf" srcId="{EEA5FCD0-17D9-40FB-B818-11F7830B5AF0}" destId="{6D644DC7-D9F4-4E05-AF90-E762D1437E46}" srcOrd="0" destOrd="1" presId="urn:microsoft.com/office/officeart/2005/8/layout/hProcess4"/>
    <dgm:cxn modelId="{4844D72E-86E7-4F67-91AA-35DCF8023E5E}" type="presOf" srcId="{DF560302-21CC-4864-9693-26C054E40EDF}" destId="{7B72C521-2785-4904-8DF8-23686F4888B0}" srcOrd="0" destOrd="0" presId="urn:microsoft.com/office/officeart/2005/8/layout/hProcess4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520D60-E020-4D92-8421-CCFE3FF76C50}" type="presOf" srcId="{7D9C16A6-8C48-4165-8DAF-8C957C12A8FA}" destId="{99F88C17-E7A0-4473-A188-0B63DD1B2A54}" srcOrd="0" destOrd="0" presId="urn:microsoft.com/office/officeart/2005/8/layout/hProcess4"/>
    <dgm:cxn modelId="{50DF6160-14F2-4A82-BC0D-58DDD009C49C}" type="presOf" srcId="{76CC3289-2662-43F0-A3C6-BA04A135F08C}" destId="{299C4DE3-C67A-4EC6-8D6B-C042E5794D30}" srcOrd="0" destOrd="0" presId="urn:microsoft.com/office/officeart/2005/8/layout/hProcess4"/>
    <dgm:cxn modelId="{A000F645-52CF-4BB6-96E8-4AA240229460}" srcId="{701D68F5-42F8-47BC-8FED-84C50F595DF0}" destId="{679E15C1-CEEC-4A9D-B0AC-43B9CA4DEB4D}" srcOrd="0" destOrd="0" parTransId="{64FBAEFB-CED7-4A91-9E06-2C60F5AF57AF}" sibTransId="{C132F7C3-E627-4574-AB03-33D204CF323C}"/>
    <dgm:cxn modelId="{1060DD4D-8773-4EE8-BC1D-308476CA54A3}" type="presOf" srcId="{1BACB861-27DF-468B-BD52-688523862BD5}" destId="{A9C9CE3C-F259-408B-97FF-4E94737DF381}" srcOrd="1" destOrd="1" presId="urn:microsoft.com/office/officeart/2005/8/layout/hProcess4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7B7EBF53-56A7-48FE-A26F-9B7BDDFB4495}" type="presOf" srcId="{679E15C1-CEEC-4A9D-B0AC-43B9CA4DEB4D}" destId="{BDEFB5F0-A680-4712-BAFF-42EA0900DBBF}" srcOrd="1" destOrd="0" presId="urn:microsoft.com/office/officeart/2005/8/layout/hProcess4"/>
    <dgm:cxn modelId="{8A56DC77-43E2-47D5-8B50-C513ABD85B87}" srcId="{91A66877-AC1C-46D9-BF2C-6024B638DEA9}" destId="{BEE0AAC3-1E94-4FBD-A752-805DD5E90BD7}" srcOrd="0" destOrd="0" parTransId="{AFDBD09A-0721-4849-8F77-F707F1156E7C}" sibTransId="{33AE7EC3-EEA3-499B-8FC3-41FC1D2CF731}"/>
    <dgm:cxn modelId="{5CD3F357-C4F6-4356-841A-C9FC93E03F0B}" type="presOf" srcId="{BADF1B1D-AEC2-4A14-8B53-12E9FD7415A9}" destId="{A9C9CE3C-F259-408B-97FF-4E94737DF381}" srcOrd="1" destOrd="0" presId="urn:microsoft.com/office/officeart/2005/8/layout/hProcess4"/>
    <dgm:cxn modelId="{ABF95D79-3322-43B3-AE0D-FEC05A32AE5C}" type="presOf" srcId="{701D68F5-42F8-47BC-8FED-84C50F595DF0}" destId="{B0A24797-AB05-458B-AF9E-05D81F5B9463}" srcOrd="0" destOrd="0" presId="urn:microsoft.com/office/officeart/2005/8/layout/hProcess4"/>
    <dgm:cxn modelId="{17A00E7C-2A6B-49CE-B6BE-312F90114632}" srcId="{DF560302-21CC-4864-9693-26C054E40EDF}" destId="{085995AC-46FF-4350-96F0-D55C0A714701}" srcOrd="0" destOrd="0" parTransId="{66900F50-8FE5-46F0-8E02-02D2FC490CA5}" sibTransId="{CDF75BD2-B9D3-4B6B-9847-95C66DDBD764}"/>
    <dgm:cxn modelId="{06A5AE84-9AD0-4B74-9914-1186F8FD8E9D}" srcId="{7D9C16A6-8C48-4165-8DAF-8C957C12A8FA}" destId="{DF560302-21CC-4864-9693-26C054E40EDF}" srcOrd="3" destOrd="0" parTransId="{2202B82E-3DBF-49B3-B729-DE622D37AA16}" sibTransId="{03D4E61D-6378-4AAB-99D7-85E856675B77}"/>
    <dgm:cxn modelId="{BE75AE87-C144-4CC7-AAED-12BDD9040653}" type="presOf" srcId="{FAAD49B4-C122-4F50-8958-FC4788C5FF15}" destId="{58D82BE0-8CA9-41EC-B34C-C7F30FA43B5C}" srcOrd="0" destOrd="1" presId="urn:microsoft.com/office/officeart/2005/8/layout/hProcess4"/>
    <dgm:cxn modelId="{E788388E-ACB4-4B81-911E-3A726B5EB7CF}" type="presOf" srcId="{BADF1B1D-AEC2-4A14-8B53-12E9FD7415A9}" destId="{87FE5002-4A2B-4F3F-A05F-CB1014BD113D}" srcOrd="0" destOrd="0" presId="urn:microsoft.com/office/officeart/2005/8/layout/hProcess4"/>
    <dgm:cxn modelId="{41E13292-1133-4D5E-9D20-F4185BB42119}" type="presOf" srcId="{1BACB861-27DF-468B-BD52-688523862BD5}" destId="{87FE5002-4A2B-4F3F-A05F-CB1014BD113D}" srcOrd="0" destOrd="1" presId="urn:microsoft.com/office/officeart/2005/8/layout/hProcess4"/>
    <dgm:cxn modelId="{9607CA97-E37F-48C2-A0A4-3F0E9A54DFE1}" type="presOf" srcId="{085995AC-46FF-4350-96F0-D55C0A714701}" destId="{58D82BE0-8CA9-41EC-B34C-C7F30FA43B5C}" srcOrd="0" destOrd="0" presId="urn:microsoft.com/office/officeart/2005/8/layout/hProcess4"/>
    <dgm:cxn modelId="{EC830499-A566-422D-A9D8-2FBF797ABFE7}" type="presOf" srcId="{12786945-779D-4680-AC90-D286C8BA82FA}" destId="{BDEFB5F0-A680-4712-BAFF-42EA0900DBBF}" srcOrd="1" destOrd="1" presId="urn:microsoft.com/office/officeart/2005/8/layout/hProcess4"/>
    <dgm:cxn modelId="{8978C19E-89E2-4C83-A308-FF799A1412DB}" srcId="{701D68F5-42F8-47BC-8FED-84C50F595DF0}" destId="{12786945-779D-4680-AC90-D286C8BA82FA}" srcOrd="1" destOrd="0" parTransId="{8394B60A-49D6-4DE8-B6B5-3B20CBD62532}" sibTransId="{DE86B4C0-4EBD-4628-8730-44A39863FAD9}"/>
    <dgm:cxn modelId="{F40EB5A0-F959-43ED-87F1-184163E703C6}" type="presOf" srcId="{FA28C9D6-476E-43CD-BA23-D6D990FD78D0}" destId="{7F811118-C581-4E7C-83C1-EAB2DE709250}" srcOrd="0" destOrd="0" presId="urn:microsoft.com/office/officeart/2005/8/layout/hProcess4"/>
    <dgm:cxn modelId="{E0AEB2A6-962B-4685-AC49-67447D4B60FA}" type="presOf" srcId="{91A66877-AC1C-46D9-BF2C-6024B638DEA9}" destId="{6A34D32B-39CE-45E4-824B-9771E81B29C9}" srcOrd="0" destOrd="0" presId="urn:microsoft.com/office/officeart/2005/8/layout/hProcess4"/>
    <dgm:cxn modelId="{C5949FA7-0182-4B0E-A061-D2E39C76BFE3}" srcId="{DF560302-21CC-4864-9693-26C054E40EDF}" destId="{FAAD49B4-C122-4F50-8958-FC4788C5FF15}" srcOrd="1" destOrd="0" parTransId="{6EAA18EF-C6BC-4139-9303-739CA36CA966}" sibTransId="{A8FE7BDE-2065-44CB-9FBE-A3D6AD3407CC}"/>
    <dgm:cxn modelId="{40D052AB-D33D-4043-8D29-3CF65F8107C8}" srcId="{91A66877-AC1C-46D9-BF2C-6024B638DEA9}" destId="{EEA5FCD0-17D9-40FB-B818-11F7830B5AF0}" srcOrd="1" destOrd="0" parTransId="{69D66AB0-6A07-428D-A228-B835C348D752}" sibTransId="{9DEB27E4-5C96-4D99-8DB7-1AA8B6524571}"/>
    <dgm:cxn modelId="{14B0C7AE-B0F3-4560-9B69-A204EC2938FD}" type="presOf" srcId="{BEE0AAC3-1E94-4FBD-A752-805DD5E90BD7}" destId="{6D644DC7-D9F4-4E05-AF90-E762D1437E46}" srcOrd="0" destOrd="0" presId="urn:microsoft.com/office/officeart/2005/8/layout/hProcess4"/>
    <dgm:cxn modelId="{A11785C7-A2F2-41B8-B950-C8AADEA57FBE}" type="presOf" srcId="{EEA5FCD0-17D9-40FB-B818-11F7830B5AF0}" destId="{9F91ACC6-19D7-4811-B570-4765541F2B10}" srcOrd="1" destOrd="1" presId="urn:microsoft.com/office/officeart/2005/8/layout/hProcess4"/>
    <dgm:cxn modelId="{55501DD8-18A0-4628-8AE6-8B21803C9869}" type="presOf" srcId="{12786945-779D-4680-AC90-D286C8BA82FA}" destId="{9D8E5512-E78D-416B-9440-0BC58AB3D23A}" srcOrd="0" destOrd="1" presId="urn:microsoft.com/office/officeart/2005/8/layout/hProcess4"/>
    <dgm:cxn modelId="{739EC5DA-AB35-49C0-A863-90FE31A65744}" srcId="{76CC3289-2662-43F0-A3C6-BA04A135F08C}" destId="{1BACB861-27DF-468B-BD52-688523862BD5}" srcOrd="1" destOrd="0" parTransId="{8B5926DA-26D3-47D7-AFAB-916C67DF694C}" sibTransId="{F9AD0072-65A4-48A8-AEDB-3D682A9E920A}"/>
    <dgm:cxn modelId="{049500E2-9F5A-4A8E-8C31-41D438A361EB}" type="presOf" srcId="{FAAD49B4-C122-4F50-8958-FC4788C5FF15}" destId="{C3FF3793-56D8-43F9-B74F-D546FE17300E}" srcOrd="1" destOrd="1" presId="urn:microsoft.com/office/officeart/2005/8/layout/hProcess4"/>
    <dgm:cxn modelId="{EEA9DC70-42E3-45B3-B2B2-CC8E53CB1551}" type="presParOf" srcId="{99F88C17-E7A0-4473-A188-0B63DD1B2A54}" destId="{31D8C0F6-10AB-4C0C-8760-D6F3C182D4DB}" srcOrd="0" destOrd="0" presId="urn:microsoft.com/office/officeart/2005/8/layout/hProcess4"/>
    <dgm:cxn modelId="{AF9CCB9C-0DC0-44F3-8DBF-9BAC14283363}" type="presParOf" srcId="{99F88C17-E7A0-4473-A188-0B63DD1B2A54}" destId="{17827816-C7A3-4D15-9699-E72C0B6CCC54}" srcOrd="1" destOrd="0" presId="urn:microsoft.com/office/officeart/2005/8/layout/hProcess4"/>
    <dgm:cxn modelId="{CECB6613-04B3-4274-9442-5F41E896B380}" type="presParOf" srcId="{99F88C17-E7A0-4473-A188-0B63DD1B2A54}" destId="{0975B962-0DDB-4064-A8E5-DB8F528E53FF}" srcOrd="2" destOrd="0" presId="urn:microsoft.com/office/officeart/2005/8/layout/hProcess4"/>
    <dgm:cxn modelId="{98FAA508-60CE-481F-9551-47229DD488AE}" type="presParOf" srcId="{0975B962-0DDB-4064-A8E5-DB8F528E53FF}" destId="{4A5A289D-31BE-4200-9AB2-BCD831F6E1F1}" srcOrd="0" destOrd="0" presId="urn:microsoft.com/office/officeart/2005/8/layout/hProcess4"/>
    <dgm:cxn modelId="{F0B6F0CE-6F5D-491A-8FE5-83C5F99F5705}" type="presParOf" srcId="{4A5A289D-31BE-4200-9AB2-BCD831F6E1F1}" destId="{DD7D1AA3-0C36-4273-90E4-A431AE884D49}" srcOrd="0" destOrd="0" presId="urn:microsoft.com/office/officeart/2005/8/layout/hProcess4"/>
    <dgm:cxn modelId="{AC249EBB-A18C-41D7-B3AE-2EEB2D74BEBF}" type="presParOf" srcId="{4A5A289D-31BE-4200-9AB2-BCD831F6E1F1}" destId="{9D8E5512-E78D-416B-9440-0BC58AB3D23A}" srcOrd="1" destOrd="0" presId="urn:microsoft.com/office/officeart/2005/8/layout/hProcess4"/>
    <dgm:cxn modelId="{441EA808-E848-454C-9D6C-F0ECA96B13C0}" type="presParOf" srcId="{4A5A289D-31BE-4200-9AB2-BCD831F6E1F1}" destId="{BDEFB5F0-A680-4712-BAFF-42EA0900DBBF}" srcOrd="2" destOrd="0" presId="urn:microsoft.com/office/officeart/2005/8/layout/hProcess4"/>
    <dgm:cxn modelId="{E10DB793-418D-46CD-A8EB-49975ED61F9F}" type="presParOf" srcId="{4A5A289D-31BE-4200-9AB2-BCD831F6E1F1}" destId="{B0A24797-AB05-458B-AF9E-05D81F5B9463}" srcOrd="3" destOrd="0" presId="urn:microsoft.com/office/officeart/2005/8/layout/hProcess4"/>
    <dgm:cxn modelId="{B39C4BCC-D152-47EE-B612-E174D07DB579}" type="presParOf" srcId="{4A5A289D-31BE-4200-9AB2-BCD831F6E1F1}" destId="{DDE8DE47-30CE-4881-ACED-EE2FA4EB44E9}" srcOrd="4" destOrd="0" presId="urn:microsoft.com/office/officeart/2005/8/layout/hProcess4"/>
    <dgm:cxn modelId="{ACD325BC-05B1-4F56-ABB6-CEFE4B3037A7}" type="presParOf" srcId="{0975B962-0DDB-4064-A8E5-DB8F528E53FF}" destId="{CC6A62CD-C638-405D-A0BA-B58B20748DFA}" srcOrd="1" destOrd="0" presId="urn:microsoft.com/office/officeart/2005/8/layout/hProcess4"/>
    <dgm:cxn modelId="{1984CE85-E7F4-498A-95E0-F2073B5833DE}" type="presParOf" srcId="{0975B962-0DDB-4064-A8E5-DB8F528E53FF}" destId="{D6AAE3EF-8041-4384-8C9B-73092709EE8C}" srcOrd="2" destOrd="0" presId="urn:microsoft.com/office/officeart/2005/8/layout/hProcess4"/>
    <dgm:cxn modelId="{D98BB93D-A6A8-4C6B-9FBA-81E0F8182B5C}" type="presParOf" srcId="{D6AAE3EF-8041-4384-8C9B-73092709EE8C}" destId="{86E8F83F-9EC3-45A8-868C-D2D5F08E734F}" srcOrd="0" destOrd="0" presId="urn:microsoft.com/office/officeart/2005/8/layout/hProcess4"/>
    <dgm:cxn modelId="{2BC11A6C-F75E-4D83-8311-8A2B991B81C4}" type="presParOf" srcId="{D6AAE3EF-8041-4384-8C9B-73092709EE8C}" destId="{6D644DC7-D9F4-4E05-AF90-E762D1437E46}" srcOrd="1" destOrd="0" presId="urn:microsoft.com/office/officeart/2005/8/layout/hProcess4"/>
    <dgm:cxn modelId="{2DEB9098-6F12-46EB-92D8-49041009B0A2}" type="presParOf" srcId="{D6AAE3EF-8041-4384-8C9B-73092709EE8C}" destId="{9F91ACC6-19D7-4811-B570-4765541F2B10}" srcOrd="2" destOrd="0" presId="urn:microsoft.com/office/officeart/2005/8/layout/hProcess4"/>
    <dgm:cxn modelId="{BBFA19BC-6DEF-4078-9C1E-F667B3C5B134}" type="presParOf" srcId="{D6AAE3EF-8041-4384-8C9B-73092709EE8C}" destId="{6A34D32B-39CE-45E4-824B-9771E81B29C9}" srcOrd="3" destOrd="0" presId="urn:microsoft.com/office/officeart/2005/8/layout/hProcess4"/>
    <dgm:cxn modelId="{F470F8E0-69C2-4B1B-99A7-4CB8FA001FE5}" type="presParOf" srcId="{D6AAE3EF-8041-4384-8C9B-73092709EE8C}" destId="{57B2AE2B-005C-4A02-B2EC-858141794A71}" srcOrd="4" destOrd="0" presId="urn:microsoft.com/office/officeart/2005/8/layout/hProcess4"/>
    <dgm:cxn modelId="{B434A0F2-DF00-45CF-BAC0-8A34276934FE}" type="presParOf" srcId="{0975B962-0DDB-4064-A8E5-DB8F528E53FF}" destId="{C27EAD10-08F6-4D13-80F6-F0CA56AA846B}" srcOrd="3" destOrd="0" presId="urn:microsoft.com/office/officeart/2005/8/layout/hProcess4"/>
    <dgm:cxn modelId="{A0AEFD18-056C-495F-AEE3-AFEE23941283}" type="presParOf" srcId="{0975B962-0DDB-4064-A8E5-DB8F528E53FF}" destId="{5094B418-3502-467D-A922-70BF46A14C33}" srcOrd="4" destOrd="0" presId="urn:microsoft.com/office/officeart/2005/8/layout/hProcess4"/>
    <dgm:cxn modelId="{78703516-5707-412F-8D35-440BE8B0C42B}" type="presParOf" srcId="{5094B418-3502-467D-A922-70BF46A14C33}" destId="{A06DD271-D9AB-49FC-95CA-6E57AF147FEA}" srcOrd="0" destOrd="0" presId="urn:microsoft.com/office/officeart/2005/8/layout/hProcess4"/>
    <dgm:cxn modelId="{3475FDF0-3BAE-46F8-8793-2105296E4202}" type="presParOf" srcId="{5094B418-3502-467D-A922-70BF46A14C33}" destId="{87FE5002-4A2B-4F3F-A05F-CB1014BD113D}" srcOrd="1" destOrd="0" presId="urn:microsoft.com/office/officeart/2005/8/layout/hProcess4"/>
    <dgm:cxn modelId="{7B4B35E6-3224-4679-96B6-503BB11FA315}" type="presParOf" srcId="{5094B418-3502-467D-A922-70BF46A14C33}" destId="{A9C9CE3C-F259-408B-97FF-4E94737DF381}" srcOrd="2" destOrd="0" presId="urn:microsoft.com/office/officeart/2005/8/layout/hProcess4"/>
    <dgm:cxn modelId="{BDA3D376-0C94-4F7A-A633-4DDFC0C8C747}" type="presParOf" srcId="{5094B418-3502-467D-A922-70BF46A14C33}" destId="{299C4DE3-C67A-4EC6-8D6B-C042E5794D30}" srcOrd="3" destOrd="0" presId="urn:microsoft.com/office/officeart/2005/8/layout/hProcess4"/>
    <dgm:cxn modelId="{2B042159-83E6-4BC5-963C-EC6820EBAAA1}" type="presParOf" srcId="{5094B418-3502-467D-A922-70BF46A14C33}" destId="{DE128D7C-2B39-444E-8697-8047DE4594B8}" srcOrd="4" destOrd="0" presId="urn:microsoft.com/office/officeart/2005/8/layout/hProcess4"/>
    <dgm:cxn modelId="{9C0C3E2A-EC84-4021-B80E-08CA63B0C537}" type="presParOf" srcId="{0975B962-0DDB-4064-A8E5-DB8F528E53FF}" destId="{7F811118-C581-4E7C-83C1-EAB2DE709250}" srcOrd="5" destOrd="0" presId="urn:microsoft.com/office/officeart/2005/8/layout/hProcess4"/>
    <dgm:cxn modelId="{618AB863-51DF-4A8E-873A-729E56895800}" type="presParOf" srcId="{0975B962-0DDB-4064-A8E5-DB8F528E53FF}" destId="{507250BC-B15C-4020-A1B3-636A181F51AE}" srcOrd="6" destOrd="0" presId="urn:microsoft.com/office/officeart/2005/8/layout/hProcess4"/>
    <dgm:cxn modelId="{4D5417DB-798F-49FE-AD90-11CF77D99106}" type="presParOf" srcId="{507250BC-B15C-4020-A1B3-636A181F51AE}" destId="{1437C08D-6B9B-4667-A28E-0FDFE83EDA3F}" srcOrd="0" destOrd="0" presId="urn:microsoft.com/office/officeart/2005/8/layout/hProcess4"/>
    <dgm:cxn modelId="{42378260-B92D-4473-A7F4-0327CC7D3D48}" type="presParOf" srcId="{507250BC-B15C-4020-A1B3-636A181F51AE}" destId="{58D82BE0-8CA9-41EC-B34C-C7F30FA43B5C}" srcOrd="1" destOrd="0" presId="urn:microsoft.com/office/officeart/2005/8/layout/hProcess4"/>
    <dgm:cxn modelId="{C94EAE4A-A4D7-49F1-8B04-F0C5AC75C60E}" type="presParOf" srcId="{507250BC-B15C-4020-A1B3-636A181F51AE}" destId="{C3FF3793-56D8-43F9-B74F-D546FE17300E}" srcOrd="2" destOrd="0" presId="urn:microsoft.com/office/officeart/2005/8/layout/hProcess4"/>
    <dgm:cxn modelId="{0CC70360-6AA8-4F64-97F2-D60362D8A904}" type="presParOf" srcId="{507250BC-B15C-4020-A1B3-636A181F51AE}" destId="{7B72C521-2785-4904-8DF8-23686F4888B0}" srcOrd="3" destOrd="0" presId="urn:microsoft.com/office/officeart/2005/8/layout/hProcess4"/>
    <dgm:cxn modelId="{BCAE0BAC-219D-4106-BBDB-59592038F18B}" type="presParOf" srcId="{507250BC-B15C-4020-A1B3-636A181F51AE}" destId="{96BD47A3-FB56-4F6A-8D16-9FEE9C98EF1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55F21-87D1-4CE9-9C17-C94E7288DF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8D790A9-B739-4DFA-BCF0-8CC3E4B9CF8F}">
      <dgm:prSet phldrT="[文本]"/>
      <dgm:spPr/>
      <dgm:t>
        <a:bodyPr/>
        <a:lstStyle/>
        <a:p>
          <a:r>
            <a:rPr lang="zh-CN" altLang="en-US" dirty="0"/>
            <a:t>提取年份和牌号、重新计算</a:t>
          </a:r>
          <a:r>
            <a:rPr lang="en-US" altLang="zh-CN" dirty="0"/>
            <a:t>Pcm</a:t>
          </a:r>
          <a:endParaRPr lang="zh-CN" altLang="en-US" dirty="0"/>
        </a:p>
      </dgm:t>
    </dgm:pt>
    <dgm:pt modelId="{620089AF-28A9-44CF-BB53-A8FDEDC228C4}" type="parTrans" cxnId="{E534AE38-135A-45F0-ADD6-E500CC0CBF2C}">
      <dgm:prSet/>
      <dgm:spPr/>
      <dgm:t>
        <a:bodyPr/>
        <a:lstStyle/>
        <a:p>
          <a:endParaRPr lang="zh-CN" altLang="en-US"/>
        </a:p>
      </dgm:t>
    </dgm:pt>
    <dgm:pt modelId="{602647CA-5C9A-4E34-BDD8-55B16EE922FB}" type="sibTrans" cxnId="{E534AE38-135A-45F0-ADD6-E500CC0CBF2C}">
      <dgm:prSet/>
      <dgm:spPr/>
      <dgm:t>
        <a:bodyPr/>
        <a:lstStyle/>
        <a:p>
          <a:endParaRPr lang="zh-CN" altLang="en-US"/>
        </a:p>
      </dgm:t>
    </dgm:pt>
    <dgm:pt modelId="{A415E8FB-3DB7-46E5-BC76-C8587AEEAA8D}">
      <dgm:prSet phldrT="[文本]"/>
      <dgm:spPr/>
      <dgm:t>
        <a:bodyPr/>
        <a:lstStyle/>
        <a:p>
          <a:r>
            <a:rPr lang="zh-CN" altLang="en-US" dirty="0"/>
            <a:t>找出异常值并修改</a:t>
          </a:r>
        </a:p>
      </dgm:t>
    </dgm:pt>
    <dgm:pt modelId="{B5F86998-096D-4899-935A-394E14011C34}" type="parTrans" cxnId="{D25C47A4-65EC-4AED-9969-4117BCA85B47}">
      <dgm:prSet/>
      <dgm:spPr/>
      <dgm:t>
        <a:bodyPr/>
        <a:lstStyle/>
        <a:p>
          <a:endParaRPr lang="zh-CN" altLang="en-US"/>
        </a:p>
      </dgm:t>
    </dgm:pt>
    <dgm:pt modelId="{5002663E-536C-497A-8857-28CD1225CA94}" type="sibTrans" cxnId="{D25C47A4-65EC-4AED-9969-4117BCA85B47}">
      <dgm:prSet/>
      <dgm:spPr/>
      <dgm:t>
        <a:bodyPr/>
        <a:lstStyle/>
        <a:p>
          <a:endParaRPr lang="zh-CN" altLang="en-US"/>
        </a:p>
      </dgm:t>
    </dgm:pt>
    <dgm:pt modelId="{31DAE3C1-32EF-4660-AD74-5A5F36F3BE24}">
      <dgm:prSet phldrT="[文本]"/>
      <dgm:spPr/>
      <dgm:t>
        <a:bodyPr/>
        <a:lstStyle/>
        <a:p>
          <a:r>
            <a:rPr lang="zh-CN" altLang="en-US" dirty="0"/>
            <a:t>删除一些不符合逻辑的样本</a:t>
          </a:r>
        </a:p>
      </dgm:t>
    </dgm:pt>
    <dgm:pt modelId="{D26FFDD6-C4E9-4599-8647-CB7611D81AE3}" type="parTrans" cxnId="{E89C80DE-3B05-403C-B9EE-6294DE6FF0AF}">
      <dgm:prSet/>
      <dgm:spPr/>
      <dgm:t>
        <a:bodyPr/>
        <a:lstStyle/>
        <a:p>
          <a:endParaRPr lang="zh-CN" altLang="en-US"/>
        </a:p>
      </dgm:t>
    </dgm:pt>
    <dgm:pt modelId="{A8DF99DE-B950-486B-9197-0CA27908279E}" type="sibTrans" cxnId="{E89C80DE-3B05-403C-B9EE-6294DE6FF0AF}">
      <dgm:prSet/>
      <dgm:spPr/>
      <dgm:t>
        <a:bodyPr/>
        <a:lstStyle/>
        <a:p>
          <a:endParaRPr lang="zh-CN" altLang="en-US"/>
        </a:p>
      </dgm:t>
    </dgm:pt>
    <dgm:pt modelId="{732C0E8A-5707-413A-9448-C44D3F791DEC}" type="pres">
      <dgm:prSet presAssocID="{E4155F21-87D1-4CE9-9C17-C94E7288DF0D}" presName="Name0" presStyleCnt="0">
        <dgm:presLayoutVars>
          <dgm:dir/>
          <dgm:resizeHandles val="exact"/>
        </dgm:presLayoutVars>
      </dgm:prSet>
      <dgm:spPr/>
    </dgm:pt>
    <dgm:pt modelId="{B2761A5A-E281-4D90-8164-900BA20EE9DF}" type="pres">
      <dgm:prSet presAssocID="{78D790A9-B739-4DFA-BCF0-8CC3E4B9CF8F}" presName="node" presStyleLbl="node1" presStyleIdx="0" presStyleCnt="3">
        <dgm:presLayoutVars>
          <dgm:bulletEnabled val="1"/>
        </dgm:presLayoutVars>
      </dgm:prSet>
      <dgm:spPr/>
    </dgm:pt>
    <dgm:pt modelId="{C0ED94CF-7E9D-4A5F-A933-13EB7E322BDB}" type="pres">
      <dgm:prSet presAssocID="{602647CA-5C9A-4E34-BDD8-55B16EE922FB}" presName="sibTrans" presStyleLbl="sibTrans2D1" presStyleIdx="0" presStyleCnt="2"/>
      <dgm:spPr/>
    </dgm:pt>
    <dgm:pt modelId="{BA7F0AE0-CC90-4DBD-A9A1-7F0B3814BF02}" type="pres">
      <dgm:prSet presAssocID="{602647CA-5C9A-4E34-BDD8-55B16EE922FB}" presName="connectorText" presStyleLbl="sibTrans2D1" presStyleIdx="0" presStyleCnt="2"/>
      <dgm:spPr/>
    </dgm:pt>
    <dgm:pt modelId="{E73F2318-24D4-490A-A67B-75B23BF6303A}" type="pres">
      <dgm:prSet presAssocID="{A415E8FB-3DB7-46E5-BC76-C8587AEEAA8D}" presName="node" presStyleLbl="node1" presStyleIdx="1" presStyleCnt="3">
        <dgm:presLayoutVars>
          <dgm:bulletEnabled val="1"/>
        </dgm:presLayoutVars>
      </dgm:prSet>
      <dgm:spPr/>
    </dgm:pt>
    <dgm:pt modelId="{11E5B525-8A40-4C5F-B270-50236C5B5AED}" type="pres">
      <dgm:prSet presAssocID="{5002663E-536C-497A-8857-28CD1225CA94}" presName="sibTrans" presStyleLbl="sibTrans2D1" presStyleIdx="1" presStyleCnt="2"/>
      <dgm:spPr/>
    </dgm:pt>
    <dgm:pt modelId="{054804F1-D97D-4ED0-B7D6-B17A20CB2C7A}" type="pres">
      <dgm:prSet presAssocID="{5002663E-536C-497A-8857-28CD1225CA94}" presName="connectorText" presStyleLbl="sibTrans2D1" presStyleIdx="1" presStyleCnt="2"/>
      <dgm:spPr/>
    </dgm:pt>
    <dgm:pt modelId="{5B9705D8-9DFC-405E-99CC-2D14B1CA9B2D}" type="pres">
      <dgm:prSet presAssocID="{31DAE3C1-32EF-4660-AD74-5A5F36F3BE24}" presName="node" presStyleLbl="node1" presStyleIdx="2" presStyleCnt="3">
        <dgm:presLayoutVars>
          <dgm:bulletEnabled val="1"/>
        </dgm:presLayoutVars>
      </dgm:prSet>
      <dgm:spPr/>
    </dgm:pt>
  </dgm:ptLst>
  <dgm:cxnLst>
    <dgm:cxn modelId="{F8B5F604-3FC5-48BF-AABF-7A7305910C66}" type="presOf" srcId="{A415E8FB-3DB7-46E5-BC76-C8587AEEAA8D}" destId="{E73F2318-24D4-490A-A67B-75B23BF6303A}" srcOrd="0" destOrd="0" presId="urn:microsoft.com/office/officeart/2005/8/layout/process1"/>
    <dgm:cxn modelId="{59D73520-8A61-492F-BBB7-DFD5EF712F15}" type="presOf" srcId="{31DAE3C1-32EF-4660-AD74-5A5F36F3BE24}" destId="{5B9705D8-9DFC-405E-99CC-2D14B1CA9B2D}" srcOrd="0" destOrd="0" presId="urn:microsoft.com/office/officeart/2005/8/layout/process1"/>
    <dgm:cxn modelId="{E534AE38-135A-45F0-ADD6-E500CC0CBF2C}" srcId="{E4155F21-87D1-4CE9-9C17-C94E7288DF0D}" destId="{78D790A9-B739-4DFA-BCF0-8CC3E4B9CF8F}" srcOrd="0" destOrd="0" parTransId="{620089AF-28A9-44CF-BB53-A8FDEDC228C4}" sibTransId="{602647CA-5C9A-4E34-BDD8-55B16EE922FB}"/>
    <dgm:cxn modelId="{F80CB83E-19DE-4388-9CB6-9BA083BDBA16}" type="presOf" srcId="{5002663E-536C-497A-8857-28CD1225CA94}" destId="{11E5B525-8A40-4C5F-B270-50236C5B5AED}" srcOrd="0" destOrd="0" presId="urn:microsoft.com/office/officeart/2005/8/layout/process1"/>
    <dgm:cxn modelId="{468EAE62-5C68-4A94-B9F4-5CE4D646BF57}" type="presOf" srcId="{602647CA-5C9A-4E34-BDD8-55B16EE922FB}" destId="{C0ED94CF-7E9D-4A5F-A933-13EB7E322BDB}" srcOrd="0" destOrd="0" presId="urn:microsoft.com/office/officeart/2005/8/layout/process1"/>
    <dgm:cxn modelId="{F4A71398-1FB4-4B8C-85BB-DA7D6F82F88E}" type="presOf" srcId="{5002663E-536C-497A-8857-28CD1225CA94}" destId="{054804F1-D97D-4ED0-B7D6-B17A20CB2C7A}" srcOrd="1" destOrd="0" presId="urn:microsoft.com/office/officeart/2005/8/layout/process1"/>
    <dgm:cxn modelId="{D25C47A4-65EC-4AED-9969-4117BCA85B47}" srcId="{E4155F21-87D1-4CE9-9C17-C94E7288DF0D}" destId="{A415E8FB-3DB7-46E5-BC76-C8587AEEAA8D}" srcOrd="1" destOrd="0" parTransId="{B5F86998-096D-4899-935A-394E14011C34}" sibTransId="{5002663E-536C-497A-8857-28CD1225CA94}"/>
    <dgm:cxn modelId="{141B0AAF-17CD-49E0-ADB7-49DBA46DA7F1}" type="presOf" srcId="{78D790A9-B739-4DFA-BCF0-8CC3E4B9CF8F}" destId="{B2761A5A-E281-4D90-8164-900BA20EE9DF}" srcOrd="0" destOrd="0" presId="urn:microsoft.com/office/officeart/2005/8/layout/process1"/>
    <dgm:cxn modelId="{9E111DD9-37B1-415B-90F8-5963CAF41BA6}" type="presOf" srcId="{E4155F21-87D1-4CE9-9C17-C94E7288DF0D}" destId="{732C0E8A-5707-413A-9448-C44D3F791DEC}" srcOrd="0" destOrd="0" presId="urn:microsoft.com/office/officeart/2005/8/layout/process1"/>
    <dgm:cxn modelId="{E89C80DE-3B05-403C-B9EE-6294DE6FF0AF}" srcId="{E4155F21-87D1-4CE9-9C17-C94E7288DF0D}" destId="{31DAE3C1-32EF-4660-AD74-5A5F36F3BE24}" srcOrd="2" destOrd="0" parTransId="{D26FFDD6-C4E9-4599-8647-CB7611D81AE3}" sibTransId="{A8DF99DE-B950-486B-9197-0CA27908279E}"/>
    <dgm:cxn modelId="{4A493DFC-947F-470C-B667-D3E119E9C3D8}" type="presOf" srcId="{602647CA-5C9A-4E34-BDD8-55B16EE922FB}" destId="{BA7F0AE0-CC90-4DBD-A9A1-7F0B3814BF02}" srcOrd="1" destOrd="0" presId="urn:microsoft.com/office/officeart/2005/8/layout/process1"/>
    <dgm:cxn modelId="{B32B870E-BBD9-4BD4-A328-32B80421AF58}" type="presParOf" srcId="{732C0E8A-5707-413A-9448-C44D3F791DEC}" destId="{B2761A5A-E281-4D90-8164-900BA20EE9DF}" srcOrd="0" destOrd="0" presId="urn:microsoft.com/office/officeart/2005/8/layout/process1"/>
    <dgm:cxn modelId="{C1BA08C7-9DF2-45CE-9E70-4244F1F0036D}" type="presParOf" srcId="{732C0E8A-5707-413A-9448-C44D3F791DEC}" destId="{C0ED94CF-7E9D-4A5F-A933-13EB7E322BDB}" srcOrd="1" destOrd="0" presId="urn:microsoft.com/office/officeart/2005/8/layout/process1"/>
    <dgm:cxn modelId="{55902806-97AD-4E44-8C98-17897EB0227A}" type="presParOf" srcId="{C0ED94CF-7E9D-4A5F-A933-13EB7E322BDB}" destId="{BA7F0AE0-CC90-4DBD-A9A1-7F0B3814BF02}" srcOrd="0" destOrd="0" presId="urn:microsoft.com/office/officeart/2005/8/layout/process1"/>
    <dgm:cxn modelId="{785E2F58-B710-49D0-A27F-4FA3F116D8BA}" type="presParOf" srcId="{732C0E8A-5707-413A-9448-C44D3F791DEC}" destId="{E73F2318-24D4-490A-A67B-75B23BF6303A}" srcOrd="2" destOrd="0" presId="urn:microsoft.com/office/officeart/2005/8/layout/process1"/>
    <dgm:cxn modelId="{C33A081E-0BF4-46AC-8D88-345BD7367CC2}" type="presParOf" srcId="{732C0E8A-5707-413A-9448-C44D3F791DEC}" destId="{11E5B525-8A40-4C5F-B270-50236C5B5AED}" srcOrd="3" destOrd="0" presId="urn:microsoft.com/office/officeart/2005/8/layout/process1"/>
    <dgm:cxn modelId="{BA1F6BFB-FB9C-4214-B574-E9DB81EE35F9}" type="presParOf" srcId="{11E5B525-8A40-4C5F-B270-50236C5B5AED}" destId="{054804F1-D97D-4ED0-B7D6-B17A20CB2C7A}" srcOrd="0" destOrd="0" presId="urn:microsoft.com/office/officeart/2005/8/layout/process1"/>
    <dgm:cxn modelId="{23591CC5-5149-4694-8476-1FFC3A63033A}" type="presParOf" srcId="{732C0E8A-5707-413A-9448-C44D3F791DEC}" destId="{5B9705D8-9DFC-405E-99CC-2D14B1CA9B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155F21-87D1-4CE9-9C17-C94E7288DF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8D790A9-B739-4DFA-BCF0-8CC3E4B9CF8F}">
      <dgm:prSet phldrT="[文本]"/>
      <dgm:spPr/>
      <dgm:t>
        <a:bodyPr/>
        <a:lstStyle/>
        <a:p>
          <a:r>
            <a:rPr lang="zh-CN" altLang="en-US" dirty="0"/>
            <a:t>对离散特征做</a:t>
          </a:r>
          <a:r>
            <a:rPr lang="en-US" altLang="zh-CN" dirty="0"/>
            <a:t>one-hot</a:t>
          </a:r>
          <a:r>
            <a:rPr lang="zh-CN" altLang="en-US" dirty="0"/>
            <a:t>编码</a:t>
          </a:r>
        </a:p>
      </dgm:t>
    </dgm:pt>
    <dgm:pt modelId="{620089AF-28A9-44CF-BB53-A8FDEDC228C4}" type="parTrans" cxnId="{E534AE38-135A-45F0-ADD6-E500CC0CBF2C}">
      <dgm:prSet/>
      <dgm:spPr/>
      <dgm:t>
        <a:bodyPr/>
        <a:lstStyle/>
        <a:p>
          <a:endParaRPr lang="zh-CN" altLang="en-US"/>
        </a:p>
      </dgm:t>
    </dgm:pt>
    <dgm:pt modelId="{602647CA-5C9A-4E34-BDD8-55B16EE922FB}" type="sibTrans" cxnId="{E534AE38-135A-45F0-ADD6-E500CC0CBF2C}">
      <dgm:prSet/>
      <dgm:spPr/>
      <dgm:t>
        <a:bodyPr/>
        <a:lstStyle/>
        <a:p>
          <a:endParaRPr lang="zh-CN" altLang="en-US"/>
        </a:p>
      </dgm:t>
    </dgm:pt>
    <dgm:pt modelId="{A415E8FB-3DB7-46E5-BC76-C8587AEEAA8D}">
      <dgm:prSet phldrT="[文本]"/>
      <dgm:spPr/>
      <dgm:t>
        <a:bodyPr/>
        <a:lstStyle/>
        <a:p>
          <a:r>
            <a:rPr lang="zh-CN" altLang="en-US" dirty="0"/>
            <a:t>标准化</a:t>
          </a:r>
        </a:p>
      </dgm:t>
    </dgm:pt>
    <dgm:pt modelId="{B5F86998-096D-4899-935A-394E14011C34}" type="parTrans" cxnId="{D25C47A4-65EC-4AED-9969-4117BCA85B47}">
      <dgm:prSet/>
      <dgm:spPr/>
      <dgm:t>
        <a:bodyPr/>
        <a:lstStyle/>
        <a:p>
          <a:endParaRPr lang="zh-CN" altLang="en-US"/>
        </a:p>
      </dgm:t>
    </dgm:pt>
    <dgm:pt modelId="{5002663E-536C-497A-8857-28CD1225CA94}" type="sibTrans" cxnId="{D25C47A4-65EC-4AED-9969-4117BCA85B47}">
      <dgm:prSet/>
      <dgm:spPr/>
      <dgm:t>
        <a:bodyPr/>
        <a:lstStyle/>
        <a:p>
          <a:endParaRPr lang="zh-CN" altLang="en-US"/>
        </a:p>
      </dgm:t>
    </dgm:pt>
    <dgm:pt modelId="{31DAE3C1-32EF-4660-AD74-5A5F36F3BE24}">
      <dgm:prSet phldrT="[文本]"/>
      <dgm:spPr/>
      <dgm:t>
        <a:bodyPr/>
        <a:lstStyle/>
        <a:p>
          <a:r>
            <a:rPr lang="zh-CN" altLang="en-US" dirty="0"/>
            <a:t>特征降维</a:t>
          </a:r>
        </a:p>
      </dgm:t>
    </dgm:pt>
    <dgm:pt modelId="{D26FFDD6-C4E9-4599-8647-CB7611D81AE3}" type="parTrans" cxnId="{E89C80DE-3B05-403C-B9EE-6294DE6FF0AF}">
      <dgm:prSet/>
      <dgm:spPr/>
      <dgm:t>
        <a:bodyPr/>
        <a:lstStyle/>
        <a:p>
          <a:endParaRPr lang="zh-CN" altLang="en-US"/>
        </a:p>
      </dgm:t>
    </dgm:pt>
    <dgm:pt modelId="{A8DF99DE-B950-486B-9197-0CA27908279E}" type="sibTrans" cxnId="{E89C80DE-3B05-403C-B9EE-6294DE6FF0AF}">
      <dgm:prSet/>
      <dgm:spPr/>
      <dgm:t>
        <a:bodyPr/>
        <a:lstStyle/>
        <a:p>
          <a:endParaRPr lang="zh-CN" altLang="en-US"/>
        </a:p>
      </dgm:t>
    </dgm:pt>
    <dgm:pt modelId="{732C0E8A-5707-413A-9448-C44D3F791DEC}" type="pres">
      <dgm:prSet presAssocID="{E4155F21-87D1-4CE9-9C17-C94E7288DF0D}" presName="Name0" presStyleCnt="0">
        <dgm:presLayoutVars>
          <dgm:dir/>
          <dgm:resizeHandles val="exact"/>
        </dgm:presLayoutVars>
      </dgm:prSet>
      <dgm:spPr/>
    </dgm:pt>
    <dgm:pt modelId="{B2761A5A-E281-4D90-8164-900BA20EE9DF}" type="pres">
      <dgm:prSet presAssocID="{78D790A9-B739-4DFA-BCF0-8CC3E4B9CF8F}" presName="node" presStyleLbl="node1" presStyleIdx="0" presStyleCnt="3">
        <dgm:presLayoutVars>
          <dgm:bulletEnabled val="1"/>
        </dgm:presLayoutVars>
      </dgm:prSet>
      <dgm:spPr/>
    </dgm:pt>
    <dgm:pt modelId="{C0ED94CF-7E9D-4A5F-A933-13EB7E322BDB}" type="pres">
      <dgm:prSet presAssocID="{602647CA-5C9A-4E34-BDD8-55B16EE922FB}" presName="sibTrans" presStyleLbl="sibTrans2D1" presStyleIdx="0" presStyleCnt="2"/>
      <dgm:spPr/>
    </dgm:pt>
    <dgm:pt modelId="{BA7F0AE0-CC90-4DBD-A9A1-7F0B3814BF02}" type="pres">
      <dgm:prSet presAssocID="{602647CA-5C9A-4E34-BDD8-55B16EE922FB}" presName="connectorText" presStyleLbl="sibTrans2D1" presStyleIdx="0" presStyleCnt="2"/>
      <dgm:spPr/>
    </dgm:pt>
    <dgm:pt modelId="{E73F2318-24D4-490A-A67B-75B23BF6303A}" type="pres">
      <dgm:prSet presAssocID="{A415E8FB-3DB7-46E5-BC76-C8587AEEAA8D}" presName="node" presStyleLbl="node1" presStyleIdx="1" presStyleCnt="3">
        <dgm:presLayoutVars>
          <dgm:bulletEnabled val="1"/>
        </dgm:presLayoutVars>
      </dgm:prSet>
      <dgm:spPr/>
    </dgm:pt>
    <dgm:pt modelId="{11E5B525-8A40-4C5F-B270-50236C5B5AED}" type="pres">
      <dgm:prSet presAssocID="{5002663E-536C-497A-8857-28CD1225CA94}" presName="sibTrans" presStyleLbl="sibTrans2D1" presStyleIdx="1" presStyleCnt="2"/>
      <dgm:spPr/>
    </dgm:pt>
    <dgm:pt modelId="{054804F1-D97D-4ED0-B7D6-B17A20CB2C7A}" type="pres">
      <dgm:prSet presAssocID="{5002663E-536C-497A-8857-28CD1225CA94}" presName="connectorText" presStyleLbl="sibTrans2D1" presStyleIdx="1" presStyleCnt="2"/>
      <dgm:spPr/>
    </dgm:pt>
    <dgm:pt modelId="{5B9705D8-9DFC-405E-99CC-2D14B1CA9B2D}" type="pres">
      <dgm:prSet presAssocID="{31DAE3C1-32EF-4660-AD74-5A5F36F3BE24}" presName="node" presStyleLbl="node1" presStyleIdx="2" presStyleCnt="3">
        <dgm:presLayoutVars>
          <dgm:bulletEnabled val="1"/>
        </dgm:presLayoutVars>
      </dgm:prSet>
      <dgm:spPr/>
    </dgm:pt>
  </dgm:ptLst>
  <dgm:cxnLst>
    <dgm:cxn modelId="{F8B5F604-3FC5-48BF-AABF-7A7305910C66}" type="presOf" srcId="{A415E8FB-3DB7-46E5-BC76-C8587AEEAA8D}" destId="{E73F2318-24D4-490A-A67B-75B23BF6303A}" srcOrd="0" destOrd="0" presId="urn:microsoft.com/office/officeart/2005/8/layout/process1"/>
    <dgm:cxn modelId="{59D73520-8A61-492F-BBB7-DFD5EF712F15}" type="presOf" srcId="{31DAE3C1-32EF-4660-AD74-5A5F36F3BE24}" destId="{5B9705D8-9DFC-405E-99CC-2D14B1CA9B2D}" srcOrd="0" destOrd="0" presId="urn:microsoft.com/office/officeart/2005/8/layout/process1"/>
    <dgm:cxn modelId="{E534AE38-135A-45F0-ADD6-E500CC0CBF2C}" srcId="{E4155F21-87D1-4CE9-9C17-C94E7288DF0D}" destId="{78D790A9-B739-4DFA-BCF0-8CC3E4B9CF8F}" srcOrd="0" destOrd="0" parTransId="{620089AF-28A9-44CF-BB53-A8FDEDC228C4}" sibTransId="{602647CA-5C9A-4E34-BDD8-55B16EE922FB}"/>
    <dgm:cxn modelId="{F80CB83E-19DE-4388-9CB6-9BA083BDBA16}" type="presOf" srcId="{5002663E-536C-497A-8857-28CD1225CA94}" destId="{11E5B525-8A40-4C5F-B270-50236C5B5AED}" srcOrd="0" destOrd="0" presId="urn:microsoft.com/office/officeart/2005/8/layout/process1"/>
    <dgm:cxn modelId="{468EAE62-5C68-4A94-B9F4-5CE4D646BF57}" type="presOf" srcId="{602647CA-5C9A-4E34-BDD8-55B16EE922FB}" destId="{C0ED94CF-7E9D-4A5F-A933-13EB7E322BDB}" srcOrd="0" destOrd="0" presId="urn:microsoft.com/office/officeart/2005/8/layout/process1"/>
    <dgm:cxn modelId="{F4A71398-1FB4-4B8C-85BB-DA7D6F82F88E}" type="presOf" srcId="{5002663E-536C-497A-8857-28CD1225CA94}" destId="{054804F1-D97D-4ED0-B7D6-B17A20CB2C7A}" srcOrd="1" destOrd="0" presId="urn:microsoft.com/office/officeart/2005/8/layout/process1"/>
    <dgm:cxn modelId="{D25C47A4-65EC-4AED-9969-4117BCA85B47}" srcId="{E4155F21-87D1-4CE9-9C17-C94E7288DF0D}" destId="{A415E8FB-3DB7-46E5-BC76-C8587AEEAA8D}" srcOrd="1" destOrd="0" parTransId="{B5F86998-096D-4899-935A-394E14011C34}" sibTransId="{5002663E-536C-497A-8857-28CD1225CA94}"/>
    <dgm:cxn modelId="{141B0AAF-17CD-49E0-ADB7-49DBA46DA7F1}" type="presOf" srcId="{78D790A9-B739-4DFA-BCF0-8CC3E4B9CF8F}" destId="{B2761A5A-E281-4D90-8164-900BA20EE9DF}" srcOrd="0" destOrd="0" presId="urn:microsoft.com/office/officeart/2005/8/layout/process1"/>
    <dgm:cxn modelId="{9E111DD9-37B1-415B-90F8-5963CAF41BA6}" type="presOf" srcId="{E4155F21-87D1-4CE9-9C17-C94E7288DF0D}" destId="{732C0E8A-5707-413A-9448-C44D3F791DEC}" srcOrd="0" destOrd="0" presId="urn:microsoft.com/office/officeart/2005/8/layout/process1"/>
    <dgm:cxn modelId="{E89C80DE-3B05-403C-B9EE-6294DE6FF0AF}" srcId="{E4155F21-87D1-4CE9-9C17-C94E7288DF0D}" destId="{31DAE3C1-32EF-4660-AD74-5A5F36F3BE24}" srcOrd="2" destOrd="0" parTransId="{D26FFDD6-C4E9-4599-8647-CB7611D81AE3}" sibTransId="{A8DF99DE-B950-486B-9197-0CA27908279E}"/>
    <dgm:cxn modelId="{4A493DFC-947F-470C-B667-D3E119E9C3D8}" type="presOf" srcId="{602647CA-5C9A-4E34-BDD8-55B16EE922FB}" destId="{BA7F0AE0-CC90-4DBD-A9A1-7F0B3814BF02}" srcOrd="1" destOrd="0" presId="urn:microsoft.com/office/officeart/2005/8/layout/process1"/>
    <dgm:cxn modelId="{B32B870E-BBD9-4BD4-A328-32B80421AF58}" type="presParOf" srcId="{732C0E8A-5707-413A-9448-C44D3F791DEC}" destId="{B2761A5A-E281-4D90-8164-900BA20EE9DF}" srcOrd="0" destOrd="0" presId="urn:microsoft.com/office/officeart/2005/8/layout/process1"/>
    <dgm:cxn modelId="{C1BA08C7-9DF2-45CE-9E70-4244F1F0036D}" type="presParOf" srcId="{732C0E8A-5707-413A-9448-C44D3F791DEC}" destId="{C0ED94CF-7E9D-4A5F-A933-13EB7E322BDB}" srcOrd="1" destOrd="0" presId="urn:microsoft.com/office/officeart/2005/8/layout/process1"/>
    <dgm:cxn modelId="{55902806-97AD-4E44-8C98-17897EB0227A}" type="presParOf" srcId="{C0ED94CF-7E9D-4A5F-A933-13EB7E322BDB}" destId="{BA7F0AE0-CC90-4DBD-A9A1-7F0B3814BF02}" srcOrd="0" destOrd="0" presId="urn:microsoft.com/office/officeart/2005/8/layout/process1"/>
    <dgm:cxn modelId="{785E2F58-B710-49D0-A27F-4FA3F116D8BA}" type="presParOf" srcId="{732C0E8A-5707-413A-9448-C44D3F791DEC}" destId="{E73F2318-24D4-490A-A67B-75B23BF6303A}" srcOrd="2" destOrd="0" presId="urn:microsoft.com/office/officeart/2005/8/layout/process1"/>
    <dgm:cxn modelId="{C33A081E-0BF4-46AC-8D88-345BD7367CC2}" type="presParOf" srcId="{732C0E8A-5707-413A-9448-C44D3F791DEC}" destId="{11E5B525-8A40-4C5F-B270-50236C5B5AED}" srcOrd="3" destOrd="0" presId="urn:microsoft.com/office/officeart/2005/8/layout/process1"/>
    <dgm:cxn modelId="{BA1F6BFB-FB9C-4214-B574-E9DB81EE35F9}" type="presParOf" srcId="{11E5B525-8A40-4C5F-B270-50236C5B5AED}" destId="{054804F1-D97D-4ED0-B7D6-B17A20CB2C7A}" srcOrd="0" destOrd="0" presId="urn:microsoft.com/office/officeart/2005/8/layout/process1"/>
    <dgm:cxn modelId="{23591CC5-5149-4694-8476-1FFC3A63033A}" type="presParOf" srcId="{732C0E8A-5707-413A-9448-C44D3F791DEC}" destId="{5B9705D8-9DFC-405E-99CC-2D14B1CA9B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03B8B3-10CA-4067-8834-13CAF98ED3F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D3FFE0-2C2F-49B1-A250-AE0C029F5B9A}">
      <dgm:prSet phldrT="[文本]" custT="1"/>
      <dgm:spPr/>
      <dgm:t>
        <a:bodyPr/>
        <a:lstStyle/>
        <a:p>
          <a:r>
            <a:rPr lang="zh-CN" altLang="en-US" sz="2400" dirty="0"/>
            <a:t>传统机器学习方法</a:t>
          </a:r>
        </a:p>
      </dgm:t>
    </dgm:pt>
    <dgm:pt modelId="{BC9D01A9-213F-49D7-A6EC-B59AA6560D41}" type="parTrans" cxnId="{508364F4-B6A0-4BBF-B783-1F9FB89E631A}">
      <dgm:prSet/>
      <dgm:spPr/>
      <dgm:t>
        <a:bodyPr/>
        <a:lstStyle/>
        <a:p>
          <a:endParaRPr lang="zh-CN" altLang="en-US" sz="2400"/>
        </a:p>
      </dgm:t>
    </dgm:pt>
    <dgm:pt modelId="{A9EB52AE-A26B-427A-B68C-955D9C83D0F6}" type="sibTrans" cxnId="{508364F4-B6A0-4BBF-B783-1F9FB89E631A}">
      <dgm:prSet/>
      <dgm:spPr/>
      <dgm:t>
        <a:bodyPr/>
        <a:lstStyle/>
        <a:p>
          <a:endParaRPr lang="zh-CN" altLang="en-US" sz="2400"/>
        </a:p>
      </dgm:t>
    </dgm:pt>
    <dgm:pt modelId="{A72FD7D5-DC2A-47EB-B5E5-BD0B30069AD5}">
      <dgm:prSet phldrT="[文本]" custT="1"/>
      <dgm:spPr/>
      <dgm:t>
        <a:bodyPr/>
        <a:lstStyle/>
        <a:p>
          <a:r>
            <a:rPr lang="en-US" altLang="zh-CN" sz="2400" dirty="0"/>
            <a:t>SVR</a:t>
          </a:r>
          <a:endParaRPr lang="zh-CN" altLang="en-US" sz="2400" dirty="0"/>
        </a:p>
      </dgm:t>
    </dgm:pt>
    <dgm:pt modelId="{98A38567-093D-4C4F-B5F8-8C2BDEAEB3E8}" type="parTrans" cxnId="{CCAA433A-E749-4032-B996-AEE7124D2307}">
      <dgm:prSet custT="1"/>
      <dgm:spPr/>
      <dgm:t>
        <a:bodyPr/>
        <a:lstStyle/>
        <a:p>
          <a:endParaRPr lang="zh-CN" altLang="en-US" sz="2400"/>
        </a:p>
      </dgm:t>
    </dgm:pt>
    <dgm:pt modelId="{36D74AC5-D623-49B8-8E59-F4BA8B620706}" type="sibTrans" cxnId="{CCAA433A-E749-4032-B996-AEE7124D2307}">
      <dgm:prSet/>
      <dgm:spPr/>
      <dgm:t>
        <a:bodyPr/>
        <a:lstStyle/>
        <a:p>
          <a:endParaRPr lang="zh-CN" altLang="en-US" sz="2400"/>
        </a:p>
      </dgm:t>
    </dgm:pt>
    <dgm:pt modelId="{3D83C691-7B04-4C72-9AE6-01DE216C1F7F}">
      <dgm:prSet phldrT="[文本]" custT="1"/>
      <dgm:spPr/>
      <dgm:t>
        <a:bodyPr/>
        <a:lstStyle/>
        <a:p>
          <a:r>
            <a:rPr lang="zh-CN" altLang="en-US" sz="2400" dirty="0"/>
            <a:t>较优</a:t>
          </a:r>
        </a:p>
      </dgm:t>
    </dgm:pt>
    <dgm:pt modelId="{E78E12AF-1914-4162-A645-AF17BDA24569}" type="parTrans" cxnId="{8E6F201A-7F4A-4243-BD31-F48BC38C0BD9}">
      <dgm:prSet custT="1"/>
      <dgm:spPr/>
      <dgm:t>
        <a:bodyPr/>
        <a:lstStyle/>
        <a:p>
          <a:endParaRPr lang="zh-CN" altLang="en-US" sz="2400"/>
        </a:p>
      </dgm:t>
    </dgm:pt>
    <dgm:pt modelId="{88FFE7FD-DE7B-4772-8569-BAF8BD9EACD3}" type="sibTrans" cxnId="{8E6F201A-7F4A-4243-BD31-F48BC38C0BD9}">
      <dgm:prSet/>
      <dgm:spPr/>
      <dgm:t>
        <a:bodyPr/>
        <a:lstStyle/>
        <a:p>
          <a:endParaRPr lang="zh-CN" altLang="en-US" sz="2400"/>
        </a:p>
      </dgm:t>
    </dgm:pt>
    <dgm:pt modelId="{6DF34ADC-6F50-48E8-9A24-E7D91FF2B289}">
      <dgm:prSet custT="1"/>
      <dgm:spPr/>
      <dgm:t>
        <a:bodyPr/>
        <a:lstStyle/>
        <a:p>
          <a:r>
            <a:rPr lang="en-US" altLang="zh-CN" sz="2400" dirty="0"/>
            <a:t>GBDT</a:t>
          </a:r>
          <a:endParaRPr lang="zh-CN" altLang="en-US" sz="2400" dirty="0"/>
        </a:p>
      </dgm:t>
    </dgm:pt>
    <dgm:pt modelId="{A1043A5A-8945-4BD5-8D69-3DEF8EE72E09}" type="parTrans" cxnId="{68C4D73B-809A-4215-A52F-37B38F65494E}">
      <dgm:prSet custT="1"/>
      <dgm:spPr/>
      <dgm:t>
        <a:bodyPr/>
        <a:lstStyle/>
        <a:p>
          <a:endParaRPr lang="zh-CN" altLang="en-US" sz="2400"/>
        </a:p>
      </dgm:t>
    </dgm:pt>
    <dgm:pt modelId="{ED47204D-2C2C-4DBA-A2D8-11971116D26C}" type="sibTrans" cxnId="{68C4D73B-809A-4215-A52F-37B38F65494E}">
      <dgm:prSet/>
      <dgm:spPr/>
      <dgm:t>
        <a:bodyPr/>
        <a:lstStyle/>
        <a:p>
          <a:endParaRPr lang="zh-CN" altLang="en-US" sz="2400"/>
        </a:p>
      </dgm:t>
    </dgm:pt>
    <dgm:pt modelId="{4949CC7C-0781-4232-BAEB-095674C5C28A}" type="pres">
      <dgm:prSet presAssocID="{E703B8B3-10CA-4067-8834-13CAF98ED3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71CC922-7F0E-4EB8-96CC-96CB2FF0C8A7}" type="pres">
      <dgm:prSet presAssocID="{33D3FFE0-2C2F-49B1-A250-AE0C029F5B9A}" presName="root1" presStyleCnt="0"/>
      <dgm:spPr/>
    </dgm:pt>
    <dgm:pt modelId="{2DA631DA-7A57-4358-A05D-F6321552E542}" type="pres">
      <dgm:prSet presAssocID="{33D3FFE0-2C2F-49B1-A250-AE0C029F5B9A}" presName="LevelOneTextNode" presStyleLbl="node0" presStyleIdx="0" presStyleCnt="1" custScaleY="155641">
        <dgm:presLayoutVars>
          <dgm:chPref val="3"/>
        </dgm:presLayoutVars>
      </dgm:prSet>
      <dgm:spPr/>
    </dgm:pt>
    <dgm:pt modelId="{3CFAEDC2-9940-4320-9F66-FCBD1B145CB2}" type="pres">
      <dgm:prSet presAssocID="{33D3FFE0-2C2F-49B1-A250-AE0C029F5B9A}" presName="level2hierChild" presStyleCnt="0"/>
      <dgm:spPr/>
    </dgm:pt>
    <dgm:pt modelId="{FC479769-C2FD-43C6-B0C1-BA542089462A}" type="pres">
      <dgm:prSet presAssocID="{98A38567-093D-4C4F-B5F8-8C2BDEAEB3E8}" presName="conn2-1" presStyleLbl="parChTrans1D2" presStyleIdx="0" presStyleCnt="2"/>
      <dgm:spPr/>
    </dgm:pt>
    <dgm:pt modelId="{8570DA16-75E9-429A-8987-EB37779945D3}" type="pres">
      <dgm:prSet presAssocID="{98A38567-093D-4C4F-B5F8-8C2BDEAEB3E8}" presName="connTx" presStyleLbl="parChTrans1D2" presStyleIdx="0" presStyleCnt="2"/>
      <dgm:spPr/>
    </dgm:pt>
    <dgm:pt modelId="{687A25B5-EFB8-407D-8434-6B2324B0B474}" type="pres">
      <dgm:prSet presAssocID="{A72FD7D5-DC2A-47EB-B5E5-BD0B30069AD5}" presName="root2" presStyleCnt="0"/>
      <dgm:spPr/>
    </dgm:pt>
    <dgm:pt modelId="{1C70E209-0BCF-414E-8F86-68F09EA0F9B5}" type="pres">
      <dgm:prSet presAssocID="{A72FD7D5-DC2A-47EB-B5E5-BD0B30069AD5}" presName="LevelTwoTextNode" presStyleLbl="node2" presStyleIdx="0" presStyleCnt="2">
        <dgm:presLayoutVars>
          <dgm:chPref val="3"/>
        </dgm:presLayoutVars>
      </dgm:prSet>
      <dgm:spPr/>
    </dgm:pt>
    <dgm:pt modelId="{149E3E52-0639-40AE-89CA-FF91F85A606A}" type="pres">
      <dgm:prSet presAssocID="{A72FD7D5-DC2A-47EB-B5E5-BD0B30069AD5}" presName="level3hierChild" presStyleCnt="0"/>
      <dgm:spPr/>
    </dgm:pt>
    <dgm:pt modelId="{0D2F7B16-A1AC-4C31-BC02-5F92359CB079}" type="pres">
      <dgm:prSet presAssocID="{A1043A5A-8945-4BD5-8D69-3DEF8EE72E09}" presName="conn2-1" presStyleLbl="parChTrans1D2" presStyleIdx="1" presStyleCnt="2"/>
      <dgm:spPr/>
    </dgm:pt>
    <dgm:pt modelId="{2B29A868-B4B3-40ED-BD01-5796498EF52A}" type="pres">
      <dgm:prSet presAssocID="{A1043A5A-8945-4BD5-8D69-3DEF8EE72E09}" presName="connTx" presStyleLbl="parChTrans1D2" presStyleIdx="1" presStyleCnt="2"/>
      <dgm:spPr/>
    </dgm:pt>
    <dgm:pt modelId="{2803E127-6DCF-47BD-9818-BEAC8044A097}" type="pres">
      <dgm:prSet presAssocID="{6DF34ADC-6F50-48E8-9A24-E7D91FF2B289}" presName="root2" presStyleCnt="0"/>
      <dgm:spPr/>
    </dgm:pt>
    <dgm:pt modelId="{4CA068DA-1AD1-4947-8379-446624EB41D3}" type="pres">
      <dgm:prSet presAssocID="{6DF34ADC-6F50-48E8-9A24-E7D91FF2B289}" presName="LevelTwoTextNode" presStyleLbl="node2" presStyleIdx="1" presStyleCnt="2">
        <dgm:presLayoutVars>
          <dgm:chPref val="3"/>
        </dgm:presLayoutVars>
      </dgm:prSet>
      <dgm:spPr/>
    </dgm:pt>
    <dgm:pt modelId="{94DA4A6E-D1B2-47DE-AF2C-DB626973B1F8}" type="pres">
      <dgm:prSet presAssocID="{6DF34ADC-6F50-48E8-9A24-E7D91FF2B289}" presName="level3hierChild" presStyleCnt="0"/>
      <dgm:spPr/>
    </dgm:pt>
    <dgm:pt modelId="{90129022-DDE3-4D45-BCAA-4552FC35BA2F}" type="pres">
      <dgm:prSet presAssocID="{E78E12AF-1914-4162-A645-AF17BDA24569}" presName="conn2-1" presStyleLbl="parChTrans1D3" presStyleIdx="0" presStyleCnt="1"/>
      <dgm:spPr/>
    </dgm:pt>
    <dgm:pt modelId="{1457DBC9-58CD-47B0-BB95-2C7DAC83D5AA}" type="pres">
      <dgm:prSet presAssocID="{E78E12AF-1914-4162-A645-AF17BDA24569}" presName="connTx" presStyleLbl="parChTrans1D3" presStyleIdx="0" presStyleCnt="1"/>
      <dgm:spPr/>
    </dgm:pt>
    <dgm:pt modelId="{B512137C-E2DD-4862-9B1F-AA94E287EC60}" type="pres">
      <dgm:prSet presAssocID="{3D83C691-7B04-4C72-9AE6-01DE216C1F7F}" presName="root2" presStyleCnt="0"/>
      <dgm:spPr/>
    </dgm:pt>
    <dgm:pt modelId="{C7D9AD2F-A8DF-4820-887F-7A34B1FAFC7E}" type="pres">
      <dgm:prSet presAssocID="{3D83C691-7B04-4C72-9AE6-01DE216C1F7F}" presName="LevelTwoTextNode" presStyleLbl="node3" presStyleIdx="0" presStyleCnt="1">
        <dgm:presLayoutVars>
          <dgm:chPref val="3"/>
        </dgm:presLayoutVars>
      </dgm:prSet>
      <dgm:spPr/>
    </dgm:pt>
    <dgm:pt modelId="{E71646B0-E71A-44C4-A18F-6FC84069746E}" type="pres">
      <dgm:prSet presAssocID="{3D83C691-7B04-4C72-9AE6-01DE216C1F7F}" presName="level3hierChild" presStyleCnt="0"/>
      <dgm:spPr/>
    </dgm:pt>
  </dgm:ptLst>
  <dgm:cxnLst>
    <dgm:cxn modelId="{8E6F201A-7F4A-4243-BD31-F48BC38C0BD9}" srcId="{6DF34ADC-6F50-48E8-9A24-E7D91FF2B289}" destId="{3D83C691-7B04-4C72-9AE6-01DE216C1F7F}" srcOrd="0" destOrd="0" parTransId="{E78E12AF-1914-4162-A645-AF17BDA24569}" sibTransId="{88FFE7FD-DE7B-4772-8569-BAF8BD9EACD3}"/>
    <dgm:cxn modelId="{EC50C32D-E6C6-4FBE-947A-8631C93A52F0}" type="presOf" srcId="{33D3FFE0-2C2F-49B1-A250-AE0C029F5B9A}" destId="{2DA631DA-7A57-4358-A05D-F6321552E542}" srcOrd="0" destOrd="0" presId="urn:microsoft.com/office/officeart/2005/8/layout/hierarchy2"/>
    <dgm:cxn modelId="{F9234732-8936-4C53-AB94-87AFD9350C73}" type="presOf" srcId="{E703B8B3-10CA-4067-8834-13CAF98ED3F9}" destId="{4949CC7C-0781-4232-BAEB-095674C5C28A}" srcOrd="0" destOrd="0" presId="urn:microsoft.com/office/officeart/2005/8/layout/hierarchy2"/>
    <dgm:cxn modelId="{4957B335-1885-4314-9B3A-10B8DC785B13}" type="presOf" srcId="{3D83C691-7B04-4C72-9AE6-01DE216C1F7F}" destId="{C7D9AD2F-A8DF-4820-887F-7A34B1FAFC7E}" srcOrd="0" destOrd="0" presId="urn:microsoft.com/office/officeart/2005/8/layout/hierarchy2"/>
    <dgm:cxn modelId="{CCAA433A-E749-4032-B996-AEE7124D2307}" srcId="{33D3FFE0-2C2F-49B1-A250-AE0C029F5B9A}" destId="{A72FD7D5-DC2A-47EB-B5E5-BD0B30069AD5}" srcOrd="0" destOrd="0" parTransId="{98A38567-093D-4C4F-B5F8-8C2BDEAEB3E8}" sibTransId="{36D74AC5-D623-49B8-8E59-F4BA8B620706}"/>
    <dgm:cxn modelId="{68C4D73B-809A-4215-A52F-37B38F65494E}" srcId="{33D3FFE0-2C2F-49B1-A250-AE0C029F5B9A}" destId="{6DF34ADC-6F50-48E8-9A24-E7D91FF2B289}" srcOrd="1" destOrd="0" parTransId="{A1043A5A-8945-4BD5-8D69-3DEF8EE72E09}" sibTransId="{ED47204D-2C2C-4DBA-A2D8-11971116D26C}"/>
    <dgm:cxn modelId="{D9881D42-A422-46ED-838C-6BD65192C72D}" type="presOf" srcId="{E78E12AF-1914-4162-A645-AF17BDA24569}" destId="{1457DBC9-58CD-47B0-BB95-2C7DAC83D5AA}" srcOrd="1" destOrd="0" presId="urn:microsoft.com/office/officeart/2005/8/layout/hierarchy2"/>
    <dgm:cxn modelId="{14B940A7-B7A3-49B9-9958-A8F8C5A7CBF1}" type="presOf" srcId="{A1043A5A-8945-4BD5-8D69-3DEF8EE72E09}" destId="{2B29A868-B4B3-40ED-BD01-5796498EF52A}" srcOrd="1" destOrd="0" presId="urn:microsoft.com/office/officeart/2005/8/layout/hierarchy2"/>
    <dgm:cxn modelId="{D60C24AE-526F-4A32-854C-456CA33CCFE7}" type="presOf" srcId="{6DF34ADC-6F50-48E8-9A24-E7D91FF2B289}" destId="{4CA068DA-1AD1-4947-8379-446624EB41D3}" srcOrd="0" destOrd="0" presId="urn:microsoft.com/office/officeart/2005/8/layout/hierarchy2"/>
    <dgm:cxn modelId="{D750E3B5-BFCB-4714-BD60-D595BFBB5F41}" type="presOf" srcId="{A1043A5A-8945-4BD5-8D69-3DEF8EE72E09}" destId="{0D2F7B16-A1AC-4C31-BC02-5F92359CB079}" srcOrd="0" destOrd="0" presId="urn:microsoft.com/office/officeart/2005/8/layout/hierarchy2"/>
    <dgm:cxn modelId="{053383B9-9BB5-4BE2-8A3D-869328BB10CB}" type="presOf" srcId="{98A38567-093D-4C4F-B5F8-8C2BDEAEB3E8}" destId="{8570DA16-75E9-429A-8987-EB37779945D3}" srcOrd="1" destOrd="0" presId="urn:microsoft.com/office/officeart/2005/8/layout/hierarchy2"/>
    <dgm:cxn modelId="{86E6D5DA-FEEF-4993-BCBA-E9E3F8D7891E}" type="presOf" srcId="{98A38567-093D-4C4F-B5F8-8C2BDEAEB3E8}" destId="{FC479769-C2FD-43C6-B0C1-BA542089462A}" srcOrd="0" destOrd="0" presId="urn:microsoft.com/office/officeart/2005/8/layout/hierarchy2"/>
    <dgm:cxn modelId="{FC26A9F3-111E-4A3F-A2A5-6BFA6272463C}" type="presOf" srcId="{E78E12AF-1914-4162-A645-AF17BDA24569}" destId="{90129022-DDE3-4D45-BCAA-4552FC35BA2F}" srcOrd="0" destOrd="0" presId="urn:microsoft.com/office/officeart/2005/8/layout/hierarchy2"/>
    <dgm:cxn modelId="{508364F4-B6A0-4BBF-B783-1F9FB89E631A}" srcId="{E703B8B3-10CA-4067-8834-13CAF98ED3F9}" destId="{33D3FFE0-2C2F-49B1-A250-AE0C029F5B9A}" srcOrd="0" destOrd="0" parTransId="{BC9D01A9-213F-49D7-A6EC-B59AA6560D41}" sibTransId="{A9EB52AE-A26B-427A-B68C-955D9C83D0F6}"/>
    <dgm:cxn modelId="{96304BF5-7CFB-4E26-B2DA-5EAE0EB21EE9}" type="presOf" srcId="{A72FD7D5-DC2A-47EB-B5E5-BD0B30069AD5}" destId="{1C70E209-0BCF-414E-8F86-68F09EA0F9B5}" srcOrd="0" destOrd="0" presId="urn:microsoft.com/office/officeart/2005/8/layout/hierarchy2"/>
    <dgm:cxn modelId="{03CB94E2-83FB-452C-A030-66A9CE35C028}" type="presParOf" srcId="{4949CC7C-0781-4232-BAEB-095674C5C28A}" destId="{971CC922-7F0E-4EB8-96CC-96CB2FF0C8A7}" srcOrd="0" destOrd="0" presId="urn:microsoft.com/office/officeart/2005/8/layout/hierarchy2"/>
    <dgm:cxn modelId="{C5093322-6943-457D-AB9D-5559B16C7DC3}" type="presParOf" srcId="{971CC922-7F0E-4EB8-96CC-96CB2FF0C8A7}" destId="{2DA631DA-7A57-4358-A05D-F6321552E542}" srcOrd="0" destOrd="0" presId="urn:microsoft.com/office/officeart/2005/8/layout/hierarchy2"/>
    <dgm:cxn modelId="{7417E93D-E8E4-4DE2-8E01-B2D078E553CB}" type="presParOf" srcId="{971CC922-7F0E-4EB8-96CC-96CB2FF0C8A7}" destId="{3CFAEDC2-9940-4320-9F66-FCBD1B145CB2}" srcOrd="1" destOrd="0" presId="urn:microsoft.com/office/officeart/2005/8/layout/hierarchy2"/>
    <dgm:cxn modelId="{2709F93E-3536-408F-832B-07A571C74710}" type="presParOf" srcId="{3CFAEDC2-9940-4320-9F66-FCBD1B145CB2}" destId="{FC479769-C2FD-43C6-B0C1-BA542089462A}" srcOrd="0" destOrd="0" presId="urn:microsoft.com/office/officeart/2005/8/layout/hierarchy2"/>
    <dgm:cxn modelId="{0F6CA0F8-7529-4AEC-912B-0EABDA501913}" type="presParOf" srcId="{FC479769-C2FD-43C6-B0C1-BA542089462A}" destId="{8570DA16-75E9-429A-8987-EB37779945D3}" srcOrd="0" destOrd="0" presId="urn:microsoft.com/office/officeart/2005/8/layout/hierarchy2"/>
    <dgm:cxn modelId="{C0CF4079-BF81-4670-9333-B01C7B211D09}" type="presParOf" srcId="{3CFAEDC2-9940-4320-9F66-FCBD1B145CB2}" destId="{687A25B5-EFB8-407D-8434-6B2324B0B474}" srcOrd="1" destOrd="0" presId="urn:microsoft.com/office/officeart/2005/8/layout/hierarchy2"/>
    <dgm:cxn modelId="{485397F6-CCB7-4662-9519-911B3DDDDD6B}" type="presParOf" srcId="{687A25B5-EFB8-407D-8434-6B2324B0B474}" destId="{1C70E209-0BCF-414E-8F86-68F09EA0F9B5}" srcOrd="0" destOrd="0" presId="urn:microsoft.com/office/officeart/2005/8/layout/hierarchy2"/>
    <dgm:cxn modelId="{3C430057-5688-4664-A359-2039ABC11688}" type="presParOf" srcId="{687A25B5-EFB8-407D-8434-6B2324B0B474}" destId="{149E3E52-0639-40AE-89CA-FF91F85A606A}" srcOrd="1" destOrd="0" presId="urn:microsoft.com/office/officeart/2005/8/layout/hierarchy2"/>
    <dgm:cxn modelId="{0B87D32C-A4D0-4C2D-974D-F498895761B1}" type="presParOf" srcId="{3CFAEDC2-9940-4320-9F66-FCBD1B145CB2}" destId="{0D2F7B16-A1AC-4C31-BC02-5F92359CB079}" srcOrd="2" destOrd="0" presId="urn:microsoft.com/office/officeart/2005/8/layout/hierarchy2"/>
    <dgm:cxn modelId="{BF2DE063-0E2D-403C-8E02-1884D1F43216}" type="presParOf" srcId="{0D2F7B16-A1AC-4C31-BC02-5F92359CB079}" destId="{2B29A868-B4B3-40ED-BD01-5796498EF52A}" srcOrd="0" destOrd="0" presId="urn:microsoft.com/office/officeart/2005/8/layout/hierarchy2"/>
    <dgm:cxn modelId="{568433EC-10D1-487F-9C89-03E8193D7DAA}" type="presParOf" srcId="{3CFAEDC2-9940-4320-9F66-FCBD1B145CB2}" destId="{2803E127-6DCF-47BD-9818-BEAC8044A097}" srcOrd="3" destOrd="0" presId="urn:microsoft.com/office/officeart/2005/8/layout/hierarchy2"/>
    <dgm:cxn modelId="{B4371904-9543-4DCD-B71E-2B3474BDBB6A}" type="presParOf" srcId="{2803E127-6DCF-47BD-9818-BEAC8044A097}" destId="{4CA068DA-1AD1-4947-8379-446624EB41D3}" srcOrd="0" destOrd="0" presId="urn:microsoft.com/office/officeart/2005/8/layout/hierarchy2"/>
    <dgm:cxn modelId="{0D595B55-17FA-44A3-BA0F-526564103CD2}" type="presParOf" srcId="{2803E127-6DCF-47BD-9818-BEAC8044A097}" destId="{94DA4A6E-D1B2-47DE-AF2C-DB626973B1F8}" srcOrd="1" destOrd="0" presId="urn:microsoft.com/office/officeart/2005/8/layout/hierarchy2"/>
    <dgm:cxn modelId="{E0F1C428-B517-4836-9E96-2B5AEFF5B0BA}" type="presParOf" srcId="{94DA4A6E-D1B2-47DE-AF2C-DB626973B1F8}" destId="{90129022-DDE3-4D45-BCAA-4552FC35BA2F}" srcOrd="0" destOrd="0" presId="urn:microsoft.com/office/officeart/2005/8/layout/hierarchy2"/>
    <dgm:cxn modelId="{1BC012D9-D5C5-4174-885C-39C2FF231365}" type="presParOf" srcId="{90129022-DDE3-4D45-BCAA-4552FC35BA2F}" destId="{1457DBC9-58CD-47B0-BB95-2C7DAC83D5AA}" srcOrd="0" destOrd="0" presId="urn:microsoft.com/office/officeart/2005/8/layout/hierarchy2"/>
    <dgm:cxn modelId="{FBF2A05A-AFB5-4831-9BDE-273432BAD61B}" type="presParOf" srcId="{94DA4A6E-D1B2-47DE-AF2C-DB626973B1F8}" destId="{B512137C-E2DD-4862-9B1F-AA94E287EC60}" srcOrd="1" destOrd="0" presId="urn:microsoft.com/office/officeart/2005/8/layout/hierarchy2"/>
    <dgm:cxn modelId="{CBCF903A-0BC9-4F09-B603-C030E824CC1B}" type="presParOf" srcId="{B512137C-E2DD-4862-9B1F-AA94E287EC60}" destId="{C7D9AD2F-A8DF-4820-887F-7A34B1FAFC7E}" srcOrd="0" destOrd="0" presId="urn:microsoft.com/office/officeart/2005/8/layout/hierarchy2"/>
    <dgm:cxn modelId="{32C1B4C0-C9B2-40AD-89E0-128ECAC2BFDF}" type="presParOf" srcId="{B512137C-E2DD-4862-9B1F-AA94E287EC60}" destId="{E71646B0-E71A-44C4-A18F-6FC8406974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03B8B3-10CA-4067-8834-13CAF98ED3F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D3FFE0-2C2F-49B1-A250-AE0C029F5B9A}">
      <dgm:prSet phldrT="[文本]" custT="1"/>
      <dgm:spPr/>
      <dgm:t>
        <a:bodyPr/>
        <a:lstStyle/>
        <a:p>
          <a:r>
            <a:rPr lang="zh-CN" altLang="en-US" sz="2400" dirty="0"/>
            <a:t>基于神经网络的机器学习</a:t>
          </a:r>
        </a:p>
      </dgm:t>
    </dgm:pt>
    <dgm:pt modelId="{BC9D01A9-213F-49D7-A6EC-B59AA6560D41}" type="parTrans" cxnId="{508364F4-B6A0-4BBF-B783-1F9FB89E631A}">
      <dgm:prSet/>
      <dgm:spPr/>
      <dgm:t>
        <a:bodyPr/>
        <a:lstStyle/>
        <a:p>
          <a:endParaRPr lang="zh-CN" altLang="en-US" sz="2400"/>
        </a:p>
      </dgm:t>
    </dgm:pt>
    <dgm:pt modelId="{A9EB52AE-A26B-427A-B68C-955D9C83D0F6}" type="sibTrans" cxnId="{508364F4-B6A0-4BBF-B783-1F9FB89E631A}">
      <dgm:prSet/>
      <dgm:spPr/>
      <dgm:t>
        <a:bodyPr/>
        <a:lstStyle/>
        <a:p>
          <a:endParaRPr lang="zh-CN" altLang="en-US" sz="2400"/>
        </a:p>
      </dgm:t>
    </dgm:pt>
    <dgm:pt modelId="{A72FD7D5-DC2A-47EB-B5E5-BD0B30069AD5}">
      <dgm:prSet phldrT="[文本]" custT="1"/>
      <dgm:spPr/>
      <dgm:t>
        <a:bodyPr/>
        <a:lstStyle/>
        <a:p>
          <a:r>
            <a:rPr lang="zh-CN" altLang="en-US" sz="2400" dirty="0"/>
            <a:t>多任务</a:t>
          </a:r>
        </a:p>
      </dgm:t>
    </dgm:pt>
    <dgm:pt modelId="{98A38567-093D-4C4F-B5F8-8C2BDEAEB3E8}" type="parTrans" cxnId="{CCAA433A-E749-4032-B996-AEE7124D2307}">
      <dgm:prSet custT="1"/>
      <dgm:spPr/>
      <dgm:t>
        <a:bodyPr/>
        <a:lstStyle/>
        <a:p>
          <a:endParaRPr lang="zh-CN" altLang="en-US" sz="2400"/>
        </a:p>
      </dgm:t>
    </dgm:pt>
    <dgm:pt modelId="{36D74AC5-D623-49B8-8E59-F4BA8B620706}" type="sibTrans" cxnId="{CCAA433A-E749-4032-B996-AEE7124D2307}">
      <dgm:prSet/>
      <dgm:spPr/>
      <dgm:t>
        <a:bodyPr/>
        <a:lstStyle/>
        <a:p>
          <a:endParaRPr lang="zh-CN" altLang="en-US" sz="2400"/>
        </a:p>
      </dgm:t>
    </dgm:pt>
    <dgm:pt modelId="{3D83C691-7B04-4C72-9AE6-01DE216C1F7F}">
      <dgm:prSet phldrT="[文本]" custT="1"/>
      <dgm:spPr/>
      <dgm:t>
        <a:bodyPr/>
        <a:lstStyle/>
        <a:p>
          <a:r>
            <a:rPr lang="zh-CN" altLang="en-US" sz="2400" dirty="0"/>
            <a:t>较优</a:t>
          </a:r>
        </a:p>
      </dgm:t>
    </dgm:pt>
    <dgm:pt modelId="{E78E12AF-1914-4162-A645-AF17BDA24569}" type="parTrans" cxnId="{8E6F201A-7F4A-4243-BD31-F48BC38C0BD9}">
      <dgm:prSet custT="1"/>
      <dgm:spPr/>
      <dgm:t>
        <a:bodyPr/>
        <a:lstStyle/>
        <a:p>
          <a:endParaRPr lang="zh-CN" altLang="en-US" sz="2400"/>
        </a:p>
      </dgm:t>
    </dgm:pt>
    <dgm:pt modelId="{88FFE7FD-DE7B-4772-8569-BAF8BD9EACD3}" type="sibTrans" cxnId="{8E6F201A-7F4A-4243-BD31-F48BC38C0BD9}">
      <dgm:prSet/>
      <dgm:spPr/>
      <dgm:t>
        <a:bodyPr/>
        <a:lstStyle/>
        <a:p>
          <a:endParaRPr lang="zh-CN" altLang="en-US" sz="2400"/>
        </a:p>
      </dgm:t>
    </dgm:pt>
    <dgm:pt modelId="{6DF34ADC-6F50-48E8-9A24-E7D91FF2B289}">
      <dgm:prSet custT="1"/>
      <dgm:spPr/>
      <dgm:t>
        <a:bodyPr/>
        <a:lstStyle/>
        <a:p>
          <a:r>
            <a:rPr lang="en-US" altLang="zh-CN" sz="2400" dirty="0"/>
            <a:t>Simple MLP</a:t>
          </a:r>
          <a:endParaRPr lang="zh-CN" altLang="en-US" sz="2400" dirty="0"/>
        </a:p>
      </dgm:t>
    </dgm:pt>
    <dgm:pt modelId="{A1043A5A-8945-4BD5-8D69-3DEF8EE72E09}" type="parTrans" cxnId="{68C4D73B-809A-4215-A52F-37B38F65494E}">
      <dgm:prSet custT="1"/>
      <dgm:spPr/>
      <dgm:t>
        <a:bodyPr/>
        <a:lstStyle/>
        <a:p>
          <a:endParaRPr lang="zh-CN" altLang="en-US" sz="2400"/>
        </a:p>
      </dgm:t>
    </dgm:pt>
    <dgm:pt modelId="{ED47204D-2C2C-4DBA-A2D8-11971116D26C}" type="sibTrans" cxnId="{68C4D73B-809A-4215-A52F-37B38F65494E}">
      <dgm:prSet/>
      <dgm:spPr/>
      <dgm:t>
        <a:bodyPr/>
        <a:lstStyle/>
        <a:p>
          <a:endParaRPr lang="zh-CN" altLang="en-US" sz="2400"/>
        </a:p>
      </dgm:t>
    </dgm:pt>
    <dgm:pt modelId="{4949CC7C-0781-4232-BAEB-095674C5C28A}" type="pres">
      <dgm:prSet presAssocID="{E703B8B3-10CA-4067-8834-13CAF98ED3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71CC922-7F0E-4EB8-96CC-96CB2FF0C8A7}" type="pres">
      <dgm:prSet presAssocID="{33D3FFE0-2C2F-49B1-A250-AE0C029F5B9A}" presName="root1" presStyleCnt="0"/>
      <dgm:spPr/>
    </dgm:pt>
    <dgm:pt modelId="{2DA631DA-7A57-4358-A05D-F6321552E542}" type="pres">
      <dgm:prSet presAssocID="{33D3FFE0-2C2F-49B1-A250-AE0C029F5B9A}" presName="LevelOneTextNode" presStyleLbl="node0" presStyleIdx="0" presStyleCnt="1" custScaleY="236634">
        <dgm:presLayoutVars>
          <dgm:chPref val="3"/>
        </dgm:presLayoutVars>
      </dgm:prSet>
      <dgm:spPr/>
    </dgm:pt>
    <dgm:pt modelId="{3CFAEDC2-9940-4320-9F66-FCBD1B145CB2}" type="pres">
      <dgm:prSet presAssocID="{33D3FFE0-2C2F-49B1-A250-AE0C029F5B9A}" presName="level2hierChild" presStyleCnt="0"/>
      <dgm:spPr/>
    </dgm:pt>
    <dgm:pt modelId="{FC479769-C2FD-43C6-B0C1-BA542089462A}" type="pres">
      <dgm:prSet presAssocID="{98A38567-093D-4C4F-B5F8-8C2BDEAEB3E8}" presName="conn2-1" presStyleLbl="parChTrans1D2" presStyleIdx="0" presStyleCnt="2"/>
      <dgm:spPr/>
    </dgm:pt>
    <dgm:pt modelId="{8570DA16-75E9-429A-8987-EB37779945D3}" type="pres">
      <dgm:prSet presAssocID="{98A38567-093D-4C4F-B5F8-8C2BDEAEB3E8}" presName="connTx" presStyleLbl="parChTrans1D2" presStyleIdx="0" presStyleCnt="2"/>
      <dgm:spPr/>
    </dgm:pt>
    <dgm:pt modelId="{687A25B5-EFB8-407D-8434-6B2324B0B474}" type="pres">
      <dgm:prSet presAssocID="{A72FD7D5-DC2A-47EB-B5E5-BD0B30069AD5}" presName="root2" presStyleCnt="0"/>
      <dgm:spPr/>
    </dgm:pt>
    <dgm:pt modelId="{1C70E209-0BCF-414E-8F86-68F09EA0F9B5}" type="pres">
      <dgm:prSet presAssocID="{A72FD7D5-DC2A-47EB-B5E5-BD0B30069AD5}" presName="LevelTwoTextNode" presStyleLbl="node2" presStyleIdx="0" presStyleCnt="2">
        <dgm:presLayoutVars>
          <dgm:chPref val="3"/>
        </dgm:presLayoutVars>
      </dgm:prSet>
      <dgm:spPr/>
    </dgm:pt>
    <dgm:pt modelId="{149E3E52-0639-40AE-89CA-FF91F85A606A}" type="pres">
      <dgm:prSet presAssocID="{A72FD7D5-DC2A-47EB-B5E5-BD0B30069AD5}" presName="level3hierChild" presStyleCnt="0"/>
      <dgm:spPr/>
    </dgm:pt>
    <dgm:pt modelId="{0D2F7B16-A1AC-4C31-BC02-5F92359CB079}" type="pres">
      <dgm:prSet presAssocID="{A1043A5A-8945-4BD5-8D69-3DEF8EE72E09}" presName="conn2-1" presStyleLbl="parChTrans1D2" presStyleIdx="1" presStyleCnt="2"/>
      <dgm:spPr/>
    </dgm:pt>
    <dgm:pt modelId="{2B29A868-B4B3-40ED-BD01-5796498EF52A}" type="pres">
      <dgm:prSet presAssocID="{A1043A5A-8945-4BD5-8D69-3DEF8EE72E09}" presName="connTx" presStyleLbl="parChTrans1D2" presStyleIdx="1" presStyleCnt="2"/>
      <dgm:spPr/>
    </dgm:pt>
    <dgm:pt modelId="{2803E127-6DCF-47BD-9818-BEAC8044A097}" type="pres">
      <dgm:prSet presAssocID="{6DF34ADC-6F50-48E8-9A24-E7D91FF2B289}" presName="root2" presStyleCnt="0"/>
      <dgm:spPr/>
    </dgm:pt>
    <dgm:pt modelId="{4CA068DA-1AD1-4947-8379-446624EB41D3}" type="pres">
      <dgm:prSet presAssocID="{6DF34ADC-6F50-48E8-9A24-E7D91FF2B289}" presName="LevelTwoTextNode" presStyleLbl="node2" presStyleIdx="1" presStyleCnt="2" custScaleY="112948">
        <dgm:presLayoutVars>
          <dgm:chPref val="3"/>
        </dgm:presLayoutVars>
      </dgm:prSet>
      <dgm:spPr/>
    </dgm:pt>
    <dgm:pt modelId="{94DA4A6E-D1B2-47DE-AF2C-DB626973B1F8}" type="pres">
      <dgm:prSet presAssocID="{6DF34ADC-6F50-48E8-9A24-E7D91FF2B289}" presName="level3hierChild" presStyleCnt="0"/>
      <dgm:spPr/>
    </dgm:pt>
    <dgm:pt modelId="{90129022-DDE3-4D45-BCAA-4552FC35BA2F}" type="pres">
      <dgm:prSet presAssocID="{E78E12AF-1914-4162-A645-AF17BDA24569}" presName="conn2-1" presStyleLbl="parChTrans1D3" presStyleIdx="0" presStyleCnt="1"/>
      <dgm:spPr/>
    </dgm:pt>
    <dgm:pt modelId="{1457DBC9-58CD-47B0-BB95-2C7DAC83D5AA}" type="pres">
      <dgm:prSet presAssocID="{E78E12AF-1914-4162-A645-AF17BDA24569}" presName="connTx" presStyleLbl="parChTrans1D3" presStyleIdx="0" presStyleCnt="1"/>
      <dgm:spPr/>
    </dgm:pt>
    <dgm:pt modelId="{B512137C-E2DD-4862-9B1F-AA94E287EC60}" type="pres">
      <dgm:prSet presAssocID="{3D83C691-7B04-4C72-9AE6-01DE216C1F7F}" presName="root2" presStyleCnt="0"/>
      <dgm:spPr/>
    </dgm:pt>
    <dgm:pt modelId="{C7D9AD2F-A8DF-4820-887F-7A34B1FAFC7E}" type="pres">
      <dgm:prSet presAssocID="{3D83C691-7B04-4C72-9AE6-01DE216C1F7F}" presName="LevelTwoTextNode" presStyleLbl="node3" presStyleIdx="0" presStyleCnt="1">
        <dgm:presLayoutVars>
          <dgm:chPref val="3"/>
        </dgm:presLayoutVars>
      </dgm:prSet>
      <dgm:spPr/>
    </dgm:pt>
    <dgm:pt modelId="{E71646B0-E71A-44C4-A18F-6FC84069746E}" type="pres">
      <dgm:prSet presAssocID="{3D83C691-7B04-4C72-9AE6-01DE216C1F7F}" presName="level3hierChild" presStyleCnt="0"/>
      <dgm:spPr/>
    </dgm:pt>
  </dgm:ptLst>
  <dgm:cxnLst>
    <dgm:cxn modelId="{8E6F201A-7F4A-4243-BD31-F48BC38C0BD9}" srcId="{6DF34ADC-6F50-48E8-9A24-E7D91FF2B289}" destId="{3D83C691-7B04-4C72-9AE6-01DE216C1F7F}" srcOrd="0" destOrd="0" parTransId="{E78E12AF-1914-4162-A645-AF17BDA24569}" sibTransId="{88FFE7FD-DE7B-4772-8569-BAF8BD9EACD3}"/>
    <dgm:cxn modelId="{EC50C32D-E6C6-4FBE-947A-8631C93A52F0}" type="presOf" srcId="{33D3FFE0-2C2F-49B1-A250-AE0C029F5B9A}" destId="{2DA631DA-7A57-4358-A05D-F6321552E542}" srcOrd="0" destOrd="0" presId="urn:microsoft.com/office/officeart/2005/8/layout/hierarchy2"/>
    <dgm:cxn modelId="{F9234732-8936-4C53-AB94-87AFD9350C73}" type="presOf" srcId="{E703B8B3-10CA-4067-8834-13CAF98ED3F9}" destId="{4949CC7C-0781-4232-BAEB-095674C5C28A}" srcOrd="0" destOrd="0" presId="urn:microsoft.com/office/officeart/2005/8/layout/hierarchy2"/>
    <dgm:cxn modelId="{4957B335-1885-4314-9B3A-10B8DC785B13}" type="presOf" srcId="{3D83C691-7B04-4C72-9AE6-01DE216C1F7F}" destId="{C7D9AD2F-A8DF-4820-887F-7A34B1FAFC7E}" srcOrd="0" destOrd="0" presId="urn:microsoft.com/office/officeart/2005/8/layout/hierarchy2"/>
    <dgm:cxn modelId="{CCAA433A-E749-4032-B996-AEE7124D2307}" srcId="{33D3FFE0-2C2F-49B1-A250-AE0C029F5B9A}" destId="{A72FD7D5-DC2A-47EB-B5E5-BD0B30069AD5}" srcOrd="0" destOrd="0" parTransId="{98A38567-093D-4C4F-B5F8-8C2BDEAEB3E8}" sibTransId="{36D74AC5-D623-49B8-8E59-F4BA8B620706}"/>
    <dgm:cxn modelId="{68C4D73B-809A-4215-A52F-37B38F65494E}" srcId="{33D3FFE0-2C2F-49B1-A250-AE0C029F5B9A}" destId="{6DF34ADC-6F50-48E8-9A24-E7D91FF2B289}" srcOrd="1" destOrd="0" parTransId="{A1043A5A-8945-4BD5-8D69-3DEF8EE72E09}" sibTransId="{ED47204D-2C2C-4DBA-A2D8-11971116D26C}"/>
    <dgm:cxn modelId="{D9881D42-A422-46ED-838C-6BD65192C72D}" type="presOf" srcId="{E78E12AF-1914-4162-A645-AF17BDA24569}" destId="{1457DBC9-58CD-47B0-BB95-2C7DAC83D5AA}" srcOrd="1" destOrd="0" presId="urn:microsoft.com/office/officeart/2005/8/layout/hierarchy2"/>
    <dgm:cxn modelId="{14B940A7-B7A3-49B9-9958-A8F8C5A7CBF1}" type="presOf" srcId="{A1043A5A-8945-4BD5-8D69-3DEF8EE72E09}" destId="{2B29A868-B4B3-40ED-BD01-5796498EF52A}" srcOrd="1" destOrd="0" presId="urn:microsoft.com/office/officeart/2005/8/layout/hierarchy2"/>
    <dgm:cxn modelId="{D60C24AE-526F-4A32-854C-456CA33CCFE7}" type="presOf" srcId="{6DF34ADC-6F50-48E8-9A24-E7D91FF2B289}" destId="{4CA068DA-1AD1-4947-8379-446624EB41D3}" srcOrd="0" destOrd="0" presId="urn:microsoft.com/office/officeart/2005/8/layout/hierarchy2"/>
    <dgm:cxn modelId="{D750E3B5-BFCB-4714-BD60-D595BFBB5F41}" type="presOf" srcId="{A1043A5A-8945-4BD5-8D69-3DEF8EE72E09}" destId="{0D2F7B16-A1AC-4C31-BC02-5F92359CB079}" srcOrd="0" destOrd="0" presId="urn:microsoft.com/office/officeart/2005/8/layout/hierarchy2"/>
    <dgm:cxn modelId="{053383B9-9BB5-4BE2-8A3D-869328BB10CB}" type="presOf" srcId="{98A38567-093D-4C4F-B5F8-8C2BDEAEB3E8}" destId="{8570DA16-75E9-429A-8987-EB37779945D3}" srcOrd="1" destOrd="0" presId="urn:microsoft.com/office/officeart/2005/8/layout/hierarchy2"/>
    <dgm:cxn modelId="{86E6D5DA-FEEF-4993-BCBA-E9E3F8D7891E}" type="presOf" srcId="{98A38567-093D-4C4F-B5F8-8C2BDEAEB3E8}" destId="{FC479769-C2FD-43C6-B0C1-BA542089462A}" srcOrd="0" destOrd="0" presId="urn:microsoft.com/office/officeart/2005/8/layout/hierarchy2"/>
    <dgm:cxn modelId="{FC26A9F3-111E-4A3F-A2A5-6BFA6272463C}" type="presOf" srcId="{E78E12AF-1914-4162-A645-AF17BDA24569}" destId="{90129022-DDE3-4D45-BCAA-4552FC35BA2F}" srcOrd="0" destOrd="0" presId="urn:microsoft.com/office/officeart/2005/8/layout/hierarchy2"/>
    <dgm:cxn modelId="{508364F4-B6A0-4BBF-B783-1F9FB89E631A}" srcId="{E703B8B3-10CA-4067-8834-13CAF98ED3F9}" destId="{33D3FFE0-2C2F-49B1-A250-AE0C029F5B9A}" srcOrd="0" destOrd="0" parTransId="{BC9D01A9-213F-49D7-A6EC-B59AA6560D41}" sibTransId="{A9EB52AE-A26B-427A-B68C-955D9C83D0F6}"/>
    <dgm:cxn modelId="{96304BF5-7CFB-4E26-B2DA-5EAE0EB21EE9}" type="presOf" srcId="{A72FD7D5-DC2A-47EB-B5E5-BD0B30069AD5}" destId="{1C70E209-0BCF-414E-8F86-68F09EA0F9B5}" srcOrd="0" destOrd="0" presId="urn:microsoft.com/office/officeart/2005/8/layout/hierarchy2"/>
    <dgm:cxn modelId="{03CB94E2-83FB-452C-A030-66A9CE35C028}" type="presParOf" srcId="{4949CC7C-0781-4232-BAEB-095674C5C28A}" destId="{971CC922-7F0E-4EB8-96CC-96CB2FF0C8A7}" srcOrd="0" destOrd="0" presId="urn:microsoft.com/office/officeart/2005/8/layout/hierarchy2"/>
    <dgm:cxn modelId="{C5093322-6943-457D-AB9D-5559B16C7DC3}" type="presParOf" srcId="{971CC922-7F0E-4EB8-96CC-96CB2FF0C8A7}" destId="{2DA631DA-7A57-4358-A05D-F6321552E542}" srcOrd="0" destOrd="0" presId="urn:microsoft.com/office/officeart/2005/8/layout/hierarchy2"/>
    <dgm:cxn modelId="{7417E93D-E8E4-4DE2-8E01-B2D078E553CB}" type="presParOf" srcId="{971CC922-7F0E-4EB8-96CC-96CB2FF0C8A7}" destId="{3CFAEDC2-9940-4320-9F66-FCBD1B145CB2}" srcOrd="1" destOrd="0" presId="urn:microsoft.com/office/officeart/2005/8/layout/hierarchy2"/>
    <dgm:cxn modelId="{2709F93E-3536-408F-832B-07A571C74710}" type="presParOf" srcId="{3CFAEDC2-9940-4320-9F66-FCBD1B145CB2}" destId="{FC479769-C2FD-43C6-B0C1-BA542089462A}" srcOrd="0" destOrd="0" presId="urn:microsoft.com/office/officeart/2005/8/layout/hierarchy2"/>
    <dgm:cxn modelId="{0F6CA0F8-7529-4AEC-912B-0EABDA501913}" type="presParOf" srcId="{FC479769-C2FD-43C6-B0C1-BA542089462A}" destId="{8570DA16-75E9-429A-8987-EB37779945D3}" srcOrd="0" destOrd="0" presId="urn:microsoft.com/office/officeart/2005/8/layout/hierarchy2"/>
    <dgm:cxn modelId="{C0CF4079-BF81-4670-9333-B01C7B211D09}" type="presParOf" srcId="{3CFAEDC2-9940-4320-9F66-FCBD1B145CB2}" destId="{687A25B5-EFB8-407D-8434-6B2324B0B474}" srcOrd="1" destOrd="0" presId="urn:microsoft.com/office/officeart/2005/8/layout/hierarchy2"/>
    <dgm:cxn modelId="{485397F6-CCB7-4662-9519-911B3DDDDD6B}" type="presParOf" srcId="{687A25B5-EFB8-407D-8434-6B2324B0B474}" destId="{1C70E209-0BCF-414E-8F86-68F09EA0F9B5}" srcOrd="0" destOrd="0" presId="urn:microsoft.com/office/officeart/2005/8/layout/hierarchy2"/>
    <dgm:cxn modelId="{3C430057-5688-4664-A359-2039ABC11688}" type="presParOf" srcId="{687A25B5-EFB8-407D-8434-6B2324B0B474}" destId="{149E3E52-0639-40AE-89CA-FF91F85A606A}" srcOrd="1" destOrd="0" presId="urn:microsoft.com/office/officeart/2005/8/layout/hierarchy2"/>
    <dgm:cxn modelId="{0B87D32C-A4D0-4C2D-974D-F498895761B1}" type="presParOf" srcId="{3CFAEDC2-9940-4320-9F66-FCBD1B145CB2}" destId="{0D2F7B16-A1AC-4C31-BC02-5F92359CB079}" srcOrd="2" destOrd="0" presId="urn:microsoft.com/office/officeart/2005/8/layout/hierarchy2"/>
    <dgm:cxn modelId="{BF2DE063-0E2D-403C-8E02-1884D1F43216}" type="presParOf" srcId="{0D2F7B16-A1AC-4C31-BC02-5F92359CB079}" destId="{2B29A868-B4B3-40ED-BD01-5796498EF52A}" srcOrd="0" destOrd="0" presId="urn:microsoft.com/office/officeart/2005/8/layout/hierarchy2"/>
    <dgm:cxn modelId="{568433EC-10D1-487F-9C89-03E8193D7DAA}" type="presParOf" srcId="{3CFAEDC2-9940-4320-9F66-FCBD1B145CB2}" destId="{2803E127-6DCF-47BD-9818-BEAC8044A097}" srcOrd="3" destOrd="0" presId="urn:microsoft.com/office/officeart/2005/8/layout/hierarchy2"/>
    <dgm:cxn modelId="{B4371904-9543-4DCD-B71E-2B3474BDBB6A}" type="presParOf" srcId="{2803E127-6DCF-47BD-9818-BEAC8044A097}" destId="{4CA068DA-1AD1-4947-8379-446624EB41D3}" srcOrd="0" destOrd="0" presId="urn:microsoft.com/office/officeart/2005/8/layout/hierarchy2"/>
    <dgm:cxn modelId="{0D595B55-17FA-44A3-BA0F-526564103CD2}" type="presParOf" srcId="{2803E127-6DCF-47BD-9818-BEAC8044A097}" destId="{94DA4A6E-D1B2-47DE-AF2C-DB626973B1F8}" srcOrd="1" destOrd="0" presId="urn:microsoft.com/office/officeart/2005/8/layout/hierarchy2"/>
    <dgm:cxn modelId="{E0F1C428-B517-4836-9E96-2B5AEFF5B0BA}" type="presParOf" srcId="{94DA4A6E-D1B2-47DE-AF2C-DB626973B1F8}" destId="{90129022-DDE3-4D45-BCAA-4552FC35BA2F}" srcOrd="0" destOrd="0" presId="urn:microsoft.com/office/officeart/2005/8/layout/hierarchy2"/>
    <dgm:cxn modelId="{1BC012D9-D5C5-4174-885C-39C2FF231365}" type="presParOf" srcId="{90129022-DDE3-4D45-BCAA-4552FC35BA2F}" destId="{1457DBC9-58CD-47B0-BB95-2C7DAC83D5AA}" srcOrd="0" destOrd="0" presId="urn:microsoft.com/office/officeart/2005/8/layout/hierarchy2"/>
    <dgm:cxn modelId="{FBF2A05A-AFB5-4831-9BDE-273432BAD61B}" type="presParOf" srcId="{94DA4A6E-D1B2-47DE-AF2C-DB626973B1F8}" destId="{B512137C-E2DD-4862-9B1F-AA94E287EC60}" srcOrd="1" destOrd="0" presId="urn:microsoft.com/office/officeart/2005/8/layout/hierarchy2"/>
    <dgm:cxn modelId="{CBCF903A-0BC9-4F09-B603-C030E824CC1B}" type="presParOf" srcId="{B512137C-E2DD-4862-9B1F-AA94E287EC60}" destId="{C7D9AD2F-A8DF-4820-887F-7A34B1FAFC7E}" srcOrd="0" destOrd="0" presId="urn:microsoft.com/office/officeart/2005/8/layout/hierarchy2"/>
    <dgm:cxn modelId="{32C1B4C0-C9B2-40AD-89E0-128ECAC2BFDF}" type="presParOf" srcId="{B512137C-E2DD-4862-9B1F-AA94E287EC60}" destId="{E71646B0-E71A-44C4-A18F-6FC8406974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E5512-E78D-416B-9440-0BC58AB3D23A}">
      <dsp:nvSpPr>
        <dsp:cNvPr id="0" name=""/>
        <dsp:cNvSpPr/>
      </dsp:nvSpPr>
      <dsp:spPr>
        <a:xfrm>
          <a:off x="146711" y="777240"/>
          <a:ext cx="1810786" cy="1493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项目简介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成员分工</a:t>
          </a:r>
        </a:p>
      </dsp:txBody>
      <dsp:txXfrm>
        <a:off x="181081" y="811610"/>
        <a:ext cx="1742046" cy="1104740"/>
      </dsp:txXfrm>
    </dsp:sp>
    <dsp:sp modelId="{CC6A62CD-C638-405D-A0BA-B58B20748DFA}">
      <dsp:nvSpPr>
        <dsp:cNvPr id="0" name=""/>
        <dsp:cNvSpPr/>
      </dsp:nvSpPr>
      <dsp:spPr>
        <a:xfrm>
          <a:off x="1104227" y="917100"/>
          <a:ext cx="2315834" cy="2315834"/>
        </a:xfrm>
        <a:prstGeom prst="leftCircularArrow">
          <a:avLst>
            <a:gd name="adj1" fmla="val 4522"/>
            <a:gd name="adj2" fmla="val 575083"/>
            <a:gd name="adj3" fmla="val 2350594"/>
            <a:gd name="adj4" fmla="val 9024489"/>
            <a:gd name="adj5" fmla="val 5275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24797-AB05-458B-AF9E-05D81F5B9463}">
      <dsp:nvSpPr>
        <dsp:cNvPr id="0" name=""/>
        <dsp:cNvSpPr/>
      </dsp:nvSpPr>
      <dsp:spPr>
        <a:xfrm>
          <a:off x="549108" y="1950720"/>
          <a:ext cx="1609587" cy="640080"/>
        </a:xfrm>
        <a:prstGeom prst="roundRect">
          <a:avLst>
            <a:gd name="adj" fmla="val 10000"/>
          </a:avLst>
        </a:prstGeom>
        <a:solidFill>
          <a:schemeClr val="accent1"/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简介</a:t>
          </a:r>
        </a:p>
      </dsp:txBody>
      <dsp:txXfrm>
        <a:off x="567855" y="1969467"/>
        <a:ext cx="1572093" cy="602586"/>
      </dsp:txXfrm>
    </dsp:sp>
    <dsp:sp modelId="{6D644DC7-D9F4-4E05-AF90-E762D1437E46}">
      <dsp:nvSpPr>
        <dsp:cNvPr id="0" name=""/>
        <dsp:cNvSpPr/>
      </dsp:nvSpPr>
      <dsp:spPr>
        <a:xfrm>
          <a:off x="2657330" y="777240"/>
          <a:ext cx="1810786" cy="1493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数据清洗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特征工程</a:t>
          </a:r>
        </a:p>
      </dsp:txBody>
      <dsp:txXfrm>
        <a:off x="2691700" y="1131650"/>
        <a:ext cx="1742046" cy="1104740"/>
      </dsp:txXfrm>
    </dsp:sp>
    <dsp:sp modelId="{C27EAD10-08F6-4D13-80F6-F0CA56AA846B}">
      <dsp:nvSpPr>
        <dsp:cNvPr id="0" name=""/>
        <dsp:cNvSpPr/>
      </dsp:nvSpPr>
      <dsp:spPr>
        <a:xfrm>
          <a:off x="3589600" y="-282906"/>
          <a:ext cx="2702935" cy="2702935"/>
        </a:xfrm>
        <a:prstGeom prst="circularArrow">
          <a:avLst>
            <a:gd name="adj1" fmla="val 3874"/>
            <a:gd name="adj2" fmla="val 485013"/>
            <a:gd name="adj3" fmla="val 19339476"/>
            <a:gd name="adj4" fmla="val 12575511"/>
            <a:gd name="adj5" fmla="val 452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D32B-39CE-45E4-824B-9771E81B29C9}">
      <dsp:nvSpPr>
        <dsp:cNvPr id="0" name=""/>
        <dsp:cNvSpPr/>
      </dsp:nvSpPr>
      <dsp:spPr>
        <a:xfrm>
          <a:off x="3059727" y="457200"/>
          <a:ext cx="1609587" cy="640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数据处理</a:t>
          </a:r>
        </a:p>
      </dsp:txBody>
      <dsp:txXfrm>
        <a:off x="3078474" y="475947"/>
        <a:ext cx="1572093" cy="602586"/>
      </dsp:txXfrm>
    </dsp:sp>
    <dsp:sp modelId="{87FE5002-4A2B-4F3F-A05F-CB1014BD113D}">
      <dsp:nvSpPr>
        <dsp:cNvPr id="0" name=""/>
        <dsp:cNvSpPr/>
      </dsp:nvSpPr>
      <dsp:spPr>
        <a:xfrm>
          <a:off x="5167949" y="777240"/>
          <a:ext cx="2081607" cy="1493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GBDT</a:t>
          </a:r>
          <a:endParaRPr lang="zh-CN" altLang="en-US" sz="2600" kern="1200" noProof="0" dirty="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Simple MLP</a:t>
          </a:r>
          <a:endParaRPr lang="zh-CN" altLang="en-US" sz="2600" kern="1200" noProof="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5202319" y="811610"/>
        <a:ext cx="2012867" cy="1104740"/>
      </dsp:txXfrm>
    </dsp:sp>
    <dsp:sp modelId="{7F811118-C581-4E7C-83C1-EAB2DE709250}">
      <dsp:nvSpPr>
        <dsp:cNvPr id="0" name=""/>
        <dsp:cNvSpPr/>
      </dsp:nvSpPr>
      <dsp:spPr>
        <a:xfrm>
          <a:off x="6260875" y="917100"/>
          <a:ext cx="2315834" cy="2315834"/>
        </a:xfrm>
        <a:prstGeom prst="leftCircularArrow">
          <a:avLst>
            <a:gd name="adj1" fmla="val 4522"/>
            <a:gd name="adj2" fmla="val 575083"/>
            <a:gd name="adj3" fmla="val 2350594"/>
            <a:gd name="adj4" fmla="val 9024489"/>
            <a:gd name="adj5" fmla="val 5275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C4DE3-C67A-4EC6-8D6B-C042E5794D30}">
      <dsp:nvSpPr>
        <dsp:cNvPr id="0" name=""/>
        <dsp:cNvSpPr/>
      </dsp:nvSpPr>
      <dsp:spPr>
        <a:xfrm>
          <a:off x="5705756" y="1950720"/>
          <a:ext cx="1609587" cy="640080"/>
        </a:xfrm>
        <a:prstGeom prst="roundRect">
          <a:avLst>
            <a:gd name="adj" fmla="val 10000"/>
          </a:avLst>
        </a:prstGeom>
        <a:solidFill>
          <a:schemeClr val="accent1"/>
        </a:solidFill>
        <a:ln w="2222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noProof="0" dirty="0">
              <a:latin typeface="等线" panose="02010600030101010101" pitchFamily="2" charset="-122"/>
              <a:ea typeface="等线" panose="02010600030101010101" pitchFamily="2" charset="-122"/>
            </a:rPr>
            <a:t>模型选取</a:t>
          </a:r>
        </a:p>
      </dsp:txBody>
      <dsp:txXfrm>
        <a:off x="5724503" y="1969467"/>
        <a:ext cx="1572093" cy="602586"/>
      </dsp:txXfrm>
    </dsp:sp>
    <dsp:sp modelId="{58D82BE0-8CA9-41EC-B34C-C7F30FA43B5C}">
      <dsp:nvSpPr>
        <dsp:cNvPr id="0" name=""/>
        <dsp:cNvSpPr/>
      </dsp:nvSpPr>
      <dsp:spPr>
        <a:xfrm>
          <a:off x="7813978" y="777240"/>
          <a:ext cx="1810786" cy="1493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等线" panose="02010600030101010101" pitchFamily="2" charset="-122"/>
              <a:ea typeface="等线" panose="02010600030101010101" pitchFamily="2" charset="-122"/>
            </a:rPr>
            <a:t>总结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等线" panose="02010600030101010101" pitchFamily="2" charset="-122"/>
              <a:ea typeface="等线" panose="02010600030101010101" pitchFamily="2" charset="-122"/>
            </a:rPr>
            <a:t>展望</a:t>
          </a:r>
        </a:p>
      </dsp:txBody>
      <dsp:txXfrm>
        <a:off x="7848348" y="1131650"/>
        <a:ext cx="1742046" cy="1104740"/>
      </dsp:txXfrm>
    </dsp:sp>
    <dsp:sp modelId="{7B72C521-2785-4904-8DF8-23686F4888B0}">
      <dsp:nvSpPr>
        <dsp:cNvPr id="0" name=""/>
        <dsp:cNvSpPr/>
      </dsp:nvSpPr>
      <dsp:spPr>
        <a:xfrm>
          <a:off x="8216375" y="457200"/>
          <a:ext cx="1609587" cy="640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等线" panose="02010600030101010101" pitchFamily="2" charset="-122"/>
              <a:ea typeface="等线" panose="02010600030101010101" pitchFamily="2" charset="-122"/>
            </a:rPr>
            <a:t>总结</a:t>
          </a:r>
        </a:p>
      </dsp:txBody>
      <dsp:txXfrm>
        <a:off x="8235122" y="475947"/>
        <a:ext cx="1572093" cy="60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1A5A-E281-4D90-8164-900BA20EE9DF}">
      <dsp:nvSpPr>
        <dsp:cNvPr id="0" name=""/>
        <dsp:cNvSpPr/>
      </dsp:nvSpPr>
      <dsp:spPr>
        <a:xfrm>
          <a:off x="7874" y="234216"/>
          <a:ext cx="2353710" cy="1412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提取年份和牌号、重新计算</a:t>
          </a:r>
          <a:r>
            <a:rPr lang="en-US" altLang="zh-CN" sz="2400" kern="1200" dirty="0"/>
            <a:t>Pcm</a:t>
          </a:r>
          <a:endParaRPr lang="zh-CN" altLang="en-US" sz="2400" kern="1200" dirty="0"/>
        </a:p>
      </dsp:txBody>
      <dsp:txXfrm>
        <a:off x="49237" y="275579"/>
        <a:ext cx="2270984" cy="1329500"/>
      </dsp:txXfrm>
    </dsp:sp>
    <dsp:sp modelId="{C0ED94CF-7E9D-4A5F-A933-13EB7E322BDB}">
      <dsp:nvSpPr>
        <dsp:cNvPr id="0" name=""/>
        <dsp:cNvSpPr/>
      </dsp:nvSpPr>
      <dsp:spPr>
        <a:xfrm>
          <a:off x="2596956" y="648469"/>
          <a:ext cx="498986" cy="583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2596956" y="765213"/>
        <a:ext cx="349290" cy="350232"/>
      </dsp:txXfrm>
    </dsp:sp>
    <dsp:sp modelId="{E73F2318-24D4-490A-A67B-75B23BF6303A}">
      <dsp:nvSpPr>
        <dsp:cNvPr id="0" name=""/>
        <dsp:cNvSpPr/>
      </dsp:nvSpPr>
      <dsp:spPr>
        <a:xfrm>
          <a:off x="3303069" y="234216"/>
          <a:ext cx="2353710" cy="1412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找出异常值并修改</a:t>
          </a:r>
        </a:p>
      </dsp:txBody>
      <dsp:txXfrm>
        <a:off x="3344432" y="275579"/>
        <a:ext cx="2270984" cy="1329500"/>
      </dsp:txXfrm>
    </dsp:sp>
    <dsp:sp modelId="{11E5B525-8A40-4C5F-B270-50236C5B5AED}">
      <dsp:nvSpPr>
        <dsp:cNvPr id="0" name=""/>
        <dsp:cNvSpPr/>
      </dsp:nvSpPr>
      <dsp:spPr>
        <a:xfrm>
          <a:off x="5892151" y="648469"/>
          <a:ext cx="498986" cy="583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5892151" y="765213"/>
        <a:ext cx="349290" cy="350232"/>
      </dsp:txXfrm>
    </dsp:sp>
    <dsp:sp modelId="{5B9705D8-9DFC-405E-99CC-2D14B1CA9B2D}">
      <dsp:nvSpPr>
        <dsp:cNvPr id="0" name=""/>
        <dsp:cNvSpPr/>
      </dsp:nvSpPr>
      <dsp:spPr>
        <a:xfrm>
          <a:off x="6598264" y="234216"/>
          <a:ext cx="2353710" cy="1412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删除一些不符合逻辑的样本</a:t>
          </a:r>
        </a:p>
      </dsp:txBody>
      <dsp:txXfrm>
        <a:off x="6639627" y="275579"/>
        <a:ext cx="2270984" cy="1329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1A5A-E281-4D90-8164-900BA20EE9DF}">
      <dsp:nvSpPr>
        <dsp:cNvPr id="0" name=""/>
        <dsp:cNvSpPr/>
      </dsp:nvSpPr>
      <dsp:spPr>
        <a:xfrm>
          <a:off x="7874" y="234216"/>
          <a:ext cx="2353710" cy="1412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对离散特征做</a:t>
          </a:r>
          <a:r>
            <a:rPr lang="en-US" altLang="zh-CN" sz="2700" kern="1200" dirty="0"/>
            <a:t>one-hot</a:t>
          </a:r>
          <a:r>
            <a:rPr lang="zh-CN" altLang="en-US" sz="2700" kern="1200" dirty="0"/>
            <a:t>编码</a:t>
          </a:r>
        </a:p>
      </dsp:txBody>
      <dsp:txXfrm>
        <a:off x="49237" y="275579"/>
        <a:ext cx="2270984" cy="1329500"/>
      </dsp:txXfrm>
    </dsp:sp>
    <dsp:sp modelId="{C0ED94CF-7E9D-4A5F-A933-13EB7E322BDB}">
      <dsp:nvSpPr>
        <dsp:cNvPr id="0" name=""/>
        <dsp:cNvSpPr/>
      </dsp:nvSpPr>
      <dsp:spPr>
        <a:xfrm>
          <a:off x="2596956" y="648469"/>
          <a:ext cx="498986" cy="583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596956" y="765213"/>
        <a:ext cx="349290" cy="350232"/>
      </dsp:txXfrm>
    </dsp:sp>
    <dsp:sp modelId="{E73F2318-24D4-490A-A67B-75B23BF6303A}">
      <dsp:nvSpPr>
        <dsp:cNvPr id="0" name=""/>
        <dsp:cNvSpPr/>
      </dsp:nvSpPr>
      <dsp:spPr>
        <a:xfrm>
          <a:off x="3303069" y="234216"/>
          <a:ext cx="2353710" cy="1412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标准化</a:t>
          </a:r>
        </a:p>
      </dsp:txBody>
      <dsp:txXfrm>
        <a:off x="3344432" y="275579"/>
        <a:ext cx="2270984" cy="1329500"/>
      </dsp:txXfrm>
    </dsp:sp>
    <dsp:sp modelId="{11E5B525-8A40-4C5F-B270-50236C5B5AED}">
      <dsp:nvSpPr>
        <dsp:cNvPr id="0" name=""/>
        <dsp:cNvSpPr/>
      </dsp:nvSpPr>
      <dsp:spPr>
        <a:xfrm>
          <a:off x="5892151" y="648469"/>
          <a:ext cx="498986" cy="583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5892151" y="765213"/>
        <a:ext cx="349290" cy="350232"/>
      </dsp:txXfrm>
    </dsp:sp>
    <dsp:sp modelId="{5B9705D8-9DFC-405E-99CC-2D14B1CA9B2D}">
      <dsp:nvSpPr>
        <dsp:cNvPr id="0" name=""/>
        <dsp:cNvSpPr/>
      </dsp:nvSpPr>
      <dsp:spPr>
        <a:xfrm>
          <a:off x="6598264" y="234216"/>
          <a:ext cx="2353710" cy="1412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特征降维</a:t>
          </a:r>
        </a:p>
      </dsp:txBody>
      <dsp:txXfrm>
        <a:off x="6639627" y="275579"/>
        <a:ext cx="2270984" cy="1329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31DA-7A57-4358-A05D-F6321552E542}">
      <dsp:nvSpPr>
        <dsp:cNvPr id="0" name=""/>
        <dsp:cNvSpPr/>
      </dsp:nvSpPr>
      <dsp:spPr>
        <a:xfrm>
          <a:off x="4811" y="390553"/>
          <a:ext cx="1377757" cy="1072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传统机器学习方法</a:t>
          </a:r>
        </a:p>
      </dsp:txBody>
      <dsp:txXfrm>
        <a:off x="36214" y="421956"/>
        <a:ext cx="1314951" cy="1009371"/>
      </dsp:txXfrm>
    </dsp:sp>
    <dsp:sp modelId="{FC479769-C2FD-43C6-B0C1-BA542089462A}">
      <dsp:nvSpPr>
        <dsp:cNvPr id="0" name=""/>
        <dsp:cNvSpPr/>
      </dsp:nvSpPr>
      <dsp:spPr>
        <a:xfrm rot="19457599">
          <a:off x="1318777" y="695135"/>
          <a:ext cx="678685" cy="66907"/>
        </a:xfrm>
        <a:custGeom>
          <a:avLst/>
          <a:gdLst/>
          <a:ahLst/>
          <a:cxnLst/>
          <a:rect l="0" t="0" r="0" b="0"/>
          <a:pathLst>
            <a:path>
              <a:moveTo>
                <a:pt x="0" y="33453"/>
              </a:moveTo>
              <a:lnTo>
                <a:pt x="678685" y="334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641152" y="711622"/>
        <a:ext cx="33934" cy="33934"/>
      </dsp:txXfrm>
    </dsp:sp>
    <dsp:sp modelId="{1C70E209-0BCF-414E-8F86-68F09EA0F9B5}">
      <dsp:nvSpPr>
        <dsp:cNvPr id="0" name=""/>
        <dsp:cNvSpPr/>
      </dsp:nvSpPr>
      <dsp:spPr>
        <a:xfrm>
          <a:off x="1933671" y="186097"/>
          <a:ext cx="1377757" cy="688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SVR</a:t>
          </a:r>
          <a:endParaRPr lang="zh-CN" altLang="en-US" sz="2400" kern="1200" dirty="0"/>
        </a:p>
      </dsp:txBody>
      <dsp:txXfrm>
        <a:off x="1953848" y="206274"/>
        <a:ext cx="1337403" cy="648524"/>
      </dsp:txXfrm>
    </dsp:sp>
    <dsp:sp modelId="{0D2F7B16-A1AC-4C31-BC02-5F92359CB079}">
      <dsp:nvSpPr>
        <dsp:cNvPr id="0" name=""/>
        <dsp:cNvSpPr/>
      </dsp:nvSpPr>
      <dsp:spPr>
        <a:xfrm rot="2142401">
          <a:off x="1318777" y="1091240"/>
          <a:ext cx="678685" cy="66907"/>
        </a:xfrm>
        <a:custGeom>
          <a:avLst/>
          <a:gdLst/>
          <a:ahLst/>
          <a:cxnLst/>
          <a:rect l="0" t="0" r="0" b="0"/>
          <a:pathLst>
            <a:path>
              <a:moveTo>
                <a:pt x="0" y="33453"/>
              </a:moveTo>
              <a:lnTo>
                <a:pt x="678685" y="334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641152" y="1107727"/>
        <a:ext cx="33934" cy="33934"/>
      </dsp:txXfrm>
    </dsp:sp>
    <dsp:sp modelId="{4CA068DA-1AD1-4947-8379-446624EB41D3}">
      <dsp:nvSpPr>
        <dsp:cNvPr id="0" name=""/>
        <dsp:cNvSpPr/>
      </dsp:nvSpPr>
      <dsp:spPr>
        <a:xfrm>
          <a:off x="1933671" y="978307"/>
          <a:ext cx="1377757" cy="688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GBDT</a:t>
          </a:r>
          <a:endParaRPr lang="zh-CN" altLang="en-US" sz="2400" kern="1200" dirty="0"/>
        </a:p>
      </dsp:txBody>
      <dsp:txXfrm>
        <a:off x="1953848" y="998484"/>
        <a:ext cx="1337403" cy="648524"/>
      </dsp:txXfrm>
    </dsp:sp>
    <dsp:sp modelId="{90129022-DDE3-4D45-BCAA-4552FC35BA2F}">
      <dsp:nvSpPr>
        <dsp:cNvPr id="0" name=""/>
        <dsp:cNvSpPr/>
      </dsp:nvSpPr>
      <dsp:spPr>
        <a:xfrm>
          <a:off x="3311428" y="1289293"/>
          <a:ext cx="551102" cy="66907"/>
        </a:xfrm>
        <a:custGeom>
          <a:avLst/>
          <a:gdLst/>
          <a:ahLst/>
          <a:cxnLst/>
          <a:rect l="0" t="0" r="0" b="0"/>
          <a:pathLst>
            <a:path>
              <a:moveTo>
                <a:pt x="0" y="33453"/>
              </a:moveTo>
              <a:lnTo>
                <a:pt x="551102" y="334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573202" y="1308969"/>
        <a:ext cx="27555" cy="27555"/>
      </dsp:txXfrm>
    </dsp:sp>
    <dsp:sp modelId="{C7D9AD2F-A8DF-4820-887F-7A34B1FAFC7E}">
      <dsp:nvSpPr>
        <dsp:cNvPr id="0" name=""/>
        <dsp:cNvSpPr/>
      </dsp:nvSpPr>
      <dsp:spPr>
        <a:xfrm>
          <a:off x="3862531" y="978307"/>
          <a:ext cx="1377757" cy="688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较优</a:t>
          </a:r>
        </a:p>
      </dsp:txBody>
      <dsp:txXfrm>
        <a:off x="3882708" y="998484"/>
        <a:ext cx="1337403" cy="648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31DA-7A57-4358-A05D-F6321552E542}">
      <dsp:nvSpPr>
        <dsp:cNvPr id="0" name=""/>
        <dsp:cNvSpPr/>
      </dsp:nvSpPr>
      <dsp:spPr>
        <a:xfrm>
          <a:off x="4811" y="111581"/>
          <a:ext cx="1377757" cy="1630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基于神经网络的机器学习</a:t>
          </a:r>
        </a:p>
      </dsp:txBody>
      <dsp:txXfrm>
        <a:off x="45164" y="151934"/>
        <a:ext cx="1297051" cy="1549414"/>
      </dsp:txXfrm>
    </dsp:sp>
    <dsp:sp modelId="{FC479769-C2FD-43C6-B0C1-BA542089462A}">
      <dsp:nvSpPr>
        <dsp:cNvPr id="0" name=""/>
        <dsp:cNvSpPr/>
      </dsp:nvSpPr>
      <dsp:spPr>
        <a:xfrm rot="19281093">
          <a:off x="1305297" y="672836"/>
          <a:ext cx="705644" cy="66907"/>
        </a:xfrm>
        <a:custGeom>
          <a:avLst/>
          <a:gdLst/>
          <a:ahLst/>
          <a:cxnLst/>
          <a:rect l="0" t="0" r="0" b="0"/>
          <a:pathLst>
            <a:path>
              <a:moveTo>
                <a:pt x="0" y="33453"/>
              </a:moveTo>
              <a:lnTo>
                <a:pt x="705644" y="334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640478" y="688649"/>
        <a:ext cx="35282" cy="35282"/>
      </dsp:txXfrm>
    </dsp:sp>
    <dsp:sp modelId="{1C70E209-0BCF-414E-8F86-68F09EA0F9B5}">
      <dsp:nvSpPr>
        <dsp:cNvPr id="0" name=""/>
        <dsp:cNvSpPr/>
      </dsp:nvSpPr>
      <dsp:spPr>
        <a:xfrm>
          <a:off x="1933671" y="141499"/>
          <a:ext cx="1377757" cy="688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多任务</a:t>
          </a:r>
        </a:p>
      </dsp:txBody>
      <dsp:txXfrm>
        <a:off x="1953848" y="161676"/>
        <a:ext cx="1337403" cy="648524"/>
      </dsp:txXfrm>
    </dsp:sp>
    <dsp:sp modelId="{0D2F7B16-A1AC-4C31-BC02-5F92359CB079}">
      <dsp:nvSpPr>
        <dsp:cNvPr id="0" name=""/>
        <dsp:cNvSpPr/>
      </dsp:nvSpPr>
      <dsp:spPr>
        <a:xfrm rot="2142401">
          <a:off x="1318777" y="1091240"/>
          <a:ext cx="678685" cy="66907"/>
        </a:xfrm>
        <a:custGeom>
          <a:avLst/>
          <a:gdLst/>
          <a:ahLst/>
          <a:cxnLst/>
          <a:rect l="0" t="0" r="0" b="0"/>
          <a:pathLst>
            <a:path>
              <a:moveTo>
                <a:pt x="0" y="33453"/>
              </a:moveTo>
              <a:lnTo>
                <a:pt x="678685" y="334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1641152" y="1107727"/>
        <a:ext cx="33934" cy="33934"/>
      </dsp:txXfrm>
    </dsp:sp>
    <dsp:sp modelId="{4CA068DA-1AD1-4947-8379-446624EB41D3}">
      <dsp:nvSpPr>
        <dsp:cNvPr id="0" name=""/>
        <dsp:cNvSpPr/>
      </dsp:nvSpPr>
      <dsp:spPr>
        <a:xfrm>
          <a:off x="1933671" y="933709"/>
          <a:ext cx="1377757" cy="778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Simple MLP</a:t>
          </a:r>
          <a:endParaRPr lang="zh-CN" altLang="en-US" sz="2400" kern="1200" dirty="0"/>
        </a:p>
      </dsp:txBody>
      <dsp:txXfrm>
        <a:off x="1956460" y="956498"/>
        <a:ext cx="1332179" cy="732496"/>
      </dsp:txXfrm>
    </dsp:sp>
    <dsp:sp modelId="{90129022-DDE3-4D45-BCAA-4552FC35BA2F}">
      <dsp:nvSpPr>
        <dsp:cNvPr id="0" name=""/>
        <dsp:cNvSpPr/>
      </dsp:nvSpPr>
      <dsp:spPr>
        <a:xfrm>
          <a:off x="3311428" y="1289293"/>
          <a:ext cx="551102" cy="66907"/>
        </a:xfrm>
        <a:custGeom>
          <a:avLst/>
          <a:gdLst/>
          <a:ahLst/>
          <a:cxnLst/>
          <a:rect l="0" t="0" r="0" b="0"/>
          <a:pathLst>
            <a:path>
              <a:moveTo>
                <a:pt x="0" y="33453"/>
              </a:moveTo>
              <a:lnTo>
                <a:pt x="551102" y="334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573202" y="1308969"/>
        <a:ext cx="27555" cy="27555"/>
      </dsp:txXfrm>
    </dsp:sp>
    <dsp:sp modelId="{C7D9AD2F-A8DF-4820-887F-7A34B1FAFC7E}">
      <dsp:nvSpPr>
        <dsp:cNvPr id="0" name=""/>
        <dsp:cNvSpPr/>
      </dsp:nvSpPr>
      <dsp:spPr>
        <a:xfrm>
          <a:off x="3862531" y="978307"/>
          <a:ext cx="1377757" cy="688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较优</a:t>
          </a:r>
        </a:p>
      </dsp:txBody>
      <dsp:txXfrm>
        <a:off x="3882708" y="998484"/>
        <a:ext cx="1337403" cy="648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43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17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294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新旧网络风格的主要差异还是在于深度和 </a:t>
            </a:r>
            <a:r>
              <a:rPr lang="en-US" altLang="zh-CN"/>
              <a:t>dropout</a:t>
            </a:r>
            <a:r>
              <a:rPr lang="zh-CN" altLang="en-US"/>
              <a:t>，新网络进行了一个原 </a:t>
            </a:r>
            <a:r>
              <a:rPr lang="en-US" altLang="zh-CN"/>
              <a:t>Single Task </a:t>
            </a:r>
            <a:r>
              <a:rPr lang="zh-CN" altLang="en-US"/>
              <a:t>和原 </a:t>
            </a:r>
            <a:r>
              <a:rPr lang="en-US" altLang="zh-CN"/>
              <a:t>Simple MLP </a:t>
            </a:r>
            <a:r>
              <a:rPr lang="zh-CN" altLang="en-US"/>
              <a:t>的折衷。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23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421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每个</a:t>
            </a:r>
            <a:r>
              <a:rPr lang="en-US" altLang="zh-CN"/>
              <a:t> epoch </a:t>
            </a:r>
            <a:r>
              <a:rPr lang="zh-CN" altLang="en-US"/>
              <a:t>测试 </a:t>
            </a:r>
            <a:r>
              <a:rPr lang="en-US" altLang="zh-CN"/>
              <a:t>20 </a:t>
            </a:r>
            <a:r>
              <a:rPr lang="zh-CN" altLang="en-US"/>
              <a:t>次。</a:t>
            </a:r>
            <a:endParaRPr lang="en-US" altLang="zh-CN"/>
          </a:p>
          <a:p>
            <a:r>
              <a:rPr lang="zh-CN" altLang="en-US"/>
              <a:t>这里的 </a:t>
            </a:r>
            <a:r>
              <a:rPr lang="en-US" altLang="zh-CN"/>
              <a:t>epoch = 0 </a:t>
            </a:r>
            <a:r>
              <a:rPr lang="zh-CN" altLang="en-US"/>
              <a:t>表示原 </a:t>
            </a:r>
            <a:r>
              <a:rPr lang="en-US" altLang="zh-CN"/>
              <a:t>Simple MLP </a:t>
            </a:r>
            <a:r>
              <a:rPr lang="zh-CN" altLang="en-US"/>
              <a:t>的平均和最佳 </a:t>
            </a:r>
            <a:r>
              <a:rPr lang="en-US" altLang="zh-CN"/>
              <a:t>MAE</a:t>
            </a:r>
            <a:r>
              <a:rPr lang="zh-CN" altLang="en-US"/>
              <a:t>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或许要解释一下为什么后两个情况下加了 </a:t>
            </a:r>
            <a:r>
              <a:rPr lang="en-US" altLang="zh-CN"/>
              <a:t>dropout </a:t>
            </a:r>
            <a:r>
              <a:rPr lang="zh-CN" altLang="en-US"/>
              <a:t>之后反而效果会变差？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24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6970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25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3885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这也是我们最后没有继续在新数据上进行调优的原因。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26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7608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7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929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8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1142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9258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10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3023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11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0991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24737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CN" noProof="0" smtClean="0"/>
              <a:pPr/>
              <a:t>14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851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4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28478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长方形 8">
            <a:extLst>
              <a:ext uri="{FF2B5EF4-FFF2-40B4-BE49-F238E27FC236}">
                <a16:creationId xmlns:a16="http://schemas.microsoft.com/office/drawing/2014/main" id="{BE0EBAEB-A2DE-4845-9840-6FA061F32785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1793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长方形 10">
            <a:extLst>
              <a:ext uri="{FF2B5EF4-FFF2-40B4-BE49-F238E27FC236}">
                <a16:creationId xmlns:a16="http://schemas.microsoft.com/office/drawing/2014/main" id="{1A94B04F-4280-4EAF-98E4-626003F886B3}"/>
              </a:ext>
            </a:extLst>
          </p:cNvPr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11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9">
            <a:extLst>
              <a:ext uri="{FF2B5EF4-FFF2-40B4-BE49-F238E27FC236}">
                <a16:creationId xmlns:a16="http://schemas.microsoft.com/office/drawing/2014/main" id="{F70CD4A0-C547-49DD-91E2-0263ACFDC6D4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80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126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55987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897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0792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0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8100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77274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15042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147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2022/6/9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4199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eb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>
                <a:solidFill>
                  <a:schemeClr val="bg1"/>
                </a:solidFill>
              </a:rPr>
              <a:t>钢材性能预测项目 结题报告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7CEBFF"/>
                </a:solidFill>
              </a:rPr>
              <a:t>黄高翔 王思远</a:t>
            </a:r>
          </a:p>
        </p:txBody>
      </p:sp>
    </p:spTree>
    <p:extLst>
      <p:ext uri="{BB962C8B-B14F-4D97-AF65-F5344CB8AC3E}">
        <p14:creationId xmlns:p14="http://schemas.microsoft.com/office/powerpoint/2010/main" val="227699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5F2182-57D0-9570-4B21-034EBF00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18" y="809625"/>
            <a:ext cx="6014654" cy="5848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28532F-3844-7463-26C9-D2E2E07F0D73}"/>
              </a:ext>
            </a:extLst>
          </p:cNvPr>
          <p:cNvSpPr txBox="1"/>
          <p:nvPr/>
        </p:nvSpPr>
        <p:spPr>
          <a:xfrm>
            <a:off x="8696325" y="1190625"/>
            <a:ext cx="2124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⬅为方便展示，用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Kmeans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算法分成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类的效果</a:t>
            </a:r>
          </a:p>
        </p:txBody>
      </p:sp>
    </p:spTree>
    <p:extLst>
      <p:ext uri="{BB962C8B-B14F-4D97-AF65-F5344CB8AC3E}">
        <p14:creationId xmlns:p14="http://schemas.microsoft.com/office/powerpoint/2010/main" val="366985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数据清洗 </a:t>
            </a:r>
            <a:r>
              <a:rPr lang="en-US" altLang="zh-CN" dirty="0"/>
              <a:t>—— </a:t>
            </a:r>
            <a:r>
              <a:rPr lang="zh-CN" altLang="en-US" dirty="0"/>
              <a:t>删除一些不符合逻辑的样本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F8813B-E2A5-4553-CBFE-47E9EC03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5221"/>
            <a:ext cx="11029615" cy="3678303"/>
          </a:xfrm>
        </p:spPr>
        <p:txBody>
          <a:bodyPr/>
          <a:lstStyle/>
          <a:p>
            <a:r>
              <a:rPr lang="zh-CN" altLang="en-US" dirty="0"/>
              <a:t>温度差 </a:t>
            </a:r>
            <a:r>
              <a:rPr lang="en-US" altLang="zh-CN" dirty="0"/>
              <a:t>= </a:t>
            </a:r>
            <a:r>
              <a:rPr lang="zh-CN" altLang="en-US" dirty="0"/>
              <a:t>精轧开轧温度 </a:t>
            </a:r>
            <a:r>
              <a:rPr lang="en-US" altLang="zh-CN" dirty="0"/>
              <a:t>- </a:t>
            </a:r>
            <a:r>
              <a:rPr lang="zh-CN" altLang="en-US" dirty="0"/>
              <a:t>终轧温度。</a:t>
            </a:r>
            <a:r>
              <a:rPr lang="zh-CN" altLang="en-US" dirty="0">
                <a:solidFill>
                  <a:srgbClr val="FF0000"/>
                </a:solidFill>
              </a:rPr>
              <a:t>精轧开轧温度应大于终轧温度</a:t>
            </a:r>
            <a:r>
              <a:rPr lang="zh-CN" altLang="en-US" dirty="0"/>
              <a:t>。删除温度差小于</a:t>
            </a:r>
            <a:r>
              <a:rPr lang="en-US" altLang="zh-CN" dirty="0"/>
              <a:t>0</a:t>
            </a:r>
            <a:r>
              <a:rPr lang="zh-CN" altLang="en-US" dirty="0"/>
              <a:t>的样本。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粗轧压缩比 </a:t>
            </a:r>
            <a:r>
              <a:rPr lang="en-US" altLang="zh-CN" dirty="0"/>
              <a:t>= </a:t>
            </a:r>
            <a:r>
              <a:rPr lang="zh-CN" altLang="en-US" dirty="0"/>
              <a:t>板坯厚度 </a:t>
            </a:r>
            <a:r>
              <a:rPr lang="en-US" altLang="zh-CN" dirty="0"/>
              <a:t>/ </a:t>
            </a:r>
            <a:r>
              <a:rPr lang="zh-CN" altLang="en-US" dirty="0"/>
              <a:t>中间坯厚度。删除左右两侧差距过大的样本。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精轧压缩比 </a:t>
            </a:r>
            <a:r>
              <a:rPr lang="en-US" altLang="zh-CN" dirty="0"/>
              <a:t>= </a:t>
            </a:r>
            <a:r>
              <a:rPr lang="zh-CN" altLang="en-US" dirty="0"/>
              <a:t>中间坯厚度 </a:t>
            </a:r>
            <a:r>
              <a:rPr lang="en-US" altLang="zh-CN" dirty="0"/>
              <a:t>/ </a:t>
            </a:r>
            <a:r>
              <a:rPr lang="zh-CN" altLang="en-US" dirty="0"/>
              <a:t>成品厚度。删除左右两侧差距过大的样本。</a:t>
            </a:r>
          </a:p>
        </p:txBody>
      </p:sp>
    </p:spTree>
    <p:extLst>
      <p:ext uri="{BB962C8B-B14F-4D97-AF65-F5344CB8AC3E}">
        <p14:creationId xmlns:p14="http://schemas.microsoft.com/office/powerpoint/2010/main" val="393578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数据清洗 </a:t>
            </a:r>
            <a:r>
              <a:rPr lang="en-US" altLang="zh-CN" dirty="0"/>
              <a:t>—— </a:t>
            </a:r>
            <a:r>
              <a:rPr lang="zh-CN" altLang="en-US" dirty="0"/>
              <a:t>测试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F8813B-E2A5-4553-CBFE-47E9EC03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9521"/>
            <a:ext cx="11029615" cy="367830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GBDT</a:t>
            </a:r>
            <a:r>
              <a:rPr lang="zh-CN" altLang="en-US" dirty="0"/>
              <a:t>（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sklearn.ensemble.GradientBoostingRegressor</a:t>
            </a:r>
            <a:r>
              <a:rPr lang="zh-CN" altLang="en-US" dirty="0"/>
              <a:t>）默认参数测试。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05D84AF-A594-BEAB-83E5-9A2C39747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3597"/>
              </p:ext>
            </p:extLst>
          </p:nvPr>
        </p:nvGraphicFramePr>
        <p:xfrm>
          <a:off x="1079499" y="2529416"/>
          <a:ext cx="861695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76">
                  <a:extLst>
                    <a:ext uri="{9D8B030D-6E8A-4147-A177-3AD203B41FA5}">
                      <a16:colId xmlns:a16="http://schemas.microsoft.com/office/drawing/2014/main" val="261602834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20519044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7759667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0535224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18539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异常值处理方法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del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mid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minmax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kmeans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0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数据集样本数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4869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5933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5920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5921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8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实验屈服值</a:t>
                      </a:r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MSE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423.93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558.69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401.65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402.12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7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实验抗拉值</a:t>
                      </a:r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MSE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226.07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232.75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202.44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213.06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实验伸长率</a:t>
                      </a:r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MSE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14.29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13.92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13.89</a:t>
                      </a:r>
                      <a:endParaRPr lang="zh-CN" altLang="en-US" sz="24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14.02</a:t>
                      </a:r>
                      <a:endParaRPr lang="zh-CN" altLang="en-US" sz="2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7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15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577310"/>
            <a:ext cx="11029615" cy="1497507"/>
          </a:xfrm>
        </p:spPr>
        <p:txBody>
          <a:bodyPr/>
          <a:lstStyle/>
          <a:p>
            <a:r>
              <a:rPr lang="zh-CN" altLang="en-US" dirty="0"/>
              <a:t>特征工程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E140119-AF11-56F8-F725-BD632EFCE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674058"/>
              </p:ext>
            </p:extLst>
          </p:nvPr>
        </p:nvGraphicFramePr>
        <p:xfrm>
          <a:off x="1479550" y="2043641"/>
          <a:ext cx="8959850" cy="1880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44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F8813B-E2A5-4553-CBFE-47E9EC03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9522"/>
            <a:ext cx="11029615" cy="2658204"/>
          </a:xfrm>
        </p:spPr>
        <p:txBody>
          <a:bodyPr/>
          <a:lstStyle/>
          <a:p>
            <a:r>
              <a:rPr lang="zh-CN" altLang="en-US" dirty="0"/>
              <a:t>年份和牌号是离散特征，对其做</a:t>
            </a:r>
            <a:r>
              <a:rPr lang="en-US" altLang="zh-CN" dirty="0"/>
              <a:t>one-hot</a:t>
            </a:r>
            <a:r>
              <a:rPr lang="zh-CN" altLang="en-US" dirty="0"/>
              <a:t>编码，使得两两之间</a:t>
            </a:r>
            <a:r>
              <a:rPr lang="zh-CN" altLang="en-US" dirty="0">
                <a:solidFill>
                  <a:srgbClr val="FF0000"/>
                </a:solidFill>
              </a:rPr>
              <a:t>欧氏距离相等</a:t>
            </a:r>
            <a:r>
              <a:rPr lang="zh-CN" altLang="en-US" dirty="0"/>
              <a:t>。将两个离散特征扩展为</a:t>
            </a:r>
            <a:r>
              <a:rPr lang="en-US" altLang="zh-CN" dirty="0"/>
              <a:t>7</a:t>
            </a:r>
            <a:r>
              <a:rPr lang="zh-CN" altLang="en-US" dirty="0"/>
              <a:t>个连续特征。</a:t>
            </a:r>
            <a:endParaRPr lang="en-US" altLang="zh-CN" dirty="0"/>
          </a:p>
          <a:p>
            <a:r>
              <a:rPr lang="zh-CN" altLang="en-US" dirty="0"/>
              <a:t>各特征分布差距较大，进行归一化。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尝试了三种降维方法：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不降维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使用随机森林降维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使用</a:t>
            </a:r>
            <a:r>
              <a:rPr lang="en-US" altLang="zh-CN" dirty="0"/>
              <a:t>PCA</a:t>
            </a:r>
            <a:r>
              <a:rPr lang="zh-CN" altLang="en-US" dirty="0"/>
              <a:t>降维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66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59C0-4986-17BB-16DD-BFAF282B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特征选择 </a:t>
            </a:r>
            <a:r>
              <a:rPr lang="en-US" altLang="zh-CN" dirty="0"/>
              <a:t>—— </a:t>
            </a:r>
            <a:r>
              <a:rPr lang="zh-CN" altLang="en-US" dirty="0"/>
              <a:t>使用随机森林降维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A9D83D-F02E-A1EB-81EE-DEDF0DCA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39" y="1876425"/>
            <a:ext cx="6734649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79EFE-FD19-B0DE-F635-7450B03E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随机森林是一个包含多个决策树的分类器。</a:t>
            </a:r>
            <a:endParaRPr lang="en-US" altLang="zh-CN" dirty="0"/>
          </a:p>
          <a:p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sklearn.ensemble.RandomForestRegressor</a:t>
            </a:r>
            <a:endParaRPr lang="en-US" altLang="zh-CN" dirty="0"/>
          </a:p>
          <a:p>
            <a:r>
              <a:rPr lang="zh-CN" altLang="en-US" dirty="0"/>
              <a:t>用初始数据训练一个随机森林模型。基于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该模型，可以计算出各个特征对分类的重要性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程度。选择重要性靠前的特征即可。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46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59C0-4986-17BB-16DD-BFAF282B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特征组合 </a:t>
            </a:r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79EFE-FD19-B0DE-F635-7450B03E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42" y="2180496"/>
            <a:ext cx="2171533" cy="3678303"/>
          </a:xfrm>
        </p:spPr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即</a:t>
            </a:r>
            <a:r>
              <a:rPr lang="zh-CN" altLang="en-US" dirty="0">
                <a:solidFill>
                  <a:srgbClr val="FF0000"/>
                </a:solidFill>
              </a:rPr>
              <a:t>主成分分析</a:t>
            </a:r>
            <a:r>
              <a:rPr lang="zh-CN" altLang="en-US" dirty="0"/>
              <a:t>，是一种线性变换，通过找到一组新的基来降低数据维度。本质上是一种特征组合。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CA086C-4AE3-D365-4ADF-3DE68718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318" y="1928523"/>
            <a:ext cx="2488267" cy="4599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AEEC5-88E3-AEB0-6774-FD4D341F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67" y="1928523"/>
            <a:ext cx="2488268" cy="467468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B63502-1F3D-1CF7-E861-2068096F0509}"/>
              </a:ext>
            </a:extLst>
          </p:cNvPr>
          <p:cNvCxnSpPr/>
          <p:nvPr/>
        </p:nvCxnSpPr>
        <p:spPr>
          <a:xfrm>
            <a:off x="6419850" y="4162425"/>
            <a:ext cx="466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3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 </a:t>
            </a:r>
            <a:r>
              <a:rPr lang="en-US" altLang="zh-CN" dirty="0"/>
              <a:t>—— </a:t>
            </a:r>
            <a:r>
              <a:rPr lang="zh-CN" altLang="en-US" dirty="0"/>
              <a:t>测试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F8813B-E2A5-4553-CBFE-47E9EC03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9521"/>
            <a:ext cx="11029615" cy="3678303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minmax </a:t>
            </a:r>
            <a:r>
              <a:rPr lang="zh-CN" altLang="en-US" dirty="0"/>
              <a:t>方法填充异常值，使用</a:t>
            </a:r>
            <a:r>
              <a:rPr lang="en-US" altLang="zh-CN" dirty="0"/>
              <a:t>GBDT</a:t>
            </a:r>
            <a:r>
              <a:rPr lang="zh-CN" altLang="en-US" dirty="0"/>
              <a:t>（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sklearn.ensemble.GradientBoostingRegressor</a:t>
            </a:r>
            <a:r>
              <a:rPr lang="zh-CN" altLang="en-US" dirty="0"/>
              <a:t>）默认参数测试。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05D84AF-A594-BEAB-83E5-9A2C39747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48589"/>
              </p:ext>
            </p:extLst>
          </p:nvPr>
        </p:nvGraphicFramePr>
        <p:xfrm>
          <a:off x="1165224" y="2552797"/>
          <a:ext cx="719772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76">
                  <a:extLst>
                    <a:ext uri="{9D8B030D-6E8A-4147-A177-3AD203B41FA5}">
                      <a16:colId xmlns:a16="http://schemas.microsoft.com/office/drawing/2014/main" val="261602834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05190444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67759667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4005352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异常值处理方法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不降维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随机森林降维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PCA</a:t>
                      </a:r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降维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0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特征数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8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实验屈服值</a:t>
                      </a:r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MSE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401.65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401.04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363.82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7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实验抗拉值</a:t>
                      </a:r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MSE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202.44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202.19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194.94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实验伸长率</a:t>
                      </a:r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MSE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13.89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14.24</a:t>
                      </a:r>
                      <a:endParaRPr lang="zh-CN" altLang="en-US" sz="20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15.28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7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30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577310"/>
            <a:ext cx="11029615" cy="1497507"/>
          </a:xfrm>
        </p:spPr>
        <p:txBody>
          <a:bodyPr/>
          <a:lstStyle/>
          <a:p>
            <a:r>
              <a:rPr lang="zh-CN" altLang="en-US" dirty="0"/>
              <a:t>模型选取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E5CD21E-31F1-2094-B8D0-594133321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966067"/>
              </p:ext>
            </p:extLst>
          </p:nvPr>
        </p:nvGraphicFramePr>
        <p:xfrm>
          <a:off x="1231901" y="689892"/>
          <a:ext cx="5245100" cy="185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6B8E71D-C8E5-EA53-2D12-792A8EF70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899221"/>
              </p:ext>
            </p:extLst>
          </p:nvPr>
        </p:nvGraphicFramePr>
        <p:xfrm>
          <a:off x="5657850" y="2650668"/>
          <a:ext cx="5245100" cy="185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532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GBDT(Gradient Boosting Decision Tree) 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B38E-D494-41A4-F38B-9A65B96F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0946"/>
            <a:ext cx="10839282" cy="4677504"/>
          </a:xfrm>
        </p:spPr>
        <p:txBody>
          <a:bodyPr>
            <a:normAutofit/>
          </a:bodyPr>
          <a:lstStyle/>
          <a:p>
            <a:r>
              <a:rPr lang="en-US" altLang="zh-CN" dirty="0"/>
              <a:t>GBDT </a:t>
            </a:r>
            <a:r>
              <a:rPr lang="zh-CN" altLang="en-US" dirty="0"/>
              <a:t>是一种迭代的决策树算法，该算法由多棵决策树组成，所有树的结论累加起来做最终结果。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sklearn.ensemble.GradientBoostingRegressor </a:t>
            </a:r>
            <a:r>
              <a:rPr lang="zh-CN" altLang="en-US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模型，使用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sklearn.model_selection.GridSearchCV </a:t>
            </a:r>
            <a:r>
              <a:rPr lang="zh-CN" altLang="en-US" dirty="0">
                <a:solidFill>
                  <a:srgbClr val="0C001F"/>
                </a:solidFill>
                <a:latin typeface="Consolas" panose="020B0609020204030204" pitchFamily="49" charset="0"/>
              </a:rPr>
              <a:t>调整超参数</a:t>
            </a:r>
            <a:endParaRPr lang="en-US" altLang="zh-CN" dirty="0">
              <a:solidFill>
                <a:srgbClr val="0C001F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预测实验屈服值：使用 </a:t>
            </a:r>
            <a:r>
              <a:rPr lang="en-US" altLang="zh-CN" dirty="0"/>
              <a:t>minmax </a:t>
            </a:r>
            <a:r>
              <a:rPr lang="zh-CN" altLang="en-US" dirty="0"/>
              <a:t>方法填充异常值，使用</a:t>
            </a:r>
            <a:r>
              <a:rPr lang="en-US" altLang="zh-CN" dirty="0"/>
              <a:t>PCA</a:t>
            </a:r>
            <a:r>
              <a:rPr lang="zh-CN" altLang="en-US" dirty="0"/>
              <a:t>降维至</a:t>
            </a:r>
            <a:r>
              <a:rPr lang="en-US" altLang="zh-CN" dirty="0"/>
              <a:t>25</a:t>
            </a:r>
            <a:r>
              <a:rPr lang="zh-CN" altLang="en-US" dirty="0"/>
              <a:t>维。</a:t>
            </a:r>
            <a:endParaRPr lang="en-US" altLang="zh-CN" dirty="0"/>
          </a:p>
          <a:p>
            <a:r>
              <a:rPr lang="zh-CN" altLang="en-US" dirty="0"/>
              <a:t>参数：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 learning_rate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0.025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zh-CN" altLang="en-US" dirty="0"/>
              <a:t>预测实验抗拉值：使用 </a:t>
            </a:r>
            <a:r>
              <a:rPr lang="en-US" altLang="zh-CN" dirty="0"/>
              <a:t>minmax </a:t>
            </a:r>
            <a:r>
              <a:rPr lang="zh-CN" altLang="en-US" dirty="0"/>
              <a:t>方法填充异常值，使用</a:t>
            </a:r>
            <a:r>
              <a:rPr lang="en-US" altLang="zh-CN" dirty="0"/>
              <a:t>PCA</a:t>
            </a:r>
            <a:r>
              <a:rPr lang="zh-CN" altLang="en-US" dirty="0"/>
              <a:t>降维至</a:t>
            </a:r>
            <a:r>
              <a:rPr lang="en-US" altLang="zh-CN" dirty="0"/>
              <a:t>25</a:t>
            </a:r>
            <a:r>
              <a:rPr lang="zh-CN" altLang="en-US" dirty="0"/>
              <a:t>维。</a:t>
            </a:r>
            <a:endParaRPr lang="en-US" altLang="zh-CN" dirty="0"/>
          </a:p>
          <a:p>
            <a:r>
              <a:rPr lang="zh-CN" altLang="en-US" dirty="0"/>
              <a:t>参数：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dirty="0"/>
          </a:p>
          <a:p>
            <a:r>
              <a:rPr lang="zh-CN" altLang="en-US" dirty="0"/>
              <a:t>预测实验伸长率：使用 </a:t>
            </a:r>
            <a:r>
              <a:rPr lang="en-US" altLang="zh-CN" dirty="0"/>
              <a:t>minmax </a:t>
            </a:r>
            <a:r>
              <a:rPr lang="zh-CN" altLang="en-US" dirty="0"/>
              <a:t>方法填充异常值，只进行标准化，不降低数据维度。</a:t>
            </a:r>
            <a:endParaRPr lang="en-US" altLang="zh-CN" dirty="0"/>
          </a:p>
          <a:p>
            <a:r>
              <a:rPr lang="zh-CN" altLang="en-US" dirty="0"/>
              <a:t>参数：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 learning_rate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0.07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0.72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837F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6034B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b="0" dirty="0">
              <a:solidFill>
                <a:srgbClr val="0C001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FFFEFF"/>
                </a:solidFill>
              </a:rPr>
              <a:t>目录</a:t>
            </a:r>
          </a:p>
        </p:txBody>
      </p:sp>
      <p:graphicFrame>
        <p:nvGraphicFramePr>
          <p:cNvPr id="4" name="内容占位符 3" descr="图标 SmartArt 图形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314004"/>
              </p:ext>
            </p:extLst>
          </p:nvPr>
        </p:nvGraphicFramePr>
        <p:xfrm>
          <a:off x="1419225" y="2352675"/>
          <a:ext cx="997267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GBDT(Gradient Boosting Decision Tree) </a:t>
            </a:r>
            <a:r>
              <a:rPr lang="zh-CN" altLang="en-US" dirty="0"/>
              <a:t>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11">
                <a:extLst>
                  <a:ext uri="{FF2B5EF4-FFF2-40B4-BE49-F238E27FC236}">
                    <a16:creationId xmlns:a16="http://schemas.microsoft.com/office/drawing/2014/main" id="{3599C1FF-DAC6-F20A-D7FC-E4EE1D91E5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824972"/>
                  </p:ext>
                </p:extLst>
              </p:nvPr>
            </p:nvGraphicFramePr>
            <p:xfrm>
              <a:off x="1759049" y="2584389"/>
              <a:ext cx="8308877" cy="211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978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</a:tblGrid>
                  <a:tr h="422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354.77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186.35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378931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en-US" altLang="zh-CN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18.84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13.65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3.65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241629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14.64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10.69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2.96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0.49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0.37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80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11">
                <a:extLst>
                  <a:ext uri="{FF2B5EF4-FFF2-40B4-BE49-F238E27FC236}">
                    <a16:creationId xmlns:a16="http://schemas.microsoft.com/office/drawing/2014/main" id="{3599C1FF-DAC6-F20A-D7FC-E4EE1D91E5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824972"/>
                  </p:ext>
                </p:extLst>
              </p:nvPr>
            </p:nvGraphicFramePr>
            <p:xfrm>
              <a:off x="1759049" y="2584389"/>
              <a:ext cx="8308877" cy="211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978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</a:tblGrid>
                  <a:tr h="422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2" t="-102899" r="-326168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354.77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186.35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378931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2" t="-200000" r="-326168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18.84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13.65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3.65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241629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2" t="-304348" r="-326168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14.64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10.69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2.96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2" t="-398571" r="-326168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0.49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0.37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802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518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SVR(support vector regression) 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B38E-D494-41A4-F38B-9A65B96F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0946"/>
            <a:ext cx="10839282" cy="4677504"/>
          </a:xfrm>
        </p:spPr>
        <p:txBody>
          <a:bodyPr>
            <a:normAutofit/>
          </a:bodyPr>
          <a:lstStyle/>
          <a:p>
            <a:r>
              <a:rPr lang="en-US" altLang="zh-CN" dirty="0"/>
              <a:t>SVR </a:t>
            </a:r>
            <a:r>
              <a:rPr lang="zh-CN" altLang="en-US" dirty="0"/>
              <a:t>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支持向量回归，是支持向量机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(SVM)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的重要的应用分支。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sklearn.svm.SVR </a:t>
            </a:r>
            <a:r>
              <a:rPr lang="zh-CN" altLang="en-US" b="0" dirty="0">
                <a:solidFill>
                  <a:srgbClr val="0C001F"/>
                </a:solidFill>
                <a:effectLst/>
                <a:latin typeface="Consolas" panose="020B0609020204030204" pitchFamily="49" charset="0"/>
              </a:rPr>
              <a:t>模型</a:t>
            </a:r>
            <a:endParaRPr lang="en-US" altLang="zh-CN" dirty="0"/>
          </a:p>
          <a:p>
            <a:r>
              <a:rPr lang="zh-CN" altLang="en-US" dirty="0"/>
              <a:t>预测实验屈服值和实验抗拉值：使用 </a:t>
            </a:r>
            <a:r>
              <a:rPr lang="en-US" altLang="zh-CN" dirty="0"/>
              <a:t>minmax </a:t>
            </a:r>
            <a:r>
              <a:rPr lang="zh-CN" altLang="en-US" dirty="0"/>
              <a:t>方法填充异常值，使用</a:t>
            </a:r>
            <a:r>
              <a:rPr lang="en-US" altLang="zh-CN" dirty="0"/>
              <a:t>PCA</a:t>
            </a:r>
            <a:r>
              <a:rPr lang="zh-CN" altLang="en-US" dirty="0"/>
              <a:t>降维至</a:t>
            </a:r>
            <a:r>
              <a:rPr lang="en-US" altLang="zh-CN" dirty="0"/>
              <a:t>25</a:t>
            </a:r>
            <a:r>
              <a:rPr lang="zh-CN" altLang="en-US" dirty="0"/>
              <a:t>维。</a:t>
            </a:r>
            <a:endParaRPr lang="en-US" altLang="zh-CN" dirty="0"/>
          </a:p>
          <a:p>
            <a:r>
              <a:rPr lang="zh-CN" altLang="en-US" dirty="0"/>
              <a:t>预测实验伸长率：使用 </a:t>
            </a:r>
            <a:r>
              <a:rPr lang="en-US" altLang="zh-CN" dirty="0"/>
              <a:t>minmax </a:t>
            </a:r>
            <a:r>
              <a:rPr lang="zh-CN" altLang="en-US" dirty="0"/>
              <a:t>方法填充异常值，只进行标准化，不降低数据维度。</a:t>
            </a:r>
            <a:endParaRPr lang="en-US" altLang="zh-CN" b="0" dirty="0">
              <a:solidFill>
                <a:srgbClr val="0C001F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11">
                <a:extLst>
                  <a:ext uri="{FF2B5EF4-FFF2-40B4-BE49-F238E27FC236}">
                    <a16:creationId xmlns:a16="http://schemas.microsoft.com/office/drawing/2014/main" id="{4A8C8498-AD6D-EDC8-E629-05E121CA58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674274"/>
                  </p:ext>
                </p:extLst>
              </p:nvPr>
            </p:nvGraphicFramePr>
            <p:xfrm>
              <a:off x="1416149" y="3784539"/>
              <a:ext cx="8308877" cy="211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978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</a:tblGrid>
                  <a:tr h="422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507.01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226.64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378931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en-US" altLang="zh-CN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22.52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15.05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3.89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241629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16.89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11.44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3.11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0.27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0.20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80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11">
                <a:extLst>
                  <a:ext uri="{FF2B5EF4-FFF2-40B4-BE49-F238E27FC236}">
                    <a16:creationId xmlns:a16="http://schemas.microsoft.com/office/drawing/2014/main" id="{4A8C8498-AD6D-EDC8-E629-05E121CA58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674274"/>
                  </p:ext>
                </p:extLst>
              </p:nvPr>
            </p:nvGraphicFramePr>
            <p:xfrm>
              <a:off x="1416149" y="3784539"/>
              <a:ext cx="8308877" cy="211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978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2118633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</a:tblGrid>
                  <a:tr h="422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2" t="-102899" r="-326168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507.01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226.64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378931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2" t="-200000" r="-326168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22.52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15.05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3.89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241629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2" t="-304348" r="-326168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16.89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11.44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3.11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2" t="-398571" r="-326168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0.27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0.20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802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116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MLP 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B38E-D494-41A4-F38B-9A65B96F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5805"/>
          </a:xfrm>
        </p:spPr>
        <p:txBody>
          <a:bodyPr/>
          <a:lstStyle/>
          <a:p>
            <a:r>
              <a:rPr lang="zh-CN" altLang="en-US" dirty="0"/>
              <a:t>指导思想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尝试用最朴素、最暴力的方法进行预测，忽略钢种、年份等离散特征。</a:t>
            </a:r>
          </a:p>
          <a:p>
            <a:r>
              <a:rPr lang="zh-CN" altLang="en-US" dirty="0"/>
              <a:t>数据集的分析和处理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测试数据</a:t>
            </a:r>
            <a:r>
              <a:rPr lang="en-US" altLang="zh-CN" dirty="0"/>
              <a:t> test.xlsx </a:t>
            </a:r>
            <a:r>
              <a:rPr lang="zh-CN" altLang="en-US" dirty="0"/>
              <a:t>中仅有 </a:t>
            </a:r>
            <a:r>
              <a:rPr lang="en-US" altLang="zh-CN" dirty="0"/>
              <a:t>Q235B </a:t>
            </a:r>
            <a:r>
              <a:rPr lang="zh-CN" altLang="en-US" dirty="0"/>
              <a:t>这一牌号的钢材（钢材 </a:t>
            </a:r>
            <a:r>
              <a:rPr lang="en-US" altLang="zh-CN" dirty="0"/>
              <a:t>A</a:t>
            </a:r>
            <a:r>
              <a:rPr lang="zh-CN" altLang="en-US" dirty="0"/>
              <a:t>），所以使用 </a:t>
            </a:r>
            <a:r>
              <a:rPr lang="en-US" altLang="zh-CN" dirty="0"/>
              <a:t>a.xlsx </a:t>
            </a:r>
            <a:r>
              <a:rPr lang="zh-CN" altLang="en-US" dirty="0"/>
              <a:t>作为训练数据的来源。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由背景知识和观察，可以了解到：</a:t>
            </a:r>
            <a:endParaRPr lang="en-US" altLang="zh-CN" dirty="0"/>
          </a:p>
          <a:p>
            <a:pPr lvl="1"/>
            <a:r>
              <a:rPr lang="zh-CN" altLang="en-US" dirty="0"/>
              <a:t>粗轧压缩比 </a:t>
            </a:r>
            <a:r>
              <a:rPr lang="en-US" altLang="zh-CN" dirty="0"/>
              <a:t>= </a:t>
            </a:r>
            <a:r>
              <a:rPr lang="zh-CN" altLang="en-US" dirty="0"/>
              <a:t>板坯厚度 </a:t>
            </a:r>
            <a:r>
              <a:rPr lang="en-US" altLang="zh-CN" dirty="0"/>
              <a:t>/ </a:t>
            </a:r>
            <a:r>
              <a:rPr lang="zh-CN" altLang="en-US" dirty="0"/>
              <a:t>中间坯厚度</a:t>
            </a:r>
            <a:endParaRPr lang="en-US" altLang="zh-CN" dirty="0"/>
          </a:p>
          <a:p>
            <a:pPr lvl="1"/>
            <a:r>
              <a:rPr lang="zh-CN" altLang="en-US" dirty="0"/>
              <a:t>精轧压缩比 </a:t>
            </a:r>
            <a:r>
              <a:rPr lang="en-US" altLang="zh-CN" dirty="0"/>
              <a:t>= </a:t>
            </a:r>
            <a:r>
              <a:rPr lang="zh-CN" altLang="en-US" dirty="0"/>
              <a:t>中间坯厚度 </a:t>
            </a:r>
            <a:r>
              <a:rPr lang="en-US" altLang="zh-CN" dirty="0"/>
              <a:t>/ </a:t>
            </a:r>
            <a:r>
              <a:rPr lang="zh-CN" altLang="en-US" dirty="0"/>
              <a:t>成品厚度</a:t>
            </a:r>
            <a:endParaRPr lang="en-US" altLang="zh-CN" dirty="0"/>
          </a:p>
          <a:p>
            <a:pPr lvl="1"/>
            <a:r>
              <a:rPr lang="en-US" altLang="zh-CN" dirty="0"/>
              <a:t>Ceq</a:t>
            </a:r>
            <a:r>
              <a:rPr lang="zh-CN" altLang="en-US" dirty="0"/>
              <a:t>、</a:t>
            </a:r>
            <a:r>
              <a:rPr lang="en-US" altLang="zh-CN" dirty="0"/>
              <a:t>Pcm</a:t>
            </a:r>
            <a:r>
              <a:rPr lang="zh-CN" altLang="en-US" dirty="0"/>
              <a:t>、温度差等特征，可由其他特征通过线性运算得出</a:t>
            </a:r>
            <a:endParaRPr lang="en-US" altLang="zh-CN" dirty="0"/>
          </a:p>
          <a:p>
            <a:pPr lvl="1"/>
            <a:r>
              <a:rPr lang="zh-CN" altLang="en-US" dirty="0"/>
              <a:t>存在部分错误数据（如出炉温度为 </a:t>
            </a:r>
            <a:r>
              <a:rPr lang="en-US" altLang="zh-CN" dirty="0"/>
              <a:t>0</a:t>
            </a:r>
            <a:r>
              <a:rPr lang="zh-CN" altLang="en-US" dirty="0"/>
              <a:t>，加热时间为 </a:t>
            </a:r>
            <a:r>
              <a:rPr lang="en-US" altLang="zh-CN" dirty="0"/>
              <a:t>0 </a:t>
            </a:r>
            <a:r>
              <a:rPr lang="zh-CN" altLang="en-US" dirty="0"/>
              <a:t>等）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应对：厚度相关的数据只保留压缩比和成品厚度；去除可以线性计算得出的特征；去除错误数据。</a:t>
            </a:r>
            <a:endParaRPr lang="en-US" altLang="zh-CN" dirty="0"/>
          </a:p>
          <a:p>
            <a:r>
              <a:rPr lang="zh-CN" altLang="en-US" dirty="0"/>
              <a:t>最后得到有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en-US" altLang="zh-CN" dirty="0"/>
              <a:t> </a:t>
            </a:r>
            <a:r>
              <a:rPr lang="zh-CN" altLang="en-US" dirty="0"/>
              <a:t>个特征，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个目标的训练集，共计 </a:t>
            </a:r>
            <a:r>
              <a:rPr lang="en-US" altLang="zh-CN" dirty="0">
                <a:solidFill>
                  <a:srgbClr val="FF0000"/>
                </a:solidFill>
              </a:rPr>
              <a:t>2644</a:t>
            </a:r>
            <a:r>
              <a:rPr lang="en-US" altLang="zh-CN" dirty="0"/>
              <a:t> </a:t>
            </a:r>
            <a:r>
              <a:rPr lang="zh-CN" altLang="en-US" dirty="0"/>
              <a:t>个条目。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66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20B44-2AB3-5497-900D-431D924E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 MLP </a:t>
            </a:r>
            <a:r>
              <a:rPr lang="zh-CN" altLang="en-US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38EE5-C38B-A276-B5E3-C719CA1B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943733" cy="4262249"/>
          </a:xfrm>
        </p:spPr>
        <p:txBody>
          <a:bodyPr>
            <a:normAutofit/>
          </a:bodyPr>
          <a:lstStyle/>
          <a:p>
            <a:r>
              <a:rPr lang="zh-CN" altLang="en-US"/>
              <a:t>参考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原</a:t>
            </a:r>
            <a:r>
              <a:rPr lang="en-US" altLang="zh-CN"/>
              <a:t> Simple MLP</a:t>
            </a:r>
            <a:r>
              <a:rPr lang="zh-CN" altLang="en-US"/>
              <a:t>：数据量较小时，深度和广度不必太大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原 </a:t>
            </a:r>
            <a:r>
              <a:rPr lang="en-US" altLang="zh-CN"/>
              <a:t>Single Task</a:t>
            </a:r>
            <a:r>
              <a:rPr lang="zh-CN" altLang="en-US"/>
              <a:t>：添加 </a:t>
            </a:r>
            <a:r>
              <a:rPr lang="en-US" altLang="zh-CN"/>
              <a:t>dropout </a:t>
            </a:r>
            <a:r>
              <a:rPr lang="zh-CN" altLang="en-US"/>
              <a:t>层，增强泛化能力</a:t>
            </a:r>
            <a:endParaRPr lang="en-US" altLang="zh-CN"/>
          </a:p>
          <a:p>
            <a:pPr marL="324000" lvl="1" indent="0">
              <a:buNone/>
            </a:pPr>
            <a:endParaRPr lang="en-US" altLang="zh-CN"/>
          </a:p>
          <a:p>
            <a:r>
              <a:rPr lang="zh-CN" altLang="en-US"/>
              <a:t>输入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出炉温度、精轧开轧温度、终轧温度、加热时间、粗轧压缩比、精轧压缩比、成品厚度（需</a:t>
            </a:r>
            <a:r>
              <a:rPr lang="zh-CN" altLang="en-US">
                <a:solidFill>
                  <a:srgbClr val="FF0000"/>
                </a:solidFill>
              </a:rPr>
              <a:t>归一化</a:t>
            </a:r>
            <a:r>
              <a:rPr lang="zh-CN" altLang="en-US"/>
              <a:t>）</a:t>
            </a:r>
            <a:endParaRPr lang="en-US" altLang="zh-CN"/>
          </a:p>
          <a:p>
            <a:pPr marL="324000" lvl="1" indent="0">
              <a:buNone/>
            </a:pP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Si</a:t>
            </a:r>
            <a:r>
              <a:rPr lang="zh-CN" altLang="en-US"/>
              <a:t>、</a:t>
            </a:r>
            <a:r>
              <a:rPr lang="en-US" altLang="zh-CN"/>
              <a:t>Mn</a:t>
            </a:r>
            <a:r>
              <a:rPr lang="zh-CN" altLang="en-US"/>
              <a:t>、</a:t>
            </a:r>
            <a:r>
              <a:rPr lang="en-US" altLang="zh-CN"/>
              <a:t>AlT</a:t>
            </a:r>
            <a:r>
              <a:rPr lang="zh-CN" altLang="en-US"/>
              <a:t>、</a:t>
            </a:r>
            <a:r>
              <a:rPr lang="en-US" altLang="zh-CN"/>
              <a:t>Nb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、</a:t>
            </a:r>
            <a:r>
              <a:rPr lang="en-US" altLang="zh-CN"/>
              <a:t>Ti</a:t>
            </a:r>
            <a:r>
              <a:rPr lang="zh-CN" altLang="en-US"/>
              <a:t>、</a:t>
            </a:r>
            <a:r>
              <a:rPr lang="en-US" altLang="zh-CN"/>
              <a:t>Ni</a:t>
            </a:r>
            <a:r>
              <a:rPr lang="zh-CN" altLang="en-US"/>
              <a:t>、</a:t>
            </a:r>
            <a:r>
              <a:rPr lang="en-US" altLang="zh-CN"/>
              <a:t>Cu</a:t>
            </a:r>
            <a:r>
              <a:rPr lang="zh-CN" altLang="en-US"/>
              <a:t>、</a:t>
            </a:r>
            <a:r>
              <a:rPr lang="en-US" altLang="zh-CN"/>
              <a:t>Cr</a:t>
            </a:r>
            <a:r>
              <a:rPr lang="zh-CN" altLang="en-US"/>
              <a:t>、</a:t>
            </a:r>
            <a:r>
              <a:rPr lang="en-US" altLang="zh-CN"/>
              <a:t>Mo</a:t>
            </a:r>
            <a:r>
              <a:rPr lang="zh-CN" altLang="en-US"/>
              <a:t>、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（不进行归一化）</a:t>
            </a:r>
            <a:endParaRPr lang="en-US" altLang="zh-CN"/>
          </a:p>
          <a:p>
            <a:r>
              <a:rPr lang="zh-CN" altLang="en-US"/>
              <a:t>输出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目标的值（需要反归一化进行实际预测）</a:t>
            </a:r>
            <a:endParaRPr lang="en-US" altLang="zh-CN"/>
          </a:p>
          <a:p>
            <a:r>
              <a:rPr lang="zh-CN" altLang="en-US"/>
              <a:t>单任务学习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需要为每个目标训练一个网络，分别进行预测。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7B51E46-18E8-3E90-DF23-828C4A8A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81" y="1928933"/>
            <a:ext cx="3664527" cy="220683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E2BC74A-32A2-8F15-BD30-59DF179306E2}"/>
              </a:ext>
            </a:extLst>
          </p:cNvPr>
          <p:cNvSpPr txBox="1"/>
          <p:nvPr/>
        </p:nvSpPr>
        <p:spPr>
          <a:xfrm>
            <a:off x="8863870" y="4154094"/>
            <a:ext cx="182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新网络风格（含 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2674C54-FB29-BB26-DE0A-8F835778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281" y="4534968"/>
            <a:ext cx="3863130" cy="190777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9579649-5591-4FAB-B611-1F13DBC41483}"/>
              </a:ext>
            </a:extLst>
          </p:cNvPr>
          <p:cNvSpPr txBox="1"/>
          <p:nvPr/>
        </p:nvSpPr>
        <p:spPr>
          <a:xfrm>
            <a:off x="8895846" y="6461067"/>
            <a:ext cx="1963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旧网络风格（不含 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476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62419-FFA0-85DC-0744-B11540FE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 MLP </a:t>
            </a:r>
            <a:r>
              <a:rPr lang="zh-CN" altLang="en-US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355C4-E804-5F53-B18D-5576C41C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9361"/>
          </a:xfrm>
        </p:spPr>
        <p:txBody>
          <a:bodyPr/>
          <a:lstStyle/>
          <a:p>
            <a:r>
              <a:rPr lang="zh-CN" altLang="en-US"/>
              <a:t>实验屈服值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每个 </a:t>
            </a:r>
            <a:r>
              <a:rPr lang="en-US" altLang="zh-CN"/>
              <a:t>batch </a:t>
            </a:r>
            <a:r>
              <a:rPr lang="zh-CN" altLang="en-US"/>
              <a:t>的大小为 </a:t>
            </a:r>
            <a:r>
              <a:rPr lang="en-US" altLang="zh-CN"/>
              <a:t>256</a:t>
            </a:r>
            <a:r>
              <a:rPr lang="zh-CN" altLang="en-US"/>
              <a:t>，使用 </a:t>
            </a:r>
            <a:r>
              <a:rPr lang="en-US" altLang="zh-CN"/>
              <a:t>MSE </a:t>
            </a:r>
            <a:r>
              <a:rPr lang="zh-CN" altLang="en-US"/>
              <a:t>损失函数，使用 </a:t>
            </a:r>
            <a:r>
              <a:rPr lang="en-US" altLang="zh-CN"/>
              <a:t>Adam </a:t>
            </a:r>
            <a:r>
              <a:rPr lang="zh-CN" altLang="en-US"/>
              <a:t>优化器，学习率为 </a:t>
            </a:r>
            <a:r>
              <a:rPr lang="en-US" altLang="zh-CN"/>
              <a:t>0.001</a:t>
            </a:r>
          </a:p>
          <a:p>
            <a:pPr marL="324000" lvl="1" indent="0">
              <a:buNone/>
            </a:pPr>
            <a:r>
              <a:rPr lang="zh-CN" altLang="en-US"/>
              <a:t>测试 </a:t>
            </a:r>
            <a:r>
              <a:rPr lang="en-US" altLang="zh-CN"/>
              <a:t>100~700 epoch </a:t>
            </a:r>
            <a:r>
              <a:rPr lang="zh-CN" altLang="en-US"/>
              <a:t>的最佳和平均 </a:t>
            </a:r>
            <a:r>
              <a:rPr lang="en-US" altLang="zh-CN"/>
              <a:t>MAE</a:t>
            </a:r>
          </a:p>
          <a:p>
            <a:pPr marL="324000" lvl="1" indent="0">
              <a:buNone/>
            </a:pPr>
            <a:r>
              <a:rPr lang="zh-CN" altLang="en-US"/>
              <a:t>选取 </a:t>
            </a:r>
            <a:r>
              <a:rPr lang="en-US" altLang="zh-CN"/>
              <a:t>300 epoch </a:t>
            </a:r>
            <a:r>
              <a:rPr lang="zh-CN" altLang="en-US"/>
              <a:t>作为训练参数</a:t>
            </a:r>
            <a:endParaRPr lang="en-US" altLang="zh-CN"/>
          </a:p>
          <a:p>
            <a:r>
              <a:rPr lang="zh-CN" altLang="en-US"/>
              <a:t>实验抗拉值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每个 </a:t>
            </a:r>
            <a:r>
              <a:rPr lang="en-US" altLang="zh-CN"/>
              <a:t>batch </a:t>
            </a:r>
            <a:r>
              <a:rPr lang="zh-CN" altLang="en-US"/>
              <a:t>的大小为 </a:t>
            </a:r>
            <a:r>
              <a:rPr lang="en-US" altLang="zh-CN"/>
              <a:t>256</a:t>
            </a:r>
            <a:r>
              <a:rPr lang="zh-CN" altLang="en-US"/>
              <a:t>，使用 </a:t>
            </a:r>
            <a:r>
              <a:rPr lang="en-US" altLang="zh-CN"/>
              <a:t>MSE </a:t>
            </a:r>
            <a:r>
              <a:rPr lang="zh-CN" altLang="en-US"/>
              <a:t>损失函数，使用 </a:t>
            </a:r>
            <a:r>
              <a:rPr lang="en-US" altLang="zh-CN"/>
              <a:t>Adam </a:t>
            </a:r>
            <a:r>
              <a:rPr lang="zh-CN" altLang="en-US"/>
              <a:t>优化器，学习率为 </a:t>
            </a:r>
            <a:r>
              <a:rPr lang="en-US" altLang="zh-CN"/>
              <a:t>0.001</a:t>
            </a:r>
          </a:p>
          <a:p>
            <a:pPr marL="324000" lvl="1" indent="0">
              <a:buNone/>
            </a:pPr>
            <a:r>
              <a:rPr lang="zh-CN" altLang="en-US"/>
              <a:t>测试 </a:t>
            </a:r>
            <a:r>
              <a:rPr lang="en-US" altLang="zh-CN"/>
              <a:t>100~600 epoch </a:t>
            </a:r>
            <a:r>
              <a:rPr lang="zh-CN" altLang="en-US"/>
              <a:t>的最佳和平均 </a:t>
            </a:r>
            <a:r>
              <a:rPr lang="en-US" altLang="zh-CN"/>
              <a:t>MAE</a:t>
            </a:r>
          </a:p>
          <a:p>
            <a:pPr marL="324000" lvl="1" indent="0">
              <a:buNone/>
            </a:pPr>
            <a:r>
              <a:rPr lang="zh-CN" altLang="en-US"/>
              <a:t>效果都比旧网络差，改用旧网络风格，选取 </a:t>
            </a:r>
            <a:r>
              <a:rPr lang="en-US" altLang="zh-CN"/>
              <a:t>400 epoch</a:t>
            </a:r>
            <a:r>
              <a:rPr lang="zh-CN" altLang="en-US"/>
              <a:t>，</a:t>
            </a:r>
            <a:r>
              <a:rPr lang="en-US" altLang="zh-CN"/>
              <a:t> batch </a:t>
            </a:r>
            <a:r>
              <a:rPr lang="zh-CN" altLang="en-US"/>
              <a:t>的大小为 </a:t>
            </a:r>
            <a:r>
              <a:rPr lang="en-US" altLang="zh-CN"/>
              <a:t>512 </a:t>
            </a:r>
            <a:r>
              <a:rPr lang="zh-CN" altLang="en-US"/>
              <a:t>作为训练参数</a:t>
            </a:r>
            <a:endParaRPr lang="en-US" altLang="zh-CN"/>
          </a:p>
          <a:p>
            <a:r>
              <a:rPr lang="zh-CN" altLang="en-US"/>
              <a:t>实验伸长率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每个 </a:t>
            </a:r>
            <a:r>
              <a:rPr lang="en-US" altLang="zh-CN"/>
              <a:t>batch </a:t>
            </a:r>
            <a:r>
              <a:rPr lang="zh-CN" altLang="en-US"/>
              <a:t>的大小为 </a:t>
            </a:r>
            <a:r>
              <a:rPr lang="en-US" altLang="zh-CN"/>
              <a:t>256</a:t>
            </a:r>
            <a:r>
              <a:rPr lang="zh-CN" altLang="en-US"/>
              <a:t>，使用 </a:t>
            </a:r>
            <a:r>
              <a:rPr lang="en-US" altLang="zh-CN"/>
              <a:t>MSE </a:t>
            </a:r>
            <a:r>
              <a:rPr lang="zh-CN" altLang="en-US"/>
              <a:t>损失函数，使用 </a:t>
            </a:r>
            <a:r>
              <a:rPr lang="en-US" altLang="zh-CN"/>
              <a:t>Adam </a:t>
            </a:r>
            <a:r>
              <a:rPr lang="zh-CN" altLang="en-US"/>
              <a:t>优化器，学习率为 </a:t>
            </a:r>
            <a:r>
              <a:rPr lang="en-US" altLang="zh-CN"/>
              <a:t>0.001</a:t>
            </a:r>
          </a:p>
          <a:p>
            <a:pPr marL="324000" lvl="1" indent="0">
              <a:buNone/>
            </a:pPr>
            <a:r>
              <a:rPr lang="zh-CN" altLang="en-US"/>
              <a:t>测试 </a:t>
            </a:r>
            <a:r>
              <a:rPr lang="en-US" altLang="zh-CN"/>
              <a:t>100~600 epoch </a:t>
            </a:r>
            <a:r>
              <a:rPr lang="zh-CN" altLang="en-US"/>
              <a:t>的最佳和平均 </a:t>
            </a:r>
            <a:r>
              <a:rPr lang="en-US" altLang="zh-CN"/>
              <a:t>MAE</a:t>
            </a:r>
          </a:p>
          <a:p>
            <a:pPr marL="324000" lvl="1" indent="0">
              <a:buNone/>
            </a:pPr>
            <a:r>
              <a:rPr lang="zh-CN" altLang="en-US"/>
              <a:t>效果都比旧网络差，改用旧网络风格，选取 </a:t>
            </a:r>
            <a:r>
              <a:rPr lang="en-US" altLang="zh-CN"/>
              <a:t>300 epoch</a:t>
            </a:r>
            <a:r>
              <a:rPr lang="zh-CN" altLang="en-US"/>
              <a:t>，</a:t>
            </a:r>
            <a:r>
              <a:rPr lang="en-US" altLang="zh-CN"/>
              <a:t> batch </a:t>
            </a:r>
            <a:r>
              <a:rPr lang="zh-CN" altLang="en-US"/>
              <a:t>的大小为 </a:t>
            </a:r>
            <a:r>
              <a:rPr lang="en-US" altLang="zh-CN"/>
              <a:t>256 </a:t>
            </a:r>
            <a:r>
              <a:rPr lang="zh-CN" altLang="en-US"/>
              <a:t>作为训练参数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7862DE-DFFB-B293-30AC-CB913480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469" y="1840353"/>
            <a:ext cx="2643059" cy="1588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3B520D-991D-773B-952D-0240B393D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69" y="3463428"/>
            <a:ext cx="2643059" cy="15785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2848F1-D4C4-74E7-3821-D20E73950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469" y="5086504"/>
            <a:ext cx="2643059" cy="15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788F2-5B50-574F-985C-CB816E02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 MLP </a:t>
            </a:r>
            <a:r>
              <a:rPr lang="zh-CN" altLang="en-US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551D7-4915-0411-9208-8028890C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输入测试数据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对除了目标所在维度的其他维度，使用从训练集得到的缩放参数进行归一化，再输入进网络中，得到目标输出。</a:t>
            </a:r>
            <a:endParaRPr lang="en-US" altLang="zh-CN"/>
          </a:p>
          <a:p>
            <a:r>
              <a:rPr lang="zh-CN" altLang="en-US"/>
              <a:t>反归一化</a:t>
            </a:r>
            <a:endParaRPr lang="en-US" altLang="zh-CN"/>
          </a:p>
          <a:p>
            <a:pPr marL="324000" lvl="1" indent="0">
              <a:buNone/>
            </a:pPr>
            <a:r>
              <a:rPr lang="zh-CN" altLang="en-US"/>
              <a:t>使用缩放参数将目标输出转化为实际的预测值，再进行计算，选取最佳结果得到下表（左侧为原 </a:t>
            </a:r>
            <a:r>
              <a:rPr lang="en-US" altLang="zh-CN"/>
              <a:t>Simple MLP </a:t>
            </a:r>
            <a:r>
              <a:rPr lang="zh-CN" altLang="en-US"/>
              <a:t>的结果）：</a:t>
            </a:r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11">
                <a:extLst>
                  <a:ext uri="{FF2B5EF4-FFF2-40B4-BE49-F238E27FC236}">
                    <a16:creationId xmlns:a16="http://schemas.microsoft.com/office/drawing/2014/main" id="{32B08CF6-02C9-01FB-EF0C-E3E459389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090451"/>
                  </p:ext>
                </p:extLst>
              </p:nvPr>
            </p:nvGraphicFramePr>
            <p:xfrm>
              <a:off x="2311499" y="3746439"/>
              <a:ext cx="7594501" cy="211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641445195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4255075689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  <a:gridCol w="1119001">
                      <a:extLst>
                        <a:ext uri="{9D8B030D-6E8A-4147-A177-3AD203B41FA5}">
                          <a16:colId xmlns:a16="http://schemas.microsoft.com/office/drawing/2014/main" val="1722627713"/>
                        </a:ext>
                      </a:extLst>
                    </a:gridCol>
                  </a:tblGrid>
                  <a:tr h="422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393.43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375.11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200.53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179.34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14.59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378931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en-US" altLang="zh-CN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19.84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19.37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14.16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13.39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3.94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3.82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241629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15.27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14.63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10.53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9.98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3.16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3.05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0.4365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0.4627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0.3207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0.3924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0.1763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0.2244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80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11">
                <a:extLst>
                  <a:ext uri="{FF2B5EF4-FFF2-40B4-BE49-F238E27FC236}">
                    <a16:creationId xmlns:a16="http://schemas.microsoft.com/office/drawing/2014/main" id="{32B08CF6-02C9-01FB-EF0C-E3E459389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090451"/>
                  </p:ext>
                </p:extLst>
              </p:nvPr>
            </p:nvGraphicFramePr>
            <p:xfrm>
              <a:off x="2311499" y="3746439"/>
              <a:ext cx="7594501" cy="211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641445195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4255075689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  <a:gridCol w="1119001">
                      <a:extLst>
                        <a:ext uri="{9D8B030D-6E8A-4147-A177-3AD203B41FA5}">
                          <a16:colId xmlns:a16="http://schemas.microsoft.com/office/drawing/2014/main" val="1722627713"/>
                        </a:ext>
                      </a:extLst>
                    </a:gridCol>
                  </a:tblGrid>
                  <a:tr h="422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6" t="-102899" r="-658182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393.43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375.11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200.53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179.34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14.59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378931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6" t="-200000" r="-658182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19.84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19.37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14.16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13.39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3.94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3.82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241629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6" t="-304348" r="-658182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15.27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14.63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10.53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9.98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3.16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3.05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6" t="-398571" r="-65818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6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0.4365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0.4627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0.3207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0.3924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0.1763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0.2244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802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696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A242F-875D-430B-766C-FE02DE5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MLP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F02F3-0A1F-6682-F518-C615B6D7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78359"/>
          </a:xfrm>
        </p:spPr>
        <p:txBody>
          <a:bodyPr>
            <a:normAutofit/>
          </a:bodyPr>
          <a:lstStyle/>
          <a:p>
            <a:r>
              <a:rPr lang="zh-CN" altLang="en-US" dirty="0"/>
              <a:t>在新数据集上的训练结果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我们尝试在使用 </a:t>
            </a:r>
            <a:r>
              <a:rPr lang="en-US" altLang="zh-CN" dirty="0"/>
              <a:t>minmax </a:t>
            </a:r>
            <a:r>
              <a:rPr lang="zh-CN" altLang="en-US" dirty="0"/>
              <a:t>和 </a:t>
            </a:r>
            <a:r>
              <a:rPr lang="en-US" altLang="zh-CN" dirty="0"/>
              <a:t>PCA </a:t>
            </a:r>
            <a:r>
              <a:rPr lang="zh-CN" altLang="en-US" dirty="0"/>
              <a:t>技术清洗和降维后的数据集上进行训练，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得到的最佳的结果的对比如下（左侧为在原数据集上的结果）：</a:t>
            </a:r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pPr marL="324000" lvl="1" indent="0">
              <a:buNone/>
            </a:pP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整体而言，效果相比原数据集差。</a:t>
            </a:r>
            <a:endParaRPr lang="en-US" altLang="zh-CN" dirty="0"/>
          </a:p>
          <a:p>
            <a:r>
              <a:rPr lang="zh-CN" altLang="en-US" dirty="0"/>
              <a:t>分析原因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效果不佳可能是因为清洗后的数据并不适合搭配神经网络。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新数据清洗掉了噪声，在神经网络上容易过拟合，神经网络需要一些噪声数据来增强泛化能力。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11">
                <a:extLst>
                  <a:ext uri="{FF2B5EF4-FFF2-40B4-BE49-F238E27FC236}">
                    <a16:creationId xmlns:a16="http://schemas.microsoft.com/office/drawing/2014/main" id="{DEF6DF81-A4DD-E56B-979F-BF3799B71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863058"/>
                  </p:ext>
                </p:extLst>
              </p:nvPr>
            </p:nvGraphicFramePr>
            <p:xfrm>
              <a:off x="2311499" y="3330250"/>
              <a:ext cx="7569000" cy="1267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641445195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4255075689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1722627713"/>
                        </a:ext>
                      </a:extLst>
                    </a:gridCol>
                  </a:tblGrid>
                  <a:tr h="422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375.11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435.44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179.34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201.15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14.59</a:t>
                          </a:r>
                          <a:endParaRPr lang="en-US" altLang="zh-CN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16.29</a:t>
                          </a:r>
                          <a:endParaRPr lang="en-US" altLang="zh-CN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14.63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16.32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9.98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10.74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3.05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3.26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2776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11">
                <a:extLst>
                  <a:ext uri="{FF2B5EF4-FFF2-40B4-BE49-F238E27FC236}">
                    <a16:creationId xmlns:a16="http://schemas.microsoft.com/office/drawing/2014/main" id="{DEF6DF81-A4DD-E56B-979F-BF3799B71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863058"/>
                  </p:ext>
                </p:extLst>
              </p:nvPr>
            </p:nvGraphicFramePr>
            <p:xfrm>
              <a:off x="2311499" y="3330250"/>
              <a:ext cx="7569000" cy="1267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000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641445195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4255075689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  <a:gridCol w="1093500">
                      <a:extLst>
                        <a:ext uri="{9D8B030D-6E8A-4147-A177-3AD203B41FA5}">
                          <a16:colId xmlns:a16="http://schemas.microsoft.com/office/drawing/2014/main" val="1722627713"/>
                        </a:ext>
                      </a:extLst>
                    </a:gridCol>
                  </a:tblGrid>
                  <a:tr h="422472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6" t="-102899" r="-655152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375.11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435.44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179.34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201.15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14.59</a:t>
                          </a:r>
                          <a:endParaRPr lang="en-US" altLang="zh-CN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16.29</a:t>
                          </a:r>
                          <a:endParaRPr lang="en-US" altLang="zh-CN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22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6" t="-200000" r="-65515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14.63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16.32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9.98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10.74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3.05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3.26</a:t>
                          </a:r>
                          <a:endParaRPr lang="zh-CN" altLang="en-US" sz="16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27769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6024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5C5DF-8670-1656-0FF2-0667823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多任务学习</a:t>
            </a:r>
            <a:r>
              <a:rPr lang="en-US" altLang="zh-CN" dirty="0"/>
              <a:t>(Mmoe,</a:t>
            </a:r>
            <a:r>
              <a:rPr lang="zh-CN" altLang="en-US" dirty="0"/>
              <a:t> </a:t>
            </a:r>
            <a:r>
              <a:rPr lang="en-US" altLang="zh-CN" dirty="0"/>
              <a:t>PLE) </a:t>
            </a:r>
            <a:r>
              <a:rPr lang="zh-CN" altLang="en-US" dirty="0"/>
              <a:t>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D315F8-392F-CCD7-B45C-85E81A1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43083" cy="4455196"/>
          </a:xfrm>
        </p:spPr>
        <p:txBody>
          <a:bodyPr anchor="t"/>
          <a:lstStyle/>
          <a:p>
            <a:r>
              <a:rPr lang="en-US" altLang="zh-CN" dirty="0"/>
              <a:t>MMoE 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/>
              <a:t>MMoE </a:t>
            </a:r>
            <a:r>
              <a:rPr lang="zh-CN" altLang="en-US" dirty="0"/>
              <a:t>是发表在 </a:t>
            </a:r>
            <a:r>
              <a:rPr lang="en-US" altLang="zh-CN" dirty="0"/>
              <a:t>KDD 2018 Research Track </a:t>
            </a:r>
            <a:r>
              <a:rPr lang="zh-CN" altLang="en-US" dirty="0"/>
              <a:t>上的多任务学习模型。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架构的思路是，底层网络的专家之间相互独立，输出由门控网络加权整合，然后再输入到各个任务的网络中。</a:t>
            </a:r>
            <a:endParaRPr lang="en-US" altLang="zh-CN" dirty="0"/>
          </a:p>
          <a:p>
            <a:pPr marL="324000" lvl="1" indent="0">
              <a:buNone/>
            </a:pPr>
            <a:r>
              <a:rPr lang="zh-CN" altLang="en-US" dirty="0"/>
              <a:t>多任务学习可以实现各个任务之间对于某些信息的共享。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BB1C8C-ADCE-8426-974F-6CB6EA93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585" y="2069962"/>
            <a:ext cx="5768718" cy="44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5C5DF-8670-1656-0FF2-0667823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多任务学习</a:t>
            </a:r>
            <a:r>
              <a:rPr lang="en-US" altLang="zh-CN" dirty="0"/>
              <a:t>(Mmoe,</a:t>
            </a:r>
            <a:r>
              <a:rPr lang="zh-CN" altLang="en-US" dirty="0"/>
              <a:t> </a:t>
            </a:r>
            <a:r>
              <a:rPr lang="en-US" altLang="zh-CN" dirty="0"/>
              <a:t>PLE) </a:t>
            </a:r>
            <a:r>
              <a:rPr lang="zh-CN" altLang="en-US" dirty="0"/>
              <a:t>实验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1E3525E-0874-DA5D-5D18-B5414507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00808" cy="4080604"/>
          </a:xfrm>
        </p:spPr>
        <p:txBody>
          <a:bodyPr anchor="t"/>
          <a:lstStyle/>
          <a:p>
            <a:r>
              <a:rPr lang="en-US" altLang="zh-CN" dirty="0"/>
              <a:t>PLE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/>
              <a:t>PLE </a:t>
            </a:r>
            <a:r>
              <a:rPr lang="zh-CN" altLang="en-US" dirty="0"/>
              <a:t>模型由腾讯发表在 </a:t>
            </a:r>
            <a:r>
              <a:rPr lang="en-US" altLang="zh-CN" dirty="0" err="1"/>
              <a:t>ResSys</a:t>
            </a:r>
            <a:r>
              <a:rPr lang="en-US" altLang="zh-CN" dirty="0"/>
              <a:t> 20</a:t>
            </a:r>
            <a:r>
              <a:rPr lang="zh-CN" altLang="en-US" dirty="0"/>
              <a:t> 上，声称极大地缓解了多任务学习中的负迁移和跷跷板现象，具有迁移学习的能力。</a:t>
            </a:r>
            <a:endParaRPr lang="en-US" altLang="zh-CN" dirty="0"/>
          </a:p>
          <a:p>
            <a:pPr lvl="1"/>
            <a:r>
              <a:rPr lang="zh-CN" altLang="en-US" dirty="0"/>
              <a:t>负迁移：当任务之间的相关性很弱或非常复杂时，多任务学习的效果下降。</a:t>
            </a:r>
            <a:endParaRPr lang="en-US" altLang="zh-CN" dirty="0"/>
          </a:p>
          <a:p>
            <a:pPr lvl="1"/>
            <a:r>
              <a:rPr lang="zh-CN" altLang="en-US" dirty="0"/>
              <a:t>跷跷板现象：一个任务效果的提升是通过损害另一个任务的效果得到的。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/>
              <a:t>PLE </a:t>
            </a:r>
            <a:r>
              <a:rPr lang="zh-CN" altLang="en-US" dirty="0"/>
              <a:t>基于 </a:t>
            </a:r>
            <a:r>
              <a:rPr lang="en-US" altLang="zh-CN" dirty="0"/>
              <a:t>CGC </a:t>
            </a:r>
            <a:r>
              <a:rPr lang="zh-CN" altLang="en-US" dirty="0"/>
              <a:t>模型改进而成，而 </a:t>
            </a:r>
            <a:r>
              <a:rPr lang="en-US" altLang="zh-CN" dirty="0"/>
              <a:t>CGC </a:t>
            </a:r>
            <a:r>
              <a:rPr lang="zh-CN" altLang="en-US" dirty="0"/>
              <a:t>是改进自 </a:t>
            </a:r>
            <a:r>
              <a:rPr lang="en-US" altLang="zh-CN" dirty="0"/>
              <a:t>MMoE 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4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5C5DF-8670-1656-0FF2-0667823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多任务学习</a:t>
            </a:r>
            <a:r>
              <a:rPr lang="en-US" altLang="zh-CN" dirty="0"/>
              <a:t>(Mmoe,</a:t>
            </a:r>
            <a:r>
              <a:rPr lang="zh-CN" altLang="en-US" dirty="0"/>
              <a:t> </a:t>
            </a:r>
            <a:r>
              <a:rPr lang="en-US" altLang="zh-CN" dirty="0"/>
              <a:t>PLE) </a:t>
            </a:r>
            <a:r>
              <a:rPr lang="zh-CN" altLang="en-US" dirty="0"/>
              <a:t>实验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93F84-A3AC-6E93-C3FD-E7C359CA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8" y="1968918"/>
            <a:ext cx="4803235" cy="3704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33DA5C-6D02-6BE7-E0E9-20C6ED98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18" y="1196925"/>
            <a:ext cx="5524544" cy="5081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BF521AE-E070-A86A-E0A8-B781ABFC49C0}"/>
              </a:ext>
            </a:extLst>
          </p:cNvPr>
          <p:cNvSpPr/>
          <p:nvPr/>
        </p:nvSpPr>
        <p:spPr>
          <a:xfrm>
            <a:off x="5572935" y="3456381"/>
            <a:ext cx="324820" cy="7298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121F72-42EA-C089-D18F-E25F2C809C54}"/>
              </a:ext>
            </a:extLst>
          </p:cNvPr>
          <p:cNvSpPr txBox="1"/>
          <p:nvPr/>
        </p:nvSpPr>
        <p:spPr>
          <a:xfrm>
            <a:off x="2717155" y="575149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CGC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A0F61F-4857-6A3B-FAE3-6899BB1AACF5}"/>
              </a:ext>
            </a:extLst>
          </p:cNvPr>
          <p:cNvSpPr txBox="1"/>
          <p:nvPr/>
        </p:nvSpPr>
        <p:spPr>
          <a:xfrm>
            <a:off x="8772590" y="63563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8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B38E-D494-41A4-F38B-9A65B96F6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295805"/>
              </a:xfrm>
            </p:spPr>
            <p:txBody>
              <a:bodyPr/>
              <a:lstStyle/>
              <a:p>
                <a:pPr marL="3060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Char char="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总体目标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  <a:p>
                <a:pPr marL="3240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依据钢材的生产参数，预测成品钢材 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A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的性能（实验屈服值、实验抗拉值、实验伸长率）。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  <a:p>
                <a:pPr marL="3240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其中，生产参数包括：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  <a:p>
                <a:pPr marL="630000" marR="0" lvl="1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Char char="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基本信息：材料（含生产月份信息）、试批号、牌号、钢种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  <a:p>
                <a:pPr marL="630000" marR="0" lvl="1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Char char="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工艺参数：出炉温度、加热时间、板坯厚度、中间坯厚度、粗轧压下率、精轧开轧温度、终轧温度、成品厚度、粗轧压缩比、精轧压缩比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  <a:p>
                <a:pPr marL="630000" marR="0" lvl="1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Char char="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元素成分：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C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Si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Mn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AlT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Nb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V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Ti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Ni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Cu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Cr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Mo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P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、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S</a:t>
                </a:r>
              </a:p>
              <a:p>
                <a:pPr marL="3060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Char char="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预测方式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  <a:p>
                <a:pPr marL="3240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机器学习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  <a:p>
                <a:pPr marL="3060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Char char="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结果评估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  <a:p>
                <a:pPr marL="3240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平均绝对误差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D3D3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𝑀𝐴𝐸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均方误差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𝑀𝑆𝐸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，均方根误差 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D3D3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  <m:r>
                      <a:rPr kumimoji="0" lang="en-US" altLang="zh-C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D3D3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𝑀𝑆𝐸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3D3D3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3D3D3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3D3D3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0B38E-D494-41A4-F38B-9A65B96F6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295805"/>
              </a:xfrm>
              <a:blipFill>
                <a:blip r:embed="rId2"/>
                <a:stretch>
                  <a:fillRect l="-221" t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73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5C5DF-8670-1656-0FF2-0667823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多任务学习</a:t>
            </a:r>
            <a:r>
              <a:rPr lang="en-US" altLang="zh-CN" dirty="0"/>
              <a:t>(Mmoe,</a:t>
            </a:r>
            <a:r>
              <a:rPr lang="zh-CN" altLang="en-US" dirty="0"/>
              <a:t> </a:t>
            </a:r>
            <a:r>
              <a:rPr lang="en-US" altLang="zh-CN" dirty="0"/>
              <a:t>PLE) </a:t>
            </a:r>
            <a:r>
              <a:rPr lang="zh-CN" altLang="en-US" dirty="0"/>
              <a:t>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A1849F4-AE8E-A19E-7AB2-FDD32C9D7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323631"/>
                  </p:ext>
                </p:extLst>
              </p:nvPr>
            </p:nvGraphicFramePr>
            <p:xfrm>
              <a:off x="914400" y="2607516"/>
              <a:ext cx="8839201" cy="2810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2743">
                      <a:extLst>
                        <a:ext uri="{9D8B030D-6E8A-4147-A177-3AD203B41FA5}">
                          <a16:colId xmlns:a16="http://schemas.microsoft.com/office/drawing/2014/main" val="2431896054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3320230036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582363220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262998833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689277840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1434708747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1775189144"/>
                        </a:ext>
                      </a:extLst>
                    </a:gridCol>
                  </a:tblGrid>
                  <a:tr h="46845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5724920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模型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MMoE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PLE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MMoE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PLE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MMoE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PLE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0293057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398.71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557.79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203.29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251.84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16.04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16.78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58696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R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19.97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23.62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14.26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15.87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4.00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4.10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6458077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15.45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18.51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10.94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12.33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3.22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3.33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098710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0.4290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0.2011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0.3113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0.1468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0.1475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0.1079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0476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A1849F4-AE8E-A19E-7AB2-FDD32C9D7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323631"/>
                  </p:ext>
                </p:extLst>
              </p:nvPr>
            </p:nvGraphicFramePr>
            <p:xfrm>
              <a:off x="914400" y="2607516"/>
              <a:ext cx="8839201" cy="28107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2743">
                      <a:extLst>
                        <a:ext uri="{9D8B030D-6E8A-4147-A177-3AD203B41FA5}">
                          <a16:colId xmlns:a16="http://schemas.microsoft.com/office/drawing/2014/main" val="2431896054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3320230036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582363220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262998833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689277840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1434708747"/>
                        </a:ext>
                      </a:extLst>
                    </a:gridCol>
                    <a:gridCol w="1262743">
                      <a:extLst>
                        <a:ext uri="{9D8B030D-6E8A-4147-A177-3AD203B41FA5}">
                          <a16:colId xmlns:a16="http://schemas.microsoft.com/office/drawing/2014/main" val="1775189144"/>
                        </a:ext>
                      </a:extLst>
                    </a:gridCol>
                  </a:tblGrid>
                  <a:tr h="46845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5724920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模型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MMoE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PLE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MMoE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PLE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MMoE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PLE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0293057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6" t="-201299" r="-602899" b="-3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398.71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557.79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203.29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251.84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16.04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16.78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58696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6" t="-301299" r="-602899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19.97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23.62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14.26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15.87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4.00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4.10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6458077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6" t="-401299" r="-602899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15.45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18.51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10.94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12.33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3.22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3.33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098710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6" t="-501299" r="-602899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0.4290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0.2011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0.3113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0.1468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0.1475</a:t>
                          </a:r>
                          <a:endParaRPr lang="zh-CN" altLang="en-US" sz="16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0.1079</a:t>
                          </a:r>
                          <a:endParaRPr lang="zh-CN" altLang="en-US" sz="16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0476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CE5B7CA-7BD5-D650-5FEA-44A909D3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5246"/>
            <a:ext cx="11029615" cy="4178359"/>
          </a:xfrm>
        </p:spPr>
        <p:txBody>
          <a:bodyPr>
            <a:normAutofit/>
          </a:bodyPr>
          <a:lstStyle/>
          <a:p>
            <a:r>
              <a:rPr lang="zh-CN" altLang="en-US" dirty="0"/>
              <a:t>数据集选用</a:t>
            </a:r>
            <a:r>
              <a:rPr lang="en-US" altLang="zh-CN" dirty="0"/>
              <a:t>Simple MLP</a:t>
            </a:r>
            <a:r>
              <a:rPr lang="zh-CN" altLang="en-US" dirty="0"/>
              <a:t>的旧数据集：</a:t>
            </a:r>
          </a:p>
        </p:txBody>
      </p:sp>
    </p:spTree>
    <p:extLst>
      <p:ext uri="{BB962C8B-B14F-4D97-AF65-F5344CB8AC3E}">
        <p14:creationId xmlns:p14="http://schemas.microsoft.com/office/powerpoint/2010/main" val="160750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577310"/>
            <a:ext cx="11029615" cy="1497507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102127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5C5DF-8670-1656-0FF2-0667823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实验结果汇总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11">
                <a:extLst>
                  <a:ext uri="{FF2B5EF4-FFF2-40B4-BE49-F238E27FC236}">
                    <a16:creationId xmlns:a16="http://schemas.microsoft.com/office/drawing/2014/main" id="{86CC6C78-3F42-90FC-93D1-69911EEF2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63586"/>
                  </p:ext>
                </p:extLst>
              </p:nvPr>
            </p:nvGraphicFramePr>
            <p:xfrm>
              <a:off x="581192" y="2769048"/>
              <a:ext cx="11029616" cy="2860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8432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479010427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613531378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3736139947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3695803104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3046614974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1784133749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551238929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748375794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687990240"/>
                        </a:ext>
                      </a:extLst>
                    </a:gridCol>
                  </a:tblGrid>
                  <a:tr h="46845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348702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模型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GBDT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SVR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Simple MLP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多任务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GBDT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SVR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Simple MLP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多任务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GBDT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SVR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Simple MLP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多任务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b="1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354.77</a:t>
                          </a:r>
                          <a:endParaRPr lang="zh-CN" altLang="en-US" sz="1400" b="1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507.01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375.11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398.71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186.35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226.64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179.34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203.29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14.59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16.04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378931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R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𝑆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b="1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18.84</a:t>
                          </a:r>
                          <a:endParaRPr lang="zh-CN" altLang="en-US" sz="1400" b="1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22.52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19.37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19.97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13.65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15.05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13.39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14.26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3.65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3.89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3.82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4.00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US" altLang="zh-CN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b="1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14.64</a:t>
                          </a:r>
                          <a:endParaRPr lang="zh-CN" altLang="en-US" sz="1400" b="1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16.89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14.63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15.45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10.69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11.44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9.98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10.94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2.96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3.11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3.05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3.22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2776971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b="1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0.49</a:t>
                          </a:r>
                          <a:endParaRPr lang="zh-CN" altLang="en-US" sz="1400" b="1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0.27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0.46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0.43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0.37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0.23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0.3113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0.20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0.22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0.1475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8028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11">
                <a:extLst>
                  <a:ext uri="{FF2B5EF4-FFF2-40B4-BE49-F238E27FC236}">
                    <a16:creationId xmlns:a16="http://schemas.microsoft.com/office/drawing/2014/main" id="{86CC6C78-3F42-90FC-93D1-69911EEF2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63586"/>
                  </p:ext>
                </p:extLst>
              </p:nvPr>
            </p:nvGraphicFramePr>
            <p:xfrm>
              <a:off x="581192" y="2769048"/>
              <a:ext cx="11029616" cy="2860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8432">
                      <a:extLst>
                        <a:ext uri="{9D8B030D-6E8A-4147-A177-3AD203B41FA5}">
                          <a16:colId xmlns:a16="http://schemas.microsoft.com/office/drawing/2014/main" val="82457712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955952905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785757876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479010427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613531378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3378905870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3736139947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3695803104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3046614974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1784133749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551238929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748375794"/>
                        </a:ext>
                      </a:extLst>
                    </a:gridCol>
                    <a:gridCol w="848432">
                      <a:extLst>
                        <a:ext uri="{9D8B030D-6E8A-4147-A177-3AD203B41FA5}">
                          <a16:colId xmlns:a16="http://schemas.microsoft.com/office/drawing/2014/main" val="2687990240"/>
                        </a:ext>
                      </a:extLst>
                    </a:gridCol>
                  </a:tblGrid>
                  <a:tr h="46845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实验屈服值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实验抗拉值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实验伸长率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3487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模型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GBDT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SVR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Simple MLP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多任务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GBDT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SVR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Simple MLP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多任务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GBDT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SVR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Simple MLP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多任务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0427343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" t="-211688" r="-1205036" b="-3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b="1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354.77</a:t>
                          </a:r>
                          <a:endParaRPr lang="zh-CN" altLang="en-US" sz="1400" b="1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507.01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375.11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398.71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186.35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226.64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179.34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203.29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14.59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16.04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378931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" t="-311688" r="-1205036" b="-2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b="1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18.84</a:t>
                          </a:r>
                          <a:endParaRPr lang="zh-CN" altLang="en-US" sz="1400" b="1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22.52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19.37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19.97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13.65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15.05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13.39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14.26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3.65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3.89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3.82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4.00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2127214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" t="-411688" r="-1205036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b="1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14.64</a:t>
                          </a:r>
                          <a:endParaRPr lang="zh-CN" altLang="en-US" sz="1400" b="1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16.89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14.63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15.45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10.69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11.44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9.98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10.94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2.96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3.11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3.05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3.22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2776971"/>
                      </a:ext>
                    </a:extLst>
                  </a:tr>
                  <a:tr h="4684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9" t="-511688" r="-1205036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b="1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0.49</a:t>
                          </a:r>
                          <a:endParaRPr lang="zh-CN" altLang="en-US" sz="1400" b="1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0.27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0.46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0.43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0.37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0.23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0.3113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</a:t>
                          </a:r>
                          <a:endParaRPr lang="zh-CN" altLang="en-US" sz="1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0.20</a:t>
                          </a:r>
                          <a:endParaRPr lang="zh-CN" altLang="en-US" sz="1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0.22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0.1475</a:t>
                          </a:r>
                          <a:endParaRPr lang="zh-CN" altLang="en-US" sz="1400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68028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8640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5C5DF-8670-1656-0FF2-0667823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729A0CD-FDE7-EB49-8A9A-6BF170F9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5246"/>
            <a:ext cx="11029615" cy="4178359"/>
          </a:xfrm>
        </p:spPr>
        <p:txBody>
          <a:bodyPr>
            <a:normAutofit/>
          </a:bodyPr>
          <a:lstStyle/>
          <a:p>
            <a:r>
              <a:rPr lang="zh-CN" altLang="en-US" dirty="0"/>
              <a:t>传统机器学习算法 </a:t>
            </a:r>
            <a:r>
              <a:rPr lang="en-US" altLang="zh-CN" dirty="0"/>
              <a:t>vs </a:t>
            </a:r>
            <a:r>
              <a:rPr lang="zh-CN" altLang="en-US" dirty="0"/>
              <a:t>基于神经网络的机器学习算法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对于样本数较小、特征维数较多的问题，使用大量参数的神经网络较容易过拟合，构建较好的特征并使用传统机器学</a:t>
            </a:r>
            <a:r>
              <a:rPr lang="en-US" altLang="zh-CN" dirty="0"/>
              <a:t>	</a:t>
            </a:r>
            <a:r>
              <a:rPr lang="zh-CN" altLang="en-US" dirty="0"/>
              <a:t>习算法可能会取得更好的效果。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多任务学习 </a:t>
            </a:r>
            <a:r>
              <a:rPr lang="en-US" altLang="zh-CN" dirty="0"/>
              <a:t>vs </a:t>
            </a:r>
            <a:r>
              <a:rPr lang="zh-CN" altLang="en-US" dirty="0"/>
              <a:t>单任务学习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dirty="0"/>
              <a:t>对于数据集较小、训练时间较短的问题，不必进行多任务学习，多任务学习甚至可能让效果变差。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1400" dirty="0"/>
              <a:t>进行较好的数据清洗、特征构建，可以有效地去除数据集中的噪点样本，在传统机器学习算法上取得的效果会更好；但是因为去除了噪声，在神经网络上会更容易过拟合。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29050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5C5DF-8670-1656-0FF2-0667823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729A0CD-FDE7-EB49-8A9A-6BF170F9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5246"/>
            <a:ext cx="11029615" cy="4178359"/>
          </a:xfrm>
        </p:spPr>
        <p:txBody>
          <a:bodyPr>
            <a:normAutofit/>
          </a:bodyPr>
          <a:lstStyle/>
          <a:p>
            <a:r>
              <a:rPr lang="zh-CN" altLang="en-US" dirty="0"/>
              <a:t>使用迁移学习方法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可以尝试在更大的钢材性能公开数据集上进行预训练，再在给出的小数据集上训练，可能可以产生更好的效果。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加入更多先验知识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限于知识范围，只使用了 </a:t>
            </a:r>
            <a:r>
              <a:rPr lang="en-US" altLang="zh-CN" dirty="0"/>
              <a:t>Ceq</a:t>
            </a:r>
            <a:r>
              <a:rPr lang="zh-CN" altLang="en-US" dirty="0"/>
              <a:t>、</a:t>
            </a:r>
            <a:r>
              <a:rPr lang="en-US" altLang="zh-CN" dirty="0"/>
              <a:t>Pcm </a:t>
            </a:r>
            <a:r>
              <a:rPr lang="zh-CN" altLang="en-US" dirty="0"/>
              <a:t>碳当量表示法的先验知识。加入更多先验知识或可以构建更好的特征，取得更</a:t>
            </a:r>
            <a:r>
              <a:rPr lang="en-US" altLang="zh-CN" dirty="0"/>
              <a:t>	</a:t>
            </a:r>
            <a:r>
              <a:rPr lang="zh-CN" altLang="en-US"/>
              <a:t>好的效果。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34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457DE3-B453-BD01-60E2-DD97009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67" y="5262296"/>
            <a:ext cx="4909445" cy="689514"/>
          </a:xfrm>
        </p:spPr>
        <p:txBody>
          <a:bodyPr/>
          <a:lstStyle/>
          <a:p>
            <a:r>
              <a:rPr lang="zh-CN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钢材性能预测项目 结题报告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D981B3E-6CA8-69F2-B280-D82D3F9F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/>
              <a:t>谢谢大家！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5702B5-8EFA-9537-259B-446F52B1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58050" y="5262296"/>
            <a:ext cx="4352760" cy="689515"/>
          </a:xfrm>
        </p:spPr>
        <p:txBody>
          <a:bodyPr/>
          <a:lstStyle/>
          <a:p>
            <a:pPr algn="l"/>
            <a:r>
              <a:rPr lang="zh-CN" altLang="en-US" dirty="0"/>
              <a:t>黄高翔 王思远</a:t>
            </a:r>
          </a:p>
        </p:txBody>
      </p:sp>
    </p:spTree>
    <p:extLst>
      <p:ext uri="{BB962C8B-B14F-4D97-AF65-F5344CB8AC3E}">
        <p14:creationId xmlns:p14="http://schemas.microsoft.com/office/powerpoint/2010/main" val="317830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C88CBA-8218-9F71-EB8A-C55696399EFE}"/>
              </a:ext>
            </a:extLst>
          </p:cNvPr>
          <p:cNvSpPr/>
          <p:nvPr/>
        </p:nvSpPr>
        <p:spPr>
          <a:xfrm>
            <a:off x="1289244" y="3319090"/>
            <a:ext cx="4556427" cy="2194909"/>
          </a:xfrm>
          <a:prstGeom prst="roundRec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3C2706-F9AC-70A3-5739-53DDC025F6CE}"/>
              </a:ext>
            </a:extLst>
          </p:cNvPr>
          <p:cNvSpPr txBox="1"/>
          <p:nvPr/>
        </p:nvSpPr>
        <p:spPr>
          <a:xfrm>
            <a:off x="1436374" y="4026441"/>
            <a:ext cx="4215125" cy="170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数据清洗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传统机器学习方法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412CC0-DB12-9888-4C41-9B4062FAC961}"/>
              </a:ext>
            </a:extLst>
          </p:cNvPr>
          <p:cNvSpPr/>
          <p:nvPr/>
        </p:nvSpPr>
        <p:spPr>
          <a:xfrm>
            <a:off x="777135" y="2775632"/>
            <a:ext cx="1188968" cy="118896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B8DC11-8218-C7BC-9007-110BCBC42150}"/>
              </a:ext>
            </a:extLst>
          </p:cNvPr>
          <p:cNvSpPr txBox="1"/>
          <p:nvPr/>
        </p:nvSpPr>
        <p:spPr>
          <a:xfrm>
            <a:off x="2032152" y="3302046"/>
            <a:ext cx="125212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王思远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BF89B7-D814-350D-9284-DF7E3CD1453F}"/>
              </a:ext>
            </a:extLst>
          </p:cNvPr>
          <p:cNvSpPr/>
          <p:nvPr/>
        </p:nvSpPr>
        <p:spPr>
          <a:xfrm>
            <a:off x="6872139" y="3319090"/>
            <a:ext cx="4653111" cy="2194910"/>
          </a:xfrm>
          <a:prstGeom prst="roundRect">
            <a:avLst>
              <a:gd name="adj" fmla="val 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DC54C64-74A7-1C19-27BE-1F8AA1262DE8}"/>
              </a:ext>
            </a:extLst>
          </p:cNvPr>
          <p:cNvSpPr/>
          <p:nvPr/>
        </p:nvSpPr>
        <p:spPr>
          <a:xfrm>
            <a:off x="6360030" y="2775632"/>
            <a:ext cx="1188968" cy="118896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F3CEF8-1410-4624-7021-A0B8BD28D021}"/>
              </a:ext>
            </a:extLst>
          </p:cNvPr>
          <p:cNvSpPr txBox="1"/>
          <p:nvPr/>
        </p:nvSpPr>
        <p:spPr>
          <a:xfrm>
            <a:off x="7615047" y="3302046"/>
            <a:ext cx="125212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黄高翔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26C374-E87B-1546-B144-DD32DD060007}"/>
              </a:ext>
            </a:extLst>
          </p:cNvPr>
          <p:cNvSpPr txBox="1"/>
          <p:nvPr/>
        </p:nvSpPr>
        <p:spPr>
          <a:xfrm>
            <a:off x="7086101" y="4047674"/>
            <a:ext cx="4372474" cy="874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基于神经网络的机器学习方法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 MLP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MMoE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577310"/>
            <a:ext cx="11029615" cy="1497507"/>
          </a:xfrm>
        </p:spPr>
        <p:txBody>
          <a:bodyPr/>
          <a:lstStyle/>
          <a:p>
            <a:r>
              <a:rPr lang="zh-CN" altLang="en-US" dirty="0"/>
              <a:t>数据清洗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E140119-AF11-56F8-F725-BD632EFCE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165985"/>
              </p:ext>
            </p:extLst>
          </p:nvPr>
        </p:nvGraphicFramePr>
        <p:xfrm>
          <a:off x="1479550" y="2043641"/>
          <a:ext cx="8959850" cy="1880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4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数据清洗 </a:t>
            </a:r>
            <a:r>
              <a:rPr lang="en-US" altLang="zh-CN" dirty="0"/>
              <a:t>—— </a:t>
            </a:r>
            <a:r>
              <a:rPr lang="zh-CN" altLang="en-US" dirty="0"/>
              <a:t>提取年份和牌号、重新计算</a:t>
            </a:r>
            <a:r>
              <a:rPr lang="en-US" altLang="zh-CN" dirty="0"/>
              <a:t>Pcm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B38E-D494-41A4-F38B-9A65B96F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5246"/>
            <a:ext cx="11029615" cy="3678303"/>
          </a:xfrm>
        </p:spPr>
        <p:txBody>
          <a:bodyPr/>
          <a:lstStyle/>
          <a:p>
            <a:pPr lvl="0"/>
            <a:r>
              <a:rPr lang="zh-CN" altLang="en-US" noProof="0" dirty="0"/>
              <a:t>先将 </a:t>
            </a:r>
            <a:r>
              <a:rPr lang="en-US" altLang="zh-CN" noProof="0" dirty="0"/>
              <a:t>a.xlsx, b.xlsx, c.xlsx </a:t>
            </a:r>
            <a:r>
              <a:rPr lang="zh-CN" altLang="en-US" noProof="0" dirty="0"/>
              <a:t>组合在一起。</a:t>
            </a:r>
            <a:endParaRPr lang="en-US" altLang="zh-CN" noProof="0" dirty="0"/>
          </a:p>
          <a:p>
            <a:pPr lvl="0"/>
            <a:r>
              <a:rPr lang="zh-CN" altLang="en-US" noProof="0" dirty="0"/>
              <a:t>材料第一位为年份：例如</a:t>
            </a:r>
            <a:r>
              <a:rPr lang="en-US" altLang="zh-CN" noProof="0" dirty="0"/>
              <a:t>0C30N57100</a:t>
            </a:r>
            <a:r>
              <a:rPr lang="zh-CN" altLang="en-US" noProof="0" dirty="0"/>
              <a:t>表示</a:t>
            </a:r>
            <a:r>
              <a:rPr lang="en-US" altLang="zh-CN" noProof="0" dirty="0"/>
              <a:t>2020</a:t>
            </a:r>
            <a:r>
              <a:rPr lang="zh-CN" altLang="en-US" noProof="0" dirty="0"/>
              <a:t>年生产。有</a:t>
            </a:r>
            <a:r>
              <a:rPr lang="en-US" altLang="zh-CN" dirty="0"/>
              <a:t>2019</a:t>
            </a:r>
            <a:r>
              <a:rPr lang="zh-CN" altLang="en-US" dirty="0"/>
              <a:t>年、</a:t>
            </a:r>
            <a:r>
              <a:rPr lang="en-US" altLang="zh-CN" dirty="0"/>
              <a:t>2020</a:t>
            </a:r>
            <a:r>
              <a:rPr lang="zh-CN" altLang="en-US" dirty="0"/>
              <a:t>年、</a:t>
            </a:r>
            <a:r>
              <a:rPr lang="en-US" altLang="zh-CN" dirty="0"/>
              <a:t>2021</a:t>
            </a:r>
            <a:r>
              <a:rPr lang="zh-CN" altLang="en-US" dirty="0"/>
              <a:t>年，分别用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表示。</a:t>
            </a:r>
            <a:endParaRPr lang="en-US" altLang="zh-CN" dirty="0"/>
          </a:p>
          <a:p>
            <a:r>
              <a:rPr lang="zh-CN" altLang="en-US" noProof="0" dirty="0"/>
              <a:t>牌号有</a:t>
            </a:r>
            <a:r>
              <a:rPr lang="en-US" altLang="zh-CN" noProof="0" dirty="0"/>
              <a:t>4</a:t>
            </a:r>
            <a:r>
              <a:rPr lang="zh-CN" altLang="en-US" dirty="0"/>
              <a:t>种：</a:t>
            </a:r>
            <a:r>
              <a:rPr lang="en-US" altLang="zh-CN" dirty="0"/>
              <a:t>Q235B,</a:t>
            </a:r>
            <a:r>
              <a:rPr lang="zh-CN" altLang="en-US" dirty="0"/>
              <a:t> </a:t>
            </a:r>
            <a:r>
              <a:rPr lang="en-US" altLang="zh-CN" dirty="0"/>
              <a:t>CCS A, AB/A, SS400</a:t>
            </a:r>
            <a:r>
              <a:rPr lang="zh-CN" altLang="en-US" dirty="0"/>
              <a:t>，处理后分别用</a:t>
            </a:r>
            <a:r>
              <a:rPr lang="en-US" altLang="zh-CN" dirty="0"/>
              <a:t>0, 1, 2, 3</a:t>
            </a:r>
            <a:r>
              <a:rPr lang="zh-CN" altLang="en-US" dirty="0"/>
              <a:t>表示。</a:t>
            </a:r>
            <a:endParaRPr lang="en-US" altLang="zh-CN" dirty="0"/>
          </a:p>
          <a:p>
            <a:r>
              <a:rPr lang="zh-CN" altLang="en-US" dirty="0"/>
              <a:t>表格中 </a:t>
            </a:r>
            <a:r>
              <a:rPr lang="en-US" altLang="zh-CN" dirty="0"/>
              <a:t>Ceq, Pcm, </a:t>
            </a:r>
            <a:r>
              <a:rPr lang="zh-CN" altLang="en-US" dirty="0"/>
              <a:t>温度差都是直接由公式计算得出，但原 </a:t>
            </a:r>
            <a:r>
              <a:rPr lang="en-US" altLang="zh-CN" dirty="0"/>
              <a:t>xlsx </a:t>
            </a:r>
            <a:r>
              <a:rPr lang="zh-CN" altLang="en-US" dirty="0"/>
              <a:t>文件中</a:t>
            </a:r>
            <a:r>
              <a:rPr lang="en-US" altLang="zh-CN" dirty="0"/>
              <a:t>Pcm</a:t>
            </a:r>
            <a:r>
              <a:rPr lang="zh-CN" altLang="en-US" dirty="0"/>
              <a:t>计算公式有误，需要重新计算。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0F633B-2AEC-0530-84EF-1430408B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8" y="3547677"/>
            <a:ext cx="8534318" cy="807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7B2B99-B90C-2644-1130-62491B1C8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51"/>
          <a:stretch/>
        </p:blipFill>
        <p:spPr>
          <a:xfrm>
            <a:off x="590717" y="4721251"/>
            <a:ext cx="9620083" cy="8472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3C1743-D7DD-23EE-26A7-CD0571050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17" y="5866004"/>
            <a:ext cx="5277282" cy="4952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0C60E0-12FD-CE00-F9BA-836498C55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49" y="4330779"/>
            <a:ext cx="2761335" cy="3451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9758E7-F929-15C3-42DF-07EAD7691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49" y="5481620"/>
            <a:ext cx="2838846" cy="3334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D60763-A32F-E9FC-3D6E-026D76E8A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999" y="5951682"/>
            <a:ext cx="65731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4A0C-C2A3-7B91-2D4A-5931F71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数据清洗 </a:t>
            </a:r>
            <a:r>
              <a:rPr lang="en-US" altLang="zh-CN" dirty="0"/>
              <a:t>—— </a:t>
            </a:r>
            <a:r>
              <a:rPr lang="zh-CN" altLang="en-US" dirty="0"/>
              <a:t>找出异常值并修改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F8813B-E2A5-4553-CBFE-47E9EC03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5221"/>
            <a:ext cx="11029615" cy="3678303"/>
          </a:xfrm>
        </p:spPr>
        <p:txBody>
          <a:bodyPr/>
          <a:lstStyle/>
          <a:p>
            <a:r>
              <a:rPr lang="zh-CN" altLang="en-US" dirty="0"/>
              <a:t>数据大致呈正态分布，但存在少量噪点（异常值）。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CD6D2C-0996-206A-9F77-19ECC716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3" y="2285713"/>
            <a:ext cx="5858693" cy="411537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CE5C0E5-73D5-E567-CEC0-6E744982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01" y="2276188"/>
            <a:ext cx="6077798" cy="413442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1E88DD7-789F-F7B1-0ADC-85CE2121AA19}"/>
              </a:ext>
            </a:extLst>
          </p:cNvPr>
          <p:cNvSpPr txBox="1"/>
          <p:nvPr/>
        </p:nvSpPr>
        <p:spPr>
          <a:xfrm>
            <a:off x="2143126" y="6343940"/>
            <a:ext cx="911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实验抗拉值的分布                                                                                                    加热时间的分布</a:t>
            </a:r>
          </a:p>
        </p:txBody>
      </p:sp>
    </p:spTree>
    <p:extLst>
      <p:ext uri="{BB962C8B-B14F-4D97-AF65-F5344CB8AC3E}">
        <p14:creationId xmlns:p14="http://schemas.microsoft.com/office/powerpoint/2010/main" val="283122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F61AF7CF-74F9-7A0E-3D8A-83D9D8C401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51747"/>
                <a:ext cx="11029615" cy="3296378"/>
              </a:xfrm>
              <a:prstGeom prst="rect">
                <a:avLst/>
              </a:prstGeom>
            </p:spPr>
            <p:txBody>
              <a:bodyPr/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数据大致呈正态分布，但存在少量噪点（异常值）。</a:t>
                </a:r>
                <a:endParaRPr lang="en-US" altLang="zh-CN" dirty="0"/>
              </a:p>
              <a:p>
                <a:r>
                  <a:rPr lang="zh-CN" altLang="en-US" dirty="0"/>
                  <a:t>求出平均值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和标准差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 ，只保留落在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区间的值。超出该区间的值设为异常值。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对异常值尝试了四种处理方法：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del</a:t>
                </a:r>
                <a:r>
                  <a:rPr lang="zh-CN" altLang="en-US" dirty="0"/>
                  <a:t>：删除所有含异常值的样本。</a:t>
                </a:r>
                <a:endParaRPr lang="en-US" altLang="zh-CN" dirty="0"/>
              </a:p>
              <a:p>
                <a:r>
                  <a:rPr lang="en-US" altLang="zh-CN" dirty="0"/>
                  <a:t>2. mid</a:t>
                </a:r>
                <a:r>
                  <a:rPr lang="zh-CN" altLang="en-US" dirty="0"/>
                  <a:t>：用中位数填充异常值。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minmax</a:t>
                </a:r>
                <a:r>
                  <a:rPr lang="zh-CN" altLang="en-US" dirty="0"/>
                  <a:t>：若异常值小于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 ，则设为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若异常值大于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 ，则设为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4. kmeans</a:t>
                </a:r>
                <a:r>
                  <a:rPr lang="zh-CN" altLang="en-US" dirty="0"/>
                  <a:t>：使用 </a:t>
                </a:r>
                <a:r>
                  <a:rPr lang="en-US" altLang="zh-CN" dirty="0"/>
                  <a:t>Kmeans </a:t>
                </a:r>
                <a:r>
                  <a:rPr lang="zh-CN" altLang="en-US" dirty="0"/>
                  <a:t>算法填充异常值。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F61AF7CF-74F9-7A0E-3D8A-83D9D8C40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51747"/>
                <a:ext cx="11029615" cy="3296378"/>
              </a:xfrm>
              <a:prstGeom prst="rect">
                <a:avLst/>
              </a:prstGeom>
              <a:blipFill>
                <a:blip r:embed="rId3"/>
                <a:stretch>
                  <a:fillRect l="-221" t="-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FBCEA7A-1131-BA1F-E127-3036D38A0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52" y="4138476"/>
            <a:ext cx="5783230" cy="18908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155461-4D51-7286-2AF3-8345F9010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4138476"/>
            <a:ext cx="5783230" cy="19040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0D169D-5BB3-C7FD-3E35-CACE5B1B102B}"/>
              </a:ext>
            </a:extLst>
          </p:cNvPr>
          <p:cNvSpPr txBox="1"/>
          <p:nvPr/>
        </p:nvSpPr>
        <p:spPr>
          <a:xfrm>
            <a:off x="2143126" y="6096290"/>
            <a:ext cx="911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</a:t>
            </a:r>
            <a:r>
              <a:rPr lang="en-US" altLang="zh-CN" sz="1400" dirty="0"/>
              <a:t>kmeans</a:t>
            </a:r>
            <a:r>
              <a:rPr lang="zh-CN" altLang="en-US" sz="1400" dirty="0"/>
              <a:t>填充后实验抗拉值的分布                                                              使用</a:t>
            </a:r>
            <a:r>
              <a:rPr lang="en-US" altLang="zh-CN" sz="1400" dirty="0"/>
              <a:t>kmeans</a:t>
            </a:r>
            <a:r>
              <a:rPr lang="zh-CN" altLang="en-US" sz="1400" dirty="0"/>
              <a:t>填充后加热时间的分布</a:t>
            </a:r>
          </a:p>
        </p:txBody>
      </p:sp>
    </p:spTree>
    <p:extLst>
      <p:ext uri="{BB962C8B-B14F-4D97-AF65-F5344CB8AC3E}">
        <p14:creationId xmlns:p14="http://schemas.microsoft.com/office/powerpoint/2010/main" val="198121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F61AF7CF-74F9-7A0E-3D8A-83D9D8C40127}"/>
              </a:ext>
            </a:extLst>
          </p:cNvPr>
          <p:cNvSpPr txBox="1">
            <a:spLocks/>
          </p:cNvSpPr>
          <p:nvPr/>
        </p:nvSpPr>
        <p:spPr>
          <a:xfrm>
            <a:off x="581192" y="894622"/>
            <a:ext cx="11029615" cy="492515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Kmeans </a:t>
            </a:r>
            <a:r>
              <a:rPr lang="zh-CN" altLang="en-US" dirty="0"/>
              <a:t>是一种基于迭代和欧氏距离的聚类算法。可以这样简单理解 </a:t>
            </a:r>
            <a:r>
              <a:rPr lang="en-US" altLang="zh-CN" dirty="0"/>
              <a:t>Kmeans 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有四个牧师去郊区布道，一开始牧师们随意选了几个布道点，并且把这几个布道点的情况公告给了郊区所有的村民，于是每个村民到离自己家</a:t>
            </a:r>
            <a:r>
              <a:rPr lang="zh-CN" altLang="en-US" dirty="0">
                <a:solidFill>
                  <a:srgbClr val="FF0000"/>
                </a:solidFill>
              </a:rPr>
              <a:t>最近</a:t>
            </a:r>
            <a:r>
              <a:rPr lang="zh-CN" altLang="en-US" dirty="0"/>
              <a:t>的布道点去听课。</a:t>
            </a:r>
          </a:p>
          <a:p>
            <a:r>
              <a:rPr lang="zh-CN" altLang="en-US" dirty="0"/>
              <a:t>听课之后，大家觉得距离太远了，于是每个牧师统计了一下自己的课上所有的村民的地址，搬到了所有地址的</a:t>
            </a:r>
            <a:r>
              <a:rPr lang="zh-CN" altLang="en-US" dirty="0">
                <a:solidFill>
                  <a:srgbClr val="FF0000"/>
                </a:solidFill>
              </a:rPr>
              <a:t>中心地带</a:t>
            </a:r>
            <a:r>
              <a:rPr lang="zh-CN" altLang="en-US" dirty="0"/>
              <a:t>，并且在海报上更新了自己的布道点的位置。</a:t>
            </a:r>
          </a:p>
          <a:p>
            <a:r>
              <a:rPr lang="zh-CN" altLang="en-US" dirty="0"/>
              <a:t>牧师每一次移动不可能离所有人都更近，有的人发现</a:t>
            </a:r>
            <a:r>
              <a:rPr lang="en-US" altLang="zh-CN" dirty="0"/>
              <a:t>A</a:t>
            </a:r>
            <a:r>
              <a:rPr lang="zh-CN" altLang="en-US" dirty="0"/>
              <a:t>牧师移动以后自己还不如去</a:t>
            </a:r>
            <a:r>
              <a:rPr lang="en-US" altLang="zh-CN" dirty="0"/>
              <a:t>B</a:t>
            </a:r>
            <a:r>
              <a:rPr lang="zh-CN" altLang="en-US" dirty="0"/>
              <a:t>牧师处听课更近，于是每个村民又去了离自己</a:t>
            </a:r>
            <a:r>
              <a:rPr lang="zh-CN" altLang="en-US" dirty="0">
                <a:solidFill>
                  <a:srgbClr val="FF0000"/>
                </a:solidFill>
              </a:rPr>
              <a:t>最近</a:t>
            </a:r>
            <a:r>
              <a:rPr lang="zh-CN" altLang="en-US" dirty="0"/>
              <a:t>的布道点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就这样，牧师每个礼拜更新自己的位置，村民根据自己的情况选择布道点，最终</a:t>
            </a:r>
            <a:r>
              <a:rPr lang="zh-CN" altLang="en-US" dirty="0">
                <a:solidFill>
                  <a:srgbClr val="FF0000"/>
                </a:solidFill>
              </a:rPr>
              <a:t>收敛</a:t>
            </a:r>
            <a:r>
              <a:rPr lang="zh-CN" altLang="en-US" dirty="0"/>
              <a:t>了下来。</a:t>
            </a:r>
          </a:p>
          <a:p>
            <a:endParaRPr lang="en-US" altLang="zh-CN" dirty="0"/>
          </a:p>
          <a:p>
            <a:r>
              <a:rPr lang="en-US" altLang="zh-CN" dirty="0"/>
              <a:t>Kmeans </a:t>
            </a:r>
            <a:r>
              <a:rPr lang="zh-CN" altLang="en-US" dirty="0"/>
              <a:t>填充法：</a:t>
            </a:r>
            <a:endParaRPr lang="en-US" altLang="zh-CN" dirty="0"/>
          </a:p>
          <a:p>
            <a:r>
              <a:rPr lang="zh-CN" altLang="en-US" dirty="0"/>
              <a:t>取出所有不含异常值的样本，共</a:t>
            </a:r>
            <a:r>
              <a:rPr lang="en-US" altLang="zh-CN" dirty="0"/>
              <a:t>5040</a:t>
            </a:r>
            <a:r>
              <a:rPr lang="zh-CN" altLang="en-US" dirty="0"/>
              <a:t>个。标准化后使用 </a:t>
            </a:r>
            <a:r>
              <a:rPr lang="en-US" altLang="zh-CN" dirty="0"/>
              <a:t>Kmeans </a:t>
            </a:r>
            <a:r>
              <a:rPr lang="zh-CN" altLang="en-US" dirty="0"/>
              <a:t>算法将其分为</a:t>
            </a:r>
            <a:r>
              <a:rPr lang="en-US" altLang="zh-CN" dirty="0"/>
              <a:t>100</a:t>
            </a:r>
            <a:r>
              <a:rPr lang="zh-CN" altLang="en-US" dirty="0"/>
              <a:t>类。</a:t>
            </a:r>
            <a:endParaRPr lang="en-US" altLang="zh-CN" dirty="0"/>
          </a:p>
          <a:p>
            <a:r>
              <a:rPr lang="zh-CN" altLang="en-US" dirty="0"/>
              <a:t>对于每个含异常值的样本，不妨假设加热时间异常：</a:t>
            </a:r>
            <a:endParaRPr lang="en-US" altLang="zh-CN" dirty="0"/>
          </a:p>
          <a:p>
            <a:r>
              <a:rPr lang="zh-CN" altLang="en-US" dirty="0"/>
              <a:t>不考虑加热时间，找到离该样本欧氏距离最近的</a:t>
            </a:r>
            <a:r>
              <a:rPr lang="zh-CN" altLang="en-US" dirty="0">
                <a:solidFill>
                  <a:srgbClr val="FF0000"/>
                </a:solidFill>
              </a:rPr>
              <a:t>聚类中心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，该样本的加热时间就设为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的加热时间。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68532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1FF20A31-F58D-46FD-84B0-37045A9B5140}" vid="{B1EBD292-1F16-4B4C-A1D0-814074AB61C3}"/>
    </a:ext>
  </a:extLst>
</a:theme>
</file>

<file path=ppt/theme/theme2.xml><?xml version="1.0" encoding="utf-8"?>
<a:theme xmlns:a="http://schemas.openxmlformats.org/drawingml/2006/main" name="1_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1FF20A31-F58D-46FD-84B0-37045A9B5140}" vid="{B1EBD292-1F16-4B4C-A1D0-814074AB61C3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技术设计</Template>
  <TotalTime>503</TotalTime>
  <Words>2869</Words>
  <Application>Microsoft Office PowerPoint</Application>
  <PresentationFormat>宽屏</PresentationFormat>
  <Paragraphs>469</Paragraphs>
  <Slides>35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Microsoft YaHei UI</vt:lpstr>
      <vt:lpstr>等线</vt:lpstr>
      <vt:lpstr>微软雅黑</vt:lpstr>
      <vt:lpstr>Arial</vt:lpstr>
      <vt:lpstr>Cambria Math</vt:lpstr>
      <vt:lpstr>Consolas</vt:lpstr>
      <vt:lpstr>Gill Sans MT</vt:lpstr>
      <vt:lpstr>Wingdings 2</vt:lpstr>
      <vt:lpstr>红利</vt:lpstr>
      <vt:lpstr>1_红利</vt:lpstr>
      <vt:lpstr>钢材性能预测项目 结题报告</vt:lpstr>
      <vt:lpstr>目录</vt:lpstr>
      <vt:lpstr>项目简介</vt:lpstr>
      <vt:lpstr>成员分工</vt:lpstr>
      <vt:lpstr>数据清洗</vt:lpstr>
      <vt:lpstr>数据清洗 —— 提取年份和牌号、重新计算Pcm</vt:lpstr>
      <vt:lpstr>数据清洗 —— 找出异常值并修改</vt:lpstr>
      <vt:lpstr>PowerPoint 演示文稿</vt:lpstr>
      <vt:lpstr>PowerPoint 演示文稿</vt:lpstr>
      <vt:lpstr>PowerPoint 演示文稿</vt:lpstr>
      <vt:lpstr>数据清洗 —— 删除一些不符合逻辑的样本</vt:lpstr>
      <vt:lpstr>数据清洗 —— 测试</vt:lpstr>
      <vt:lpstr>特征工程</vt:lpstr>
      <vt:lpstr>特征工程</vt:lpstr>
      <vt:lpstr>特征选择 —— 使用随机森林降维</vt:lpstr>
      <vt:lpstr>特征组合 —— 使用PCA降维</vt:lpstr>
      <vt:lpstr>特征工程 —— 测试</vt:lpstr>
      <vt:lpstr>模型选取</vt:lpstr>
      <vt:lpstr>GBDT(Gradient Boosting Decision Tree) 实验</vt:lpstr>
      <vt:lpstr>GBDT(Gradient Boosting Decision Tree) 实验</vt:lpstr>
      <vt:lpstr>SVR(support vector regression) 实验</vt:lpstr>
      <vt:lpstr>Simple MLP 数据</vt:lpstr>
      <vt:lpstr>Simple MLP 设计</vt:lpstr>
      <vt:lpstr>Simple MLP 训练</vt:lpstr>
      <vt:lpstr>Simple MLP 测试</vt:lpstr>
      <vt:lpstr>Simple MLP 测试</vt:lpstr>
      <vt:lpstr>多任务学习(Mmoe, PLE) 实验</vt:lpstr>
      <vt:lpstr>多任务学习(Mmoe, PLE) 实验</vt:lpstr>
      <vt:lpstr>多任务学习(Mmoe, PLE) 实验</vt:lpstr>
      <vt:lpstr>多任务学习(Mmoe, PLE) 实验</vt:lpstr>
      <vt:lpstr>总结与展望</vt:lpstr>
      <vt:lpstr>实验结果汇总</vt:lpstr>
      <vt:lpstr>总结</vt:lpstr>
      <vt:lpstr>展望</vt:lpstr>
      <vt:lpstr>钢材性能预测项目 结题报告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MLP 的改进</dc:title>
  <dc:creator>黄 高翔</dc:creator>
  <cp:lastModifiedBy>王 思远</cp:lastModifiedBy>
  <cp:revision>697</cp:revision>
  <dcterms:created xsi:type="dcterms:W3CDTF">2022-06-09T03:02:56Z</dcterms:created>
  <dcterms:modified xsi:type="dcterms:W3CDTF">2022-06-09T12:32:03Z</dcterms:modified>
</cp:coreProperties>
</file>