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58" r:id="rId7"/>
    <p:sldId id="260" r:id="rId8"/>
    <p:sldId id="259" r:id="rId9"/>
    <p:sldId id="261" r:id="rId10"/>
    <p:sldId id="264" r:id="rId11"/>
    <p:sldId id="267" r:id="rId12"/>
    <p:sldId id="266" r:id="rId13"/>
    <p:sldId id="268" r:id="rId14"/>
    <p:sldId id="274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3854453740157482E-2"/>
          <c:y val="0.21325323222470821"/>
          <c:w val="0.91895804625984256"/>
          <c:h val="0.650884737500472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训练集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SVM</c:v>
                </c:pt>
                <c:pt idx="1">
                  <c:v>RF</c:v>
                </c:pt>
                <c:pt idx="2">
                  <c:v>KNN</c:v>
                </c:pt>
                <c:pt idx="3">
                  <c:v>NB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0.74</c:v>
                </c:pt>
                <c:pt idx="1">
                  <c:v>0.94</c:v>
                </c:pt>
                <c:pt idx="2">
                  <c:v>0.9</c:v>
                </c:pt>
                <c:pt idx="3" formatCode="0.00%">
                  <c:v>0.68799999999999994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8F-4B0D-803A-2B4C0D64B0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测试集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SVM</c:v>
                </c:pt>
                <c:pt idx="1">
                  <c:v>RF</c:v>
                </c:pt>
                <c:pt idx="2">
                  <c:v>KNN</c:v>
                </c:pt>
                <c:pt idx="3">
                  <c:v>NB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0.7</c:v>
                </c:pt>
                <c:pt idx="1">
                  <c:v>0.89</c:v>
                </c:pt>
                <c:pt idx="2">
                  <c:v>0.8</c:v>
                </c:pt>
                <c:pt idx="3" formatCode="0.00%">
                  <c:v>0.68030000000000002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8F-4B0D-803A-2B4C0D64B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7558736"/>
        <c:axId val="2038465264"/>
      </c:barChart>
      <c:catAx>
        <c:axId val="204755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8465264"/>
        <c:crosses val="autoZero"/>
        <c:auto val="1"/>
        <c:lblAlgn val="ctr"/>
        <c:lblOffset val="100"/>
        <c:noMultiLvlLbl val="0"/>
      </c:catAx>
      <c:valAx>
        <c:axId val="203846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755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27316-835B-A5F1-4C7D-31F696F9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195C52-E7B6-0D53-8AF2-765367AC4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C1A28-0A3B-C956-1099-B731B5D8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54B5-8B0E-4DAF-9DAD-1745EAE485D2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09EFE-AF99-2759-2188-32DEC7F9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1CC6D-EE15-7D70-11C2-AD0A8492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9B83-7CC7-4671-A4C0-0FB587714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3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E628E-2B99-64E5-FC46-02DCB89E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EB4F67-7C7B-296E-64EB-5B70F844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8ECD2-ED53-1DB9-13A4-38C83C8E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54B5-8B0E-4DAF-9DAD-1745EAE485D2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6A8EA-4D93-0E68-A976-62A90338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22023-FD5C-069F-4A76-21A53A09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9B83-7CC7-4671-A4C0-0FB587714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5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3AADDE-57C7-B479-CB72-548B226C1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106D1B-A352-C31F-8EF0-3C9EE7AD8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D3278-7F56-E70B-BAA5-CC3358DB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54B5-8B0E-4DAF-9DAD-1745EAE485D2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A08B1-A33B-8D73-EC63-B148392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C40EC-F0A6-75D9-7771-E62DA5F7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9B83-7CC7-4671-A4C0-0FB587714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0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57E98-BCAB-6A15-2105-0410CB4F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C0C82-FCEC-8EB6-B5FC-0C214E260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2D4A8-0974-5AF4-F1A7-31E008ED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54B5-8B0E-4DAF-9DAD-1745EAE485D2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12352-4C28-DAE4-547D-894A9374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F79EE-09C5-3E65-4FC8-FAC859D6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9B83-7CC7-4671-A4C0-0FB587714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2C16C-4C15-BFCE-4028-EE7FC35D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FC9EDE-3BD4-DA9F-E021-7B5362711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8C426-ED05-EF21-C34A-6DEC5148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54B5-8B0E-4DAF-9DAD-1745EAE485D2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B6DB4-517D-6A71-17D4-55EE5BC0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0B625-0F7B-30FD-A96C-5221F9E0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9B83-7CC7-4671-A4C0-0FB587714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9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BEE70-2CC6-77A6-FAC9-64BEF1DF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05646-4501-3B00-CA98-A83A7F28C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ABFC4F-25ED-B99E-3999-E86EAFFD0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29A3F9-8835-EFAC-E197-8D0B8F47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54B5-8B0E-4DAF-9DAD-1745EAE485D2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E771C-ECF4-8576-31AF-EE028B35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FB9A23-B959-B94F-5D04-12BFB3C7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9B83-7CC7-4671-A4C0-0FB587714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8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EBCC2-23BC-45A2-F466-5D0BB52F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3D29A-2C2B-B5EE-9BDA-AA08E6655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7A991B-821D-5323-CE29-6315D10A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755909-38B6-66FA-EEB5-7422A3F0A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C1026F-F1D9-DB58-87C8-F8312A07A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5C8A1B-53A7-15FD-081D-316AF90E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54B5-8B0E-4DAF-9DAD-1745EAE485D2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A9D7C2-6D40-C663-0316-14257B15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6D6880-9D44-95D4-14E6-A4BE1CC3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9B83-7CC7-4671-A4C0-0FB587714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D4953-A629-6BEF-6B18-091CA9E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FEAB2D-DD3B-0845-79B0-EF123705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54B5-8B0E-4DAF-9DAD-1745EAE485D2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A6F1E8-B6DB-0FFE-2D56-FD24EC12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EF258C-C1FD-1D4B-26D6-D30564F6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9B83-7CC7-4671-A4C0-0FB587714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1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BDA78F-D0AF-6E8E-7B05-263E6CFA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54B5-8B0E-4DAF-9DAD-1745EAE485D2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CA5479-1B36-F0C6-09A7-03A78FAE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F66E68-0F6F-5150-0870-9A177A65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9B83-7CC7-4671-A4C0-0FB587714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2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00420-24FF-B631-96D5-9C3D2A52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311A4-05C8-A75B-4877-339399307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D19751-7AE5-800D-7C1D-D94AA0A52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A1EC8-DA0F-CA7C-F350-AE41B1EA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54B5-8B0E-4DAF-9DAD-1745EAE485D2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D7749-E44A-CF40-0CC2-AB9D9F8C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F5E582-7588-F85B-C316-66659DCF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9B83-7CC7-4671-A4C0-0FB587714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EA5F7-2402-32A7-F663-FE3B812D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202C96-782C-6EDE-2B54-4D373A411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DD2454-28E3-77B3-A900-A6BA81AD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F8A3A-6CF3-23F1-6018-04554A54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54B5-8B0E-4DAF-9DAD-1745EAE485D2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E8693-8648-5040-42FA-AC61F525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B18B30-C85B-014E-831B-4E056C7F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9B83-7CC7-4671-A4C0-0FB587714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8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4952D1-E7E7-A914-7209-F8281F93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F6E7A-094A-E6DB-96C0-4EF43EEA1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CF106-6610-3591-313D-FFF64EB41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54B5-8B0E-4DAF-9DAD-1745EAE485D2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4E0A9-BF78-2889-3096-E96580545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507F0-A612-5FE1-C465-8F5DD1596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9B83-7CC7-4671-A4C0-0FB587714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3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84CBE-FFDB-E28F-9C29-4F865FD8B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11.18</a:t>
            </a:r>
            <a:r>
              <a:rPr lang="zh-CN" altLang="en-US"/>
              <a:t>简单汇报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707EA3-5388-53BC-9335-65952AD20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C30AF-1C86-B3FF-ECF5-C4D34DE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372D4-86B6-E394-E914-3920BCB9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r>
              <a:rPr lang="zh-CN" altLang="en-US" dirty="0"/>
              <a:t> 主成分分析法</a:t>
            </a:r>
            <a:endParaRPr lang="en-US" altLang="zh-CN" dirty="0"/>
          </a:p>
          <a:p>
            <a:r>
              <a:rPr lang="zh-CN" altLang="en-US" dirty="0"/>
              <a:t>原因：</a:t>
            </a:r>
            <a:r>
              <a:rPr lang="en-US" altLang="zh-CN" dirty="0"/>
              <a:t>3*3*30</a:t>
            </a:r>
            <a:r>
              <a:rPr lang="zh-CN" altLang="en-US" dirty="0"/>
              <a:t>的数据结构过于庞大，并非是所有的数据都对行为识别有实际的贡献，因此要提取出重要的部分，适当忽略一些细节。</a:t>
            </a:r>
            <a:endParaRPr lang="en-US" altLang="zh-CN" dirty="0"/>
          </a:p>
          <a:p>
            <a:r>
              <a:rPr lang="zh-CN" altLang="en-US" dirty="0"/>
              <a:t>基本原理和操作：</a:t>
            </a:r>
            <a:r>
              <a:rPr lang="en-US" altLang="zh-CN" dirty="0"/>
              <a:t>1.</a:t>
            </a:r>
            <a:r>
              <a:rPr lang="zh-CN" altLang="en-US" dirty="0"/>
              <a:t>去中心化（我们提前做过）</a:t>
            </a:r>
            <a:endParaRPr lang="en-US" altLang="zh-CN" dirty="0"/>
          </a:p>
          <a:p>
            <a:r>
              <a:rPr lang="en-US" altLang="zh-CN" dirty="0"/>
              <a:t>                              2.</a:t>
            </a:r>
            <a:r>
              <a:rPr lang="zh-CN" altLang="en-US" dirty="0"/>
              <a:t>计算协方差矩阵</a:t>
            </a:r>
            <a:endParaRPr lang="en-US" altLang="zh-CN" dirty="0"/>
          </a:p>
          <a:p>
            <a:r>
              <a:rPr lang="en-US" altLang="zh-CN" dirty="0"/>
              <a:t>                              3.</a:t>
            </a:r>
            <a:r>
              <a:rPr lang="zh-CN" altLang="en-US" dirty="0"/>
              <a:t>在协方差左上角向右下求和 超出预期值为止</a:t>
            </a:r>
            <a:endParaRPr lang="en-US" altLang="zh-CN" dirty="0"/>
          </a:p>
          <a:p>
            <a:r>
              <a:rPr lang="en-US" altLang="zh-CN" dirty="0"/>
              <a:t>                              4.</a:t>
            </a:r>
            <a:r>
              <a:rPr lang="zh-CN" altLang="en-US" dirty="0"/>
              <a:t>获得我们要的主成分</a:t>
            </a:r>
          </a:p>
        </p:txBody>
      </p:sp>
    </p:spTree>
    <p:extLst>
      <p:ext uri="{BB962C8B-B14F-4D97-AF65-F5344CB8AC3E}">
        <p14:creationId xmlns:p14="http://schemas.microsoft.com/office/powerpoint/2010/main" val="245049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77FFE-E091-3288-8815-6B593EF7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r>
              <a:rPr lang="zh-CN" altLang="en-US" dirty="0"/>
              <a:t>主成分贡献求和图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18E6365-9229-D5D9-1864-D72FEB3E8F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4" y="1428106"/>
            <a:ext cx="5762946" cy="5311739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5104357-40A0-6E01-4EE2-5B52E8C407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13" y="1428107"/>
            <a:ext cx="5879387" cy="5311739"/>
          </a:xfrm>
        </p:spPr>
      </p:pic>
    </p:spTree>
    <p:extLst>
      <p:ext uri="{BB962C8B-B14F-4D97-AF65-F5344CB8AC3E}">
        <p14:creationId xmlns:p14="http://schemas.microsoft.com/office/powerpoint/2010/main" val="155552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94B79-6F3C-8C27-7C2D-893A0417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r>
              <a:rPr lang="zh-CN" altLang="en-US" dirty="0"/>
              <a:t>效果展示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F6A79-9EE3-7A0C-2A80-A15BA0BA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69207"/>
            <a:ext cx="5157787" cy="823912"/>
          </a:xfrm>
        </p:spPr>
        <p:txBody>
          <a:bodyPr/>
          <a:lstStyle/>
          <a:p>
            <a:r>
              <a:rPr lang="zh-CN" altLang="en-US" dirty="0"/>
              <a:t>原始的子载波图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BF0D71D-AB4D-5768-9F41-9A068EB96D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2" y="2599361"/>
            <a:ext cx="5822914" cy="4068567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E76D5D-7461-C83F-9DE0-5AD840E77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6152" y="1264659"/>
            <a:ext cx="5183188" cy="823912"/>
          </a:xfrm>
        </p:spPr>
        <p:txBody>
          <a:bodyPr/>
          <a:lstStyle/>
          <a:p>
            <a:r>
              <a:rPr lang="zh-CN" altLang="en-US" dirty="0"/>
              <a:t>被</a:t>
            </a:r>
            <a:r>
              <a:rPr lang="en-US" altLang="zh-CN" dirty="0"/>
              <a:t>PCA</a:t>
            </a:r>
            <a:r>
              <a:rPr lang="zh-CN" altLang="en-US" dirty="0"/>
              <a:t>选择的子载波图（占比</a:t>
            </a:r>
            <a:r>
              <a:rPr lang="en-US" altLang="zh-CN" dirty="0"/>
              <a:t>90%</a:t>
            </a:r>
            <a:r>
              <a:rPr lang="zh-CN" altLang="en-US" dirty="0"/>
              <a:t>）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19DF33AE-320F-9C29-0E40-FB084795FE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208943"/>
            <a:ext cx="5590072" cy="4551453"/>
          </a:xfrm>
        </p:spPr>
      </p:pic>
    </p:spTree>
    <p:extLst>
      <p:ext uri="{BB962C8B-B14F-4D97-AF65-F5344CB8AC3E}">
        <p14:creationId xmlns:p14="http://schemas.microsoft.com/office/powerpoint/2010/main" val="163275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3F29C-1DB8-964E-6410-033734E1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E9E45-2559-0AFD-2540-BE298069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DTW</a:t>
            </a:r>
            <a:r>
              <a:rPr lang="zh-CN" altLang="en-US" dirty="0"/>
              <a:t>算法子载波选择（和</a:t>
            </a:r>
            <a:r>
              <a:rPr lang="en-US" altLang="zh-CN" dirty="0"/>
              <a:t>PCA</a:t>
            </a:r>
            <a:r>
              <a:rPr lang="zh-CN" altLang="en-US" dirty="0"/>
              <a:t>类似）</a:t>
            </a:r>
            <a:endParaRPr lang="en-US" altLang="zh-CN" dirty="0"/>
          </a:p>
          <a:p>
            <a:r>
              <a:rPr lang="zh-CN" altLang="en-US" dirty="0"/>
              <a:t>原理：线性缩放会破坏一些重要信息 </a:t>
            </a:r>
            <a:r>
              <a:rPr lang="en-US" altLang="zh-CN" dirty="0"/>
              <a:t>DTW</a:t>
            </a:r>
            <a:r>
              <a:rPr lang="zh-CN" altLang="en-US" dirty="0"/>
              <a:t>会初始化一个矩阵，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表示两个点之间的距离  使用动态规划的策略去计算出子载波之间的距离</a:t>
            </a:r>
            <a:endParaRPr lang="en-US" altLang="zh-CN" dirty="0"/>
          </a:p>
          <a:p>
            <a:r>
              <a:rPr lang="zh-CN" altLang="en-US" dirty="0"/>
              <a:t>效果：复杂度太高了 对于每个子载波对都需要进行计算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5570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B0A38-6ABA-2C7E-A62F-48849318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DTW</a:t>
            </a:r>
            <a:r>
              <a:rPr lang="zh-CN" altLang="en-US" dirty="0"/>
              <a:t>算法子载波选择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B31D17-E158-002E-D50C-9288D1DDE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9" y="1469204"/>
            <a:ext cx="10972800" cy="5082135"/>
          </a:xfrm>
        </p:spPr>
      </p:pic>
    </p:spTree>
    <p:extLst>
      <p:ext uri="{BB962C8B-B14F-4D97-AF65-F5344CB8AC3E}">
        <p14:creationId xmlns:p14="http://schemas.microsoft.com/office/powerpoint/2010/main" val="284035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966AC-0968-3021-F0AB-BA038724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DB30C-0EB4-0E6F-3BD7-0C12F868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活动时长如何获取？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摄影标记（对数据集要求较高）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手动约定（可能不太准确）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滑动方差法</a:t>
            </a:r>
          </a:p>
        </p:txBody>
      </p:sp>
    </p:spTree>
    <p:extLst>
      <p:ext uri="{BB962C8B-B14F-4D97-AF65-F5344CB8AC3E}">
        <p14:creationId xmlns:p14="http://schemas.microsoft.com/office/powerpoint/2010/main" val="201690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D7DFC-34F7-96BD-56A8-92E2B84F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活动时长如何确定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E93E2-AA1D-2AF3-05D6-99155904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滑动窗口方差法</a:t>
            </a:r>
            <a:endParaRPr lang="en-US" altLang="zh-CN" dirty="0"/>
          </a:p>
          <a:p>
            <a:r>
              <a:rPr lang="zh-CN" altLang="en-US" dirty="0"/>
              <a:t>原理：在一个滑动窗口内去计算出方差值，随后每读入一个数据检测其是否使得方差变化较大，如果是，则代表存在突变（使得原有的</a:t>
            </a:r>
            <a:r>
              <a:rPr lang="en-US" altLang="zh-CN" dirty="0"/>
              <a:t>CSI</a:t>
            </a:r>
            <a:r>
              <a:rPr lang="zh-CN" altLang="en-US" dirty="0"/>
              <a:t>幅值突变，那么可以猜测其运动状态的改变）</a:t>
            </a:r>
            <a:endParaRPr lang="en-US" altLang="zh-CN" dirty="0"/>
          </a:p>
          <a:p>
            <a:r>
              <a:rPr lang="zh-CN" altLang="en-US" dirty="0"/>
              <a:t>关键点：</a:t>
            </a:r>
            <a:r>
              <a:rPr lang="en-US" altLang="zh-CN" dirty="0" err="1"/>
              <a:t>grace_period</a:t>
            </a:r>
            <a:r>
              <a:rPr lang="zh-CN" altLang="en-US" dirty="0"/>
              <a:t>的选取 表示动作的最大间断时间间隔（中止多久代表这个动作没有了 重新开始检测动作）</a:t>
            </a:r>
            <a:endParaRPr lang="en-US" altLang="zh-CN" dirty="0"/>
          </a:p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避免把连续的行为识别成离散的多个行为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长度太短的动作也需要进行剔除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58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F5C6F-430B-6B3C-8E16-1981A42F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活动时长确定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9A92C2-A4C4-A795-8DE6-FD2F4EA31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2" y="1938640"/>
            <a:ext cx="5497483" cy="412311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45324E-E6B8-B608-3FCB-8AE275AAF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710" y="2110732"/>
            <a:ext cx="5042090" cy="37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3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AEB8B-C7F3-155D-D7A5-3D64FC34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行为识别部分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F27C4-330E-A248-F804-5F93EBF2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841323"/>
          </a:xfrm>
        </p:spPr>
        <p:txBody>
          <a:bodyPr/>
          <a:lstStyle/>
          <a:p>
            <a:r>
              <a:rPr lang="zh-CN" altLang="en-US" dirty="0"/>
              <a:t>传统机器学习方法：</a:t>
            </a:r>
            <a:r>
              <a:rPr lang="en-US" altLang="zh-CN" dirty="0"/>
              <a:t>SVM RF NB KNN</a:t>
            </a:r>
            <a:r>
              <a:rPr lang="zh-CN" altLang="en-US" dirty="0"/>
              <a:t>效果对比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4F9C702F-045C-499C-DCFF-2011EB124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1900"/>
              </p:ext>
            </p:extLst>
          </p:nvPr>
        </p:nvGraphicFramePr>
        <p:xfrm>
          <a:off x="1202075" y="2239767"/>
          <a:ext cx="10068675" cy="4335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948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78A14-7031-3C8A-7F2E-2CEBB30F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概述：基于</a:t>
            </a:r>
            <a:r>
              <a:rPr lang="en-US" altLang="zh-CN" dirty="0"/>
              <a:t>CSI</a:t>
            </a:r>
            <a:r>
              <a:rPr lang="zh-CN" altLang="en-US" dirty="0"/>
              <a:t>信号的行为识别的基本流程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5109A-B263-134A-E5C1-C07A7C64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数据读入部分：  自采数据集？   </a:t>
            </a:r>
            <a:r>
              <a:rPr lang="en-US" altLang="zh-CN" dirty="0"/>
              <a:t>UT-HAR</a:t>
            </a:r>
            <a:r>
              <a:rPr lang="zh-CN" altLang="en-US" dirty="0"/>
              <a:t>  </a:t>
            </a:r>
            <a:r>
              <a:rPr lang="en-US" altLang="zh-CN" dirty="0"/>
              <a:t>NTU-FI HAR  Widar3.0</a:t>
            </a:r>
          </a:p>
          <a:p>
            <a:r>
              <a:rPr lang="zh-CN" altLang="en-US" dirty="0"/>
              <a:t>数据预处理部分：</a:t>
            </a:r>
            <a:r>
              <a:rPr lang="en-US" altLang="zh-CN" dirty="0" err="1"/>
              <a:t>hampel</a:t>
            </a:r>
            <a:r>
              <a:rPr lang="zh-CN" altLang="en-US" dirty="0"/>
              <a:t>滤波器   </a:t>
            </a:r>
            <a:r>
              <a:rPr lang="en-US" altLang="zh-CN" dirty="0" err="1"/>
              <a:t>butterworth</a:t>
            </a:r>
            <a:r>
              <a:rPr lang="zh-CN" altLang="en-US" dirty="0"/>
              <a:t>滤波器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  <a:r>
              <a:rPr lang="en-US" altLang="zh-CN" dirty="0" err="1"/>
              <a:t>Savitzky-Golay</a:t>
            </a:r>
            <a:r>
              <a:rPr lang="zh-CN" altLang="en-US" dirty="0"/>
              <a:t>滤波器 小波去噪</a:t>
            </a:r>
            <a:endParaRPr lang="en-US" altLang="zh-CN" dirty="0"/>
          </a:p>
          <a:p>
            <a:r>
              <a:rPr lang="zh-CN" altLang="en-US" dirty="0"/>
              <a:t>特征提取部分：</a:t>
            </a:r>
            <a:r>
              <a:rPr lang="en-US" altLang="zh-CN" dirty="0"/>
              <a:t>PCA</a:t>
            </a:r>
            <a:r>
              <a:rPr lang="zh-CN" altLang="en-US" dirty="0"/>
              <a:t>降维   </a:t>
            </a:r>
            <a:r>
              <a:rPr lang="en-US" altLang="zh-CN" dirty="0"/>
              <a:t>DTW</a:t>
            </a:r>
            <a:r>
              <a:rPr lang="zh-CN" altLang="en-US" dirty="0"/>
              <a:t>子载波选择器</a:t>
            </a:r>
            <a:endParaRPr lang="en-US" altLang="zh-CN" dirty="0"/>
          </a:p>
          <a:p>
            <a:r>
              <a:rPr lang="en-US" altLang="zh-CN" dirty="0"/>
              <a:t>                          </a:t>
            </a:r>
            <a:r>
              <a:rPr lang="zh-CN" altLang="en-US" dirty="0"/>
              <a:t>特征值选取函数（最值 极差 活动时长等等）</a:t>
            </a:r>
            <a:endParaRPr lang="en-US" altLang="zh-CN" dirty="0"/>
          </a:p>
          <a:p>
            <a:r>
              <a:rPr lang="en-US" altLang="zh-CN" dirty="0"/>
              <a:t>                          </a:t>
            </a:r>
            <a:r>
              <a:rPr lang="zh-CN" altLang="en-US" dirty="0"/>
              <a:t>如何获取活动时长？</a:t>
            </a:r>
            <a:endParaRPr lang="en-US" altLang="zh-CN" dirty="0"/>
          </a:p>
          <a:p>
            <a:r>
              <a:rPr lang="zh-CN" altLang="en-US" dirty="0"/>
              <a:t>行为识别部分：传统机器学习算法效果对比（</a:t>
            </a:r>
            <a:r>
              <a:rPr lang="en-US" altLang="zh-CN" dirty="0"/>
              <a:t>SVM,RF</a:t>
            </a:r>
            <a:r>
              <a:rPr lang="zh-CN" altLang="en-US" dirty="0"/>
              <a:t>，</a:t>
            </a:r>
            <a:r>
              <a:rPr lang="en-US" altLang="zh-CN" dirty="0"/>
              <a:t>NB</a:t>
            </a:r>
            <a:r>
              <a:rPr lang="zh-CN" altLang="en-US" dirty="0"/>
              <a:t>，</a:t>
            </a:r>
            <a:r>
              <a:rPr lang="en-US" altLang="zh-CN" dirty="0"/>
              <a:t>KNN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844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EAD8F-7880-4189-85EE-0E7F269D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6E52D-C607-32BD-D4CB-E2E93251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数据插值和去重的优化</a:t>
            </a:r>
            <a:endParaRPr lang="en-US" altLang="zh-CN" dirty="0"/>
          </a:p>
          <a:p>
            <a:r>
              <a:rPr lang="zh-CN" altLang="en-US" dirty="0"/>
              <a:t>关键点：</a:t>
            </a:r>
            <a:r>
              <a:rPr lang="en-US" altLang="zh-CN" dirty="0" err="1"/>
              <a:t>csi</a:t>
            </a:r>
            <a:r>
              <a:rPr lang="zh-CN" altLang="en-US" dirty="0"/>
              <a:t>数据的丢包率在</a:t>
            </a:r>
            <a:r>
              <a:rPr lang="en-US" altLang="zh-CN" dirty="0"/>
              <a:t>5%-10%</a:t>
            </a:r>
            <a:r>
              <a:rPr lang="zh-CN" altLang="en-US" dirty="0"/>
              <a:t>之间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新增或被剔除的点数量需要符合规律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获取每个包的时间戳 对每两个时间戳求出差值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设置阈值</a:t>
            </a:r>
            <a:r>
              <a:rPr lang="en-US" altLang="zh-CN" dirty="0" err="1">
                <a:sym typeface="Wingdings" panose="05000000000000000000" pitchFamily="2" charset="2"/>
              </a:rPr>
              <a:t>timediff_max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 err="1">
                <a:sym typeface="Wingdings" panose="05000000000000000000" pitchFamily="2" charset="2"/>
              </a:rPr>
              <a:t>timediff_low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由于发包设置的不同 对于每个数据集都会有所不同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626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40FC1-4B9B-3879-C805-5488984F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数据插值去重效果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7BBFAD-B697-E366-F84A-901F00D68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310" y="5136490"/>
            <a:ext cx="11219380" cy="144924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B7D4A4-C4A9-345C-B1FD-3004EA49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4" y="1291728"/>
            <a:ext cx="11620072" cy="366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9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09981-1906-96A7-712C-7B49D60D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397C4-0715-82EA-5319-0220A631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去除信号直流分量</a:t>
            </a:r>
            <a:endParaRPr lang="en-US" altLang="zh-CN" dirty="0"/>
          </a:p>
          <a:p>
            <a:r>
              <a:rPr lang="zh-CN" altLang="en-US" dirty="0"/>
              <a:t>方式：傅里叶变换之后减去频谱</a:t>
            </a:r>
            <a:r>
              <a:rPr lang="en-US" altLang="zh-CN" dirty="0"/>
              <a:t>index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的位置</a:t>
            </a:r>
            <a:endParaRPr lang="en-US" altLang="zh-CN" dirty="0"/>
          </a:p>
          <a:p>
            <a:r>
              <a:rPr lang="zh-CN" altLang="en-US" dirty="0"/>
              <a:t>效果：其实一般般 感觉不做也行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222999-78A7-1207-76BF-63B923D4D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427" y="2796111"/>
            <a:ext cx="5656789" cy="397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7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DA3B7-2926-369A-0DEC-6790E0FE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数据预处理部分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21F83-A28E-FA32-0E41-A4C8A894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Hampel</a:t>
            </a:r>
            <a:r>
              <a:rPr lang="zh-CN" altLang="en-US" dirty="0"/>
              <a:t>滤波器</a:t>
            </a:r>
            <a:endParaRPr lang="en-US" altLang="zh-CN" dirty="0"/>
          </a:p>
          <a:p>
            <a:r>
              <a:rPr lang="zh-CN" altLang="en-US" dirty="0"/>
              <a:t>目的：去除信号中的离群点（和波形存在明显差异的）</a:t>
            </a:r>
            <a:endParaRPr lang="en-US" altLang="zh-CN" dirty="0"/>
          </a:p>
          <a:p>
            <a:r>
              <a:rPr lang="zh-CN" altLang="en-US" dirty="0"/>
              <a:t>优化关键点：滑动窗口的大小  </a:t>
            </a:r>
            <a:r>
              <a:rPr lang="en-US" altLang="zh-CN" dirty="0" err="1"/>
              <a:t>n_sigma</a:t>
            </a:r>
            <a:r>
              <a:rPr lang="zh-CN" altLang="en-US" dirty="0"/>
              <a:t>的值</a:t>
            </a:r>
          </a:p>
        </p:txBody>
      </p:sp>
    </p:spTree>
    <p:extLst>
      <p:ext uri="{BB962C8B-B14F-4D97-AF65-F5344CB8AC3E}">
        <p14:creationId xmlns:p14="http://schemas.microsoft.com/office/powerpoint/2010/main" val="219373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B60BB-C78A-CDF0-0EB8-2CCE5264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Hampel</a:t>
            </a:r>
            <a:r>
              <a:rPr lang="zh-CN" altLang="en-US" dirty="0"/>
              <a:t>滤波器优化前后对比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59C7EB-B1B1-B84F-C4B9-FC8B57A86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优化前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B3AF32E4-5BF8-2C91-DC58-A239B8DD69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05075"/>
            <a:ext cx="5157787" cy="3587499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DA48CA-A487-2078-802F-B7B83D246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优化后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6C9FD94E-BD1D-5BE0-63A5-D4C6DC8433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40458"/>
            <a:ext cx="5183188" cy="3369924"/>
          </a:xfrm>
        </p:spPr>
      </p:pic>
    </p:spTree>
    <p:extLst>
      <p:ext uri="{BB962C8B-B14F-4D97-AF65-F5344CB8AC3E}">
        <p14:creationId xmlns:p14="http://schemas.microsoft.com/office/powerpoint/2010/main" val="121554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7780A-6373-5011-0223-E360EB6A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EF7D9-1F0C-C0C8-F58F-C298A70C6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Butterworth</a:t>
            </a:r>
            <a:r>
              <a:rPr lang="zh-CN" altLang="en-US" dirty="0"/>
              <a:t>滤波器 小波去噪 </a:t>
            </a:r>
            <a:r>
              <a:rPr lang="en-US" altLang="zh-CN" dirty="0" err="1"/>
              <a:t>Savitzky-Golay</a:t>
            </a:r>
            <a:r>
              <a:rPr lang="zh-CN" altLang="en-US" dirty="0"/>
              <a:t>滤波</a:t>
            </a:r>
            <a:endParaRPr lang="en-US" altLang="zh-CN" dirty="0"/>
          </a:p>
          <a:p>
            <a:r>
              <a:rPr lang="zh-CN" altLang="en-US" dirty="0"/>
              <a:t>目的：去除信号高频噪声</a:t>
            </a:r>
            <a:endParaRPr lang="en-US" altLang="zh-CN" dirty="0"/>
          </a:p>
          <a:p>
            <a:r>
              <a:rPr lang="zh-CN" altLang="en-US" dirty="0"/>
              <a:t>关键点：截止频率和采样频率的选取</a:t>
            </a:r>
            <a:endParaRPr lang="en-US" altLang="zh-CN" dirty="0"/>
          </a:p>
          <a:p>
            <a:r>
              <a:rPr lang="en-US" altLang="zh-CN" dirty="0"/>
              <a:t>               </a:t>
            </a:r>
            <a:r>
              <a:rPr lang="zh-CN" altLang="en-US" dirty="0"/>
              <a:t>小波函数的选取      ‘</a:t>
            </a:r>
            <a:r>
              <a:rPr lang="en-US" altLang="zh-CN" dirty="0"/>
              <a:t>db4</a:t>
            </a:r>
            <a:r>
              <a:rPr lang="zh-CN" altLang="en-US" dirty="0"/>
              <a:t>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762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23993-6EDF-A449-DEC5-A34495BF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三种滤波器的效果比较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86D7959-310E-8348-1741-18736E2C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81" y="1825625"/>
            <a:ext cx="9100837" cy="4351338"/>
          </a:xfrm>
        </p:spPr>
      </p:pic>
    </p:spTree>
    <p:extLst>
      <p:ext uri="{BB962C8B-B14F-4D97-AF65-F5344CB8AC3E}">
        <p14:creationId xmlns:p14="http://schemas.microsoft.com/office/powerpoint/2010/main" val="331318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614</Words>
  <Application>Microsoft Office PowerPoint</Application>
  <PresentationFormat>宽屏</PresentationFormat>
  <Paragraphs>64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Consolas</vt:lpstr>
      <vt:lpstr>Office 主题​​</vt:lpstr>
      <vt:lpstr>11.18简单汇报</vt:lpstr>
      <vt:lpstr>概述：基于CSI信号的行为识别的基本流程</vt:lpstr>
      <vt:lpstr>数据预处理部分</vt:lpstr>
      <vt:lpstr>数据插值去重效果</vt:lpstr>
      <vt:lpstr>数据预处理部分</vt:lpstr>
      <vt:lpstr>数据预处理部分 </vt:lpstr>
      <vt:lpstr>Hampel滤波器优化前后对比</vt:lpstr>
      <vt:lpstr>数据预处理部分</vt:lpstr>
      <vt:lpstr>三种滤波器的效果比较</vt:lpstr>
      <vt:lpstr>特征提取部分</vt:lpstr>
      <vt:lpstr>PCA主成分贡献求和图</vt:lpstr>
      <vt:lpstr>PCA效果展示</vt:lpstr>
      <vt:lpstr>特征提取部分</vt:lpstr>
      <vt:lpstr>DTW算法子载波选择</vt:lpstr>
      <vt:lpstr>特征提取部分</vt:lpstr>
      <vt:lpstr>活动时长如何确定</vt:lpstr>
      <vt:lpstr>活动时长确定</vt:lpstr>
      <vt:lpstr>行为识别部分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11.18简单汇报</dc:title>
  <dc:creator>志威 喻</dc:creator>
  <cp:lastModifiedBy>志威 喻</cp:lastModifiedBy>
  <cp:revision>9</cp:revision>
  <dcterms:created xsi:type="dcterms:W3CDTF">2023-11-18T02:33:16Z</dcterms:created>
  <dcterms:modified xsi:type="dcterms:W3CDTF">2023-11-18T06:20:50Z</dcterms:modified>
</cp:coreProperties>
</file>