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49135" y="4385890"/>
            <a:ext cx="11987443" cy="2085363"/>
            <a:chOff x="3149135" y="4385890"/>
            <a:chExt cx="11987443" cy="20853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135" y="4385890"/>
              <a:ext cx="11987443" cy="20853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70835" y="7169465"/>
            <a:ext cx="1524996" cy="128571"/>
            <a:chOff x="8370835" y="7169465"/>
            <a:chExt cx="1524996" cy="1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370835" y="7169465"/>
              <a:ext cx="1524996" cy="1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70853" y="6641230"/>
            <a:ext cx="516186" cy="777986"/>
            <a:chOff x="15370853" y="6641230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15370853" y="6641230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09445" y="8198823"/>
            <a:ext cx="7504962" cy="8561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495" y="3882803"/>
            <a:ext cx="15618105" cy="34290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918" y="1617126"/>
            <a:ext cx="16817838" cy="49934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4653" y="1620938"/>
            <a:ext cx="12201346" cy="1218491"/>
            <a:chOff x="4844653" y="1620938"/>
            <a:chExt cx="12201346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4653" y="1620938"/>
              <a:ext cx="12201346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04520" y="1671517"/>
            <a:ext cx="5855981" cy="1361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87903" y="2931836"/>
            <a:ext cx="9314846" cy="6539560"/>
            <a:chOff x="6287903" y="2931836"/>
            <a:chExt cx="9314846" cy="6539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7903" y="2931836"/>
              <a:ext cx="9314846" cy="65395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10171" y="4183191"/>
            <a:ext cx="446833" cy="736669"/>
            <a:chOff x="14910171" y="4183191"/>
            <a:chExt cx="446833" cy="7366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14910171" y="4183191"/>
              <a:ext cx="446833" cy="7366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9127" y="2612826"/>
            <a:ext cx="2647732" cy="4504762"/>
            <a:chOff x="509127" y="2612826"/>
            <a:chExt cx="2647732" cy="4504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224568" y="6171496"/>
              <a:ext cx="1623162" cy="150000"/>
              <a:chOff x="-224568" y="6171496"/>
              <a:chExt cx="1623162" cy="15000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-224568" y="6171496"/>
                <a:ext cx="1623162" cy="15000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0847" y="2513855"/>
              <a:ext cx="2269838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4653" y="1620938"/>
            <a:ext cx="12201346" cy="1218491"/>
            <a:chOff x="4844653" y="1620938"/>
            <a:chExt cx="12201346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4653" y="1620938"/>
              <a:ext cx="12201346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62616" y="3859786"/>
            <a:ext cx="446833" cy="736669"/>
            <a:chOff x="17062616" y="3859786"/>
            <a:chExt cx="446833" cy="7366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">
              <a:off x="17062616" y="3859786"/>
              <a:ext cx="446833" cy="7366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31668" y="2911940"/>
            <a:ext cx="10920610" cy="7221393"/>
            <a:chOff x="5531668" y="2911940"/>
            <a:chExt cx="10920610" cy="72213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1668" y="2911940"/>
              <a:ext cx="10920610" cy="72213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92324" y="1599875"/>
            <a:ext cx="4421933" cy="14664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09127" y="2612826"/>
            <a:ext cx="2647732" cy="4504762"/>
            <a:chOff x="509127" y="2612826"/>
            <a:chExt cx="2647732" cy="4504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224568" y="6171496"/>
              <a:ext cx="1623162" cy="150000"/>
              <a:chOff x="-224568" y="6171496"/>
              <a:chExt cx="1623162" cy="15000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5400000">
                <a:off x="-224568" y="6171496"/>
                <a:ext cx="1623162" cy="15000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0847" y="2513855"/>
              <a:ext cx="2269838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4653" y="3146281"/>
            <a:ext cx="12201346" cy="6525677"/>
            <a:chOff x="4844653" y="3146281"/>
            <a:chExt cx="12201346" cy="65256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4653" y="3146281"/>
              <a:ext cx="12201346" cy="65256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4653" y="1620938"/>
            <a:ext cx="12201346" cy="1218491"/>
            <a:chOff x="4844653" y="1620938"/>
            <a:chExt cx="12201346" cy="121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653" y="1620938"/>
              <a:ext cx="12201346" cy="121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74762" y="2961590"/>
            <a:ext cx="326049" cy="42857"/>
            <a:chOff x="10774762" y="2961590"/>
            <a:chExt cx="326049" cy="4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340000">
              <a:off x="10774762" y="2961590"/>
              <a:ext cx="326049" cy="428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64044" y="1671517"/>
            <a:ext cx="5358514" cy="1361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133336" y="3673198"/>
            <a:ext cx="446833" cy="736669"/>
            <a:chOff x="17133336" y="3673198"/>
            <a:chExt cx="446833" cy="7366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">
              <a:off x="17133336" y="3673198"/>
              <a:ext cx="446833" cy="7366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15915" y="3315593"/>
            <a:ext cx="4042286" cy="6171429"/>
            <a:chOff x="5015915" y="3315593"/>
            <a:chExt cx="4042286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5915" y="3315593"/>
              <a:ext cx="4042286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3323405"/>
            <a:ext cx="4146429" cy="6171429"/>
            <a:chOff x="9142857" y="3323405"/>
            <a:chExt cx="4146429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2857" y="3323405"/>
              <a:ext cx="4146429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22263" y="3315593"/>
            <a:ext cx="3947408" cy="2435057"/>
            <a:chOff x="12922263" y="3315593"/>
            <a:chExt cx="3947408" cy="24350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22263" y="3315593"/>
              <a:ext cx="3947408" cy="24350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922263" y="5921100"/>
            <a:ext cx="3947408" cy="3565921"/>
            <a:chOff x="12922263" y="5921100"/>
            <a:chExt cx="3947408" cy="35659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22263" y="5921100"/>
              <a:ext cx="3947408" cy="356592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9127" y="2612826"/>
            <a:ext cx="2647732" cy="4504762"/>
            <a:chOff x="509127" y="2612826"/>
            <a:chExt cx="2647732" cy="450476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224568" y="6171496"/>
              <a:ext cx="1623162" cy="150000"/>
              <a:chOff x="-224568" y="6171496"/>
              <a:chExt cx="1623162" cy="15000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-224568" y="6171496"/>
                <a:ext cx="1623162" cy="150000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0847" y="2513855"/>
              <a:ext cx="2269838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4653" y="3146281"/>
            <a:ext cx="12201346" cy="6525677"/>
            <a:chOff x="4844653" y="3146281"/>
            <a:chExt cx="12201346" cy="65256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4653" y="3146281"/>
              <a:ext cx="12201346" cy="65256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4653" y="1620938"/>
            <a:ext cx="12201346" cy="1218491"/>
            <a:chOff x="4844653" y="1620938"/>
            <a:chExt cx="12201346" cy="121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653" y="1620938"/>
              <a:ext cx="12201346" cy="121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74762" y="2961590"/>
            <a:ext cx="326049" cy="42857"/>
            <a:chOff x="10774762" y="2961590"/>
            <a:chExt cx="326049" cy="4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340000">
              <a:off x="10774762" y="2961590"/>
              <a:ext cx="326049" cy="4285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64044" y="1671517"/>
            <a:ext cx="5358514" cy="1361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133336" y="3673198"/>
            <a:ext cx="446833" cy="736669"/>
            <a:chOff x="17133336" y="3673198"/>
            <a:chExt cx="446833" cy="7366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">
              <a:off x="17133336" y="3673198"/>
              <a:ext cx="446833" cy="7366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92209" y="3864343"/>
            <a:ext cx="5867402" cy="4790236"/>
            <a:chOff x="4992209" y="3864343"/>
            <a:chExt cx="5867402" cy="47902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2209" y="3864343"/>
              <a:ext cx="5867402" cy="47902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4464" y="3864343"/>
            <a:ext cx="5949220" cy="4790236"/>
            <a:chOff x="10914464" y="3864343"/>
            <a:chExt cx="5949220" cy="47902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4464" y="3864343"/>
              <a:ext cx="5949220" cy="47902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9127" y="2612826"/>
            <a:ext cx="2647732" cy="4504762"/>
            <a:chOff x="509127" y="2612826"/>
            <a:chExt cx="2647732" cy="45047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224568" y="6171496"/>
              <a:ext cx="1623162" cy="150000"/>
              <a:chOff x="-224568" y="6171496"/>
              <a:chExt cx="1623162" cy="15000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-224568" y="6171496"/>
                <a:ext cx="1623162" cy="150000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0847" y="2513855"/>
              <a:ext cx="2269838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2861" y="3780476"/>
            <a:ext cx="12871924" cy="332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753" y="6427581"/>
            <a:ext cx="1110986" cy="150000"/>
            <a:chOff x="35753" y="6427581"/>
            <a:chExt cx="1110986" cy="15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5753" y="6427581"/>
              <a:ext cx="1110986" cy="150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0847" y="2513855"/>
            <a:ext cx="2267905" cy="479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78873" y="2003581"/>
            <a:ext cx="4864809" cy="1218491"/>
            <a:chOff x="4478873" y="2003581"/>
            <a:chExt cx="4864809" cy="121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873" y="200358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8300" y="1470523"/>
            <a:ext cx="516186" cy="777986"/>
            <a:chOff x="9608300" y="1470523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9608300" y="1470523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9598" y="3146285"/>
            <a:ext cx="9072561" cy="28571"/>
            <a:chOff x="9309598" y="3146285"/>
            <a:chExt cx="907256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598" y="3146285"/>
              <a:ext cx="9072561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6177" y="2053305"/>
            <a:ext cx="4963657" cy="1361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36016" y="3316369"/>
            <a:ext cx="2559095" cy="10190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32053" y="3316369"/>
            <a:ext cx="2559095" cy="10190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21888" y="3994880"/>
            <a:ext cx="4395124" cy="292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026892" y="3468750"/>
            <a:ext cx="4203679" cy="6449914"/>
            <a:chOff x="9026892" y="3468750"/>
            <a:chExt cx="4203679" cy="64499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84035" y="3316369"/>
              <a:ext cx="2540048" cy="101904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66095" y="3994880"/>
              <a:ext cx="4439610" cy="645147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0302" y="3994880"/>
            <a:ext cx="4389019" cy="64514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4900" y="2612826"/>
            <a:ext cx="2641960" cy="4504762"/>
            <a:chOff x="514900" y="2612826"/>
            <a:chExt cx="2641960" cy="45047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00302" y="6692131"/>
              <a:ext cx="581888" cy="150000"/>
              <a:chOff x="300302" y="6692131"/>
              <a:chExt cx="581888" cy="15000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300302" y="6692131"/>
                <a:ext cx="581888" cy="15000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0847" y="2513855"/>
              <a:ext cx="2267905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78873" y="2003581"/>
            <a:ext cx="4864809" cy="1218491"/>
            <a:chOff x="4478873" y="2003581"/>
            <a:chExt cx="4864809" cy="121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873" y="200358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8300" y="1470523"/>
            <a:ext cx="516186" cy="777986"/>
            <a:chOff x="9608300" y="1470523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9608300" y="1470523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9598" y="3146285"/>
            <a:ext cx="9072561" cy="28571"/>
            <a:chOff x="9309598" y="3146285"/>
            <a:chExt cx="907256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598" y="3146285"/>
              <a:ext cx="9072561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6177" y="2053305"/>
            <a:ext cx="4963657" cy="1361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51565" y="3316369"/>
            <a:ext cx="2559095" cy="10190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84035" y="3316369"/>
            <a:ext cx="2559095" cy="10190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58320" y="3993376"/>
            <a:ext cx="4439610" cy="3937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10302" y="3993376"/>
            <a:ext cx="4451667" cy="49371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4900" y="2612826"/>
            <a:ext cx="2641960" cy="4504762"/>
            <a:chOff x="514900" y="2612826"/>
            <a:chExt cx="2641960" cy="4504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00302" y="6692131"/>
              <a:ext cx="581888" cy="150000"/>
              <a:chOff x="300302" y="6692131"/>
              <a:chExt cx="581888" cy="15000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5400000">
                <a:off x="300302" y="6692131"/>
                <a:ext cx="581888" cy="15000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0847" y="2513855"/>
              <a:ext cx="2267905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8089" y="3762631"/>
            <a:ext cx="15065543" cy="33644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1255" y="6968290"/>
            <a:ext cx="389610" cy="150000"/>
            <a:chOff x="411255" y="6968290"/>
            <a:chExt cx="389610" cy="150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11255" y="6968290"/>
              <a:ext cx="389610" cy="150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0847" y="2513855"/>
            <a:ext cx="2267905" cy="479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6270" y="3816600"/>
            <a:ext cx="13657981" cy="35168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8612" y="1028602"/>
            <a:ext cx="7119919" cy="2085363"/>
            <a:chOff x="1438612" y="1028602"/>
            <a:chExt cx="7119919" cy="20853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12" y="1028602"/>
              <a:ext cx="7119919" cy="20853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457" y="6906848"/>
            <a:ext cx="7650054" cy="28571"/>
            <a:chOff x="4639457" y="6906848"/>
            <a:chExt cx="7650054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639457" y="6906848"/>
              <a:ext cx="7650054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1345" y="3003726"/>
            <a:ext cx="10111641" cy="28571"/>
            <a:chOff x="8521345" y="3003726"/>
            <a:chExt cx="10111641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1345" y="3003726"/>
              <a:ext cx="10111641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3668" y="1125650"/>
            <a:ext cx="1660802" cy="28571"/>
            <a:chOff x="-173668" y="1125650"/>
            <a:chExt cx="166080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3668" y="1125650"/>
              <a:ext cx="166080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59737" y="1604518"/>
            <a:ext cx="566240" cy="933529"/>
            <a:chOff x="8859737" y="1604518"/>
            <a:chExt cx="566240" cy="9335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8859737" y="1604518"/>
              <a:ext cx="566240" cy="9335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6987" y="729984"/>
            <a:ext cx="7426152" cy="29548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9432" y="3665013"/>
            <a:ext cx="3994990" cy="12411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67350" y="4437775"/>
            <a:ext cx="1520981" cy="17592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69432" y="5419165"/>
            <a:ext cx="4469095" cy="12491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7265" y="6184010"/>
            <a:ext cx="2662095" cy="24933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69432" y="7881781"/>
            <a:ext cx="3581257" cy="12491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567265" y="8646626"/>
            <a:ext cx="2466857" cy="1398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8873" y="2003581"/>
            <a:ext cx="4864809" cy="1218491"/>
            <a:chOff x="4478873" y="2003581"/>
            <a:chExt cx="4864809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873" y="200358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8300" y="1470523"/>
            <a:ext cx="516186" cy="777986"/>
            <a:chOff x="9608300" y="1470523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9608300" y="1470523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9598" y="3146285"/>
            <a:ext cx="9072561" cy="28571"/>
            <a:chOff x="9309598" y="3146285"/>
            <a:chExt cx="907256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598" y="3146285"/>
              <a:ext cx="9072561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96596" y="2053305"/>
            <a:ext cx="4808210" cy="1361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06491" y="3745697"/>
            <a:ext cx="13148314" cy="37437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4900" y="2612826"/>
            <a:ext cx="2641960" cy="4504762"/>
            <a:chOff x="514900" y="2612826"/>
            <a:chExt cx="2641960" cy="4504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1581551" y="4802120"/>
              <a:ext cx="4361946" cy="150000"/>
              <a:chOff x="-1581551" y="4802120"/>
              <a:chExt cx="4361946" cy="1500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-1581551" y="4802120"/>
                <a:ext cx="4361946" cy="150000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847" y="2513855"/>
              <a:ext cx="2267905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8873" y="2003581"/>
            <a:ext cx="4864809" cy="1218491"/>
            <a:chOff x="4478873" y="2003581"/>
            <a:chExt cx="4864809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873" y="200358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8300" y="1470523"/>
            <a:ext cx="516186" cy="777986"/>
            <a:chOff x="9608300" y="1470523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9608300" y="1470523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9598" y="3146285"/>
            <a:ext cx="9072561" cy="28571"/>
            <a:chOff x="9309598" y="3146285"/>
            <a:chExt cx="907256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598" y="3146285"/>
              <a:ext cx="9072561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1472" y="2053305"/>
            <a:ext cx="4738210" cy="1361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44188" y="3785714"/>
            <a:ext cx="11956210" cy="31776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83644" y="6450395"/>
            <a:ext cx="9693419" cy="31776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1337986" y="5051439"/>
            <a:ext cx="3863274" cy="150000"/>
            <a:chOff x="-1337986" y="5051439"/>
            <a:chExt cx="3863274" cy="15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-1337986" y="5051439"/>
              <a:ext cx="3863274" cy="15000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0847" y="2513855"/>
            <a:ext cx="2267905" cy="479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8873" y="2003581"/>
            <a:ext cx="4864809" cy="1218491"/>
            <a:chOff x="4478873" y="2003581"/>
            <a:chExt cx="4864809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873" y="200358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8300" y="1470523"/>
            <a:ext cx="516186" cy="777986"/>
            <a:chOff x="9608300" y="1470523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9608300" y="1470523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9598" y="3146285"/>
            <a:ext cx="9072561" cy="28571"/>
            <a:chOff x="9309598" y="3146285"/>
            <a:chExt cx="907256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598" y="3146285"/>
              <a:ext cx="9072561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50463" y="2053303"/>
            <a:ext cx="5882914" cy="1361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5899" y="3996757"/>
            <a:ext cx="8344457" cy="47586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1110305" y="5273084"/>
            <a:ext cx="3420033" cy="150000"/>
            <a:chOff x="-1110305" y="5273084"/>
            <a:chExt cx="3420033" cy="150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-1110305" y="5273084"/>
              <a:ext cx="3420033" cy="1500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0847" y="2513855"/>
            <a:ext cx="2267905" cy="479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8873" y="2003581"/>
            <a:ext cx="4864809" cy="1218491"/>
            <a:chOff x="4478873" y="2003581"/>
            <a:chExt cx="4864809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873" y="200358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8300" y="1470523"/>
            <a:ext cx="516186" cy="777986"/>
            <a:chOff x="9608300" y="1470523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9608300" y="1470523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9598" y="3146285"/>
            <a:ext cx="9072561" cy="28571"/>
            <a:chOff x="9309598" y="3146285"/>
            <a:chExt cx="907256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598" y="3146285"/>
              <a:ext cx="9072561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50463" y="2053305"/>
            <a:ext cx="5873390" cy="1361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36121" y="3471786"/>
            <a:ext cx="11208257" cy="53005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894803" y="5495703"/>
            <a:ext cx="2974744" cy="150000"/>
            <a:chOff x="-894803" y="5495703"/>
            <a:chExt cx="2974744" cy="150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-894803" y="5495703"/>
              <a:ext cx="2974744" cy="15000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0847" y="2513855"/>
            <a:ext cx="2267905" cy="479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78873" y="2003581"/>
            <a:ext cx="4864809" cy="1218491"/>
            <a:chOff x="4478873" y="2003581"/>
            <a:chExt cx="4864809" cy="121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873" y="200358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8300" y="1470523"/>
            <a:ext cx="516186" cy="777986"/>
            <a:chOff x="9608300" y="1470523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9608300" y="1470523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9598" y="3146285"/>
            <a:ext cx="9072561" cy="28571"/>
            <a:chOff x="9309598" y="3146285"/>
            <a:chExt cx="907256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598" y="3146285"/>
              <a:ext cx="9072561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34244" y="2053305"/>
            <a:ext cx="5246905" cy="1361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36016" y="3642900"/>
            <a:ext cx="2559095" cy="10190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12578" y="3642900"/>
            <a:ext cx="2540048" cy="10190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32053" y="3642900"/>
            <a:ext cx="2559095" cy="101904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52986" y="4355281"/>
            <a:ext cx="3848695" cy="594666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90664" y="4359081"/>
            <a:ext cx="4309686" cy="56184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4102" y="4359081"/>
            <a:ext cx="4429324" cy="60946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4899" y="2612826"/>
            <a:ext cx="2641960" cy="4504762"/>
            <a:chOff x="514899" y="2612826"/>
            <a:chExt cx="2641960" cy="4504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644804" y="5745703"/>
              <a:ext cx="2474745" cy="150000"/>
              <a:chOff x="-644804" y="5745703"/>
              <a:chExt cx="2474745" cy="15000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-644804" y="5745703"/>
                <a:ext cx="2474745" cy="150000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0847" y="2513855"/>
              <a:ext cx="2267905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78873" y="2003581"/>
            <a:ext cx="4864809" cy="1218491"/>
            <a:chOff x="4478873" y="2003581"/>
            <a:chExt cx="4864809" cy="121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873" y="200358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8300" y="1470523"/>
            <a:ext cx="516186" cy="777986"/>
            <a:chOff x="9608300" y="1470523"/>
            <a:chExt cx="516186" cy="777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140000">
              <a:off x="9608300" y="1470523"/>
              <a:ext cx="516186" cy="777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09598" y="3146285"/>
            <a:ext cx="9072561" cy="28571"/>
            <a:chOff x="9309598" y="3146285"/>
            <a:chExt cx="9072561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598" y="3146285"/>
              <a:ext cx="9072561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34244" y="2053305"/>
            <a:ext cx="5246905" cy="1361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36016" y="3642900"/>
            <a:ext cx="2559095" cy="10190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00000" y="3642900"/>
            <a:ext cx="2559095" cy="10190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74286" y="4504104"/>
            <a:ext cx="4380686" cy="493714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79203" y="4504104"/>
            <a:ext cx="4123248" cy="495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4899" y="2612826"/>
            <a:ext cx="2641960" cy="4504762"/>
            <a:chOff x="514899" y="2612826"/>
            <a:chExt cx="2641960" cy="450476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644804" y="5745703"/>
              <a:ext cx="2474745" cy="150000"/>
              <a:chOff x="-644804" y="5745703"/>
              <a:chExt cx="2474745" cy="15000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5400000">
                <a:off x="-644804" y="5745703"/>
                <a:ext cx="2474745" cy="15000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0847" y="2513855"/>
              <a:ext cx="2267905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4653" y="3808775"/>
            <a:ext cx="12201346" cy="5572473"/>
            <a:chOff x="4844653" y="3808775"/>
            <a:chExt cx="12201346" cy="55724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4653" y="3808775"/>
              <a:ext cx="12201346" cy="55724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44653" y="1620938"/>
            <a:ext cx="12201346" cy="1218491"/>
            <a:chOff x="4844653" y="1620938"/>
            <a:chExt cx="12201346" cy="121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4653" y="1620938"/>
              <a:ext cx="12201346" cy="121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4042" y="3296858"/>
            <a:ext cx="986289" cy="42857"/>
            <a:chOff x="10434042" y="3296858"/>
            <a:chExt cx="986289" cy="4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0434042" y="3296858"/>
              <a:ext cx="986289" cy="4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22140" y="4038138"/>
            <a:ext cx="2447518" cy="5147915"/>
            <a:chOff x="5022140" y="4038138"/>
            <a:chExt cx="2447518" cy="51479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2140" y="4038138"/>
              <a:ext cx="2447518" cy="51479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70291" y="4038138"/>
            <a:ext cx="5517795" cy="2347349"/>
            <a:chOff x="7470291" y="4038138"/>
            <a:chExt cx="5517795" cy="23473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0291" y="4038138"/>
              <a:ext cx="5517795" cy="23473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69657" y="6385487"/>
            <a:ext cx="4083889" cy="2800566"/>
            <a:chOff x="7469657" y="6385487"/>
            <a:chExt cx="4083889" cy="28005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9657" y="6385487"/>
              <a:ext cx="4083889" cy="28005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88086" y="4551295"/>
            <a:ext cx="3785614" cy="1834193"/>
            <a:chOff x="12988086" y="4551295"/>
            <a:chExt cx="3785614" cy="18341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88086" y="4551295"/>
              <a:ext cx="3785614" cy="18341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32489" y="6385487"/>
            <a:ext cx="2227241" cy="2773561"/>
            <a:chOff x="14732489" y="6385487"/>
            <a:chExt cx="2227241" cy="277356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2489" y="6385487"/>
              <a:ext cx="2227241" cy="27735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87171" y="6385487"/>
            <a:ext cx="3116747" cy="2779825"/>
            <a:chOff x="11587171" y="6385487"/>
            <a:chExt cx="3116747" cy="27798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87171" y="6385487"/>
              <a:ext cx="3116747" cy="277982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86962" y="1714161"/>
            <a:ext cx="3549600" cy="13617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208430" y="4424132"/>
            <a:ext cx="446833" cy="736669"/>
            <a:chOff x="16208430" y="4424132"/>
            <a:chExt cx="446833" cy="73666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">
              <a:off x="16208430" y="4424132"/>
              <a:ext cx="446833" cy="7366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09127" y="2612826"/>
            <a:ext cx="2647732" cy="4504762"/>
            <a:chOff x="509127" y="2612826"/>
            <a:chExt cx="2647732" cy="450476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-427742" y="5968322"/>
              <a:ext cx="2029509" cy="150000"/>
              <a:chOff x="-427742" y="5968322"/>
              <a:chExt cx="2029509" cy="15000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5400000">
                <a:off x="-427742" y="5968322"/>
                <a:ext cx="2029509" cy="150000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0847" y="2513855"/>
              <a:ext cx="2267905" cy="479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2024-03-22T10:38:11Z</dcterms:created>
  <dcterms:modified xsi:type="dcterms:W3CDTF">2024-03-22T10:38:11Z</dcterms:modified>
</cp:coreProperties>
</file>