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761A3E7-B439-45E5-9FC2-278772EE8E8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Assignment1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58EAA80-49B3-4AFA-B136-08642775CD0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01-06-2020 13:38:25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rgest selling products and also show what % of sales" id="2" name="slide2">
            <a:extLst>
              <a:ext uri="{FF2B5EF4-FFF2-40B4-BE49-F238E27FC236}">
                <a16:creationId xmlns:a16="http://schemas.microsoft.com/office/drawing/2014/main" id="{859C6561-CB03-45E4-AA16-D32C9FF5B2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528637"/>
            <a:ext cx="548640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rgest selling products and also show what % of sale 100 % stack chart" id="3" name="slide3">
            <a:extLst>
              <a:ext uri="{FF2B5EF4-FFF2-40B4-BE49-F238E27FC236}">
                <a16:creationId xmlns:a16="http://schemas.microsoft.com/office/drawing/2014/main" id="{F940FF6F-B13F-4A3D-B6EC-13F3B39144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742950"/>
            <a:ext cx="916305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ctual vs Target sales of different products." id="4" name="slide4">
            <a:extLst>
              <a:ext uri="{FF2B5EF4-FFF2-40B4-BE49-F238E27FC236}">
                <a16:creationId xmlns:a16="http://schemas.microsoft.com/office/drawing/2014/main" id="{F1B03886-887D-488C-9FC4-9967DD1337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1600200"/>
            <a:ext cx="91725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ow largest selling regions." id="5" name="slide5">
            <a:extLst>
              <a:ext uri="{FF2B5EF4-FFF2-40B4-BE49-F238E27FC236}">
                <a16:creationId xmlns:a16="http://schemas.microsoft.com/office/drawing/2014/main" id="{08E8B0A8-D587-4257-8F28-89C96BD9D0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12" y="747712"/>
            <a:ext cx="87915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bble to show product sales." id="6" name="slide6">
            <a:extLst>
              <a:ext uri="{FF2B5EF4-FFF2-40B4-BE49-F238E27FC236}">
                <a16:creationId xmlns:a16="http://schemas.microsoft.com/office/drawing/2014/main" id="{C0175FA2-4F87-442F-859E-85F4B6B8EE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25" y="661987"/>
            <a:ext cx="615315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 by side circle chart " id="7" name="slide7">
            <a:extLst>
              <a:ext uri="{FF2B5EF4-FFF2-40B4-BE49-F238E27FC236}">
                <a16:creationId xmlns:a16="http://schemas.microsoft.com/office/drawing/2014/main" id="{14A721DF-83A1-4201-B675-DC558A70BC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75" y="823912"/>
            <a:ext cx="89344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2020-06-01T08:08:26Z</dcterms:created>
  <dcterms:modified xsi:type="dcterms:W3CDTF">2020-06-01T08:08:26Z</dcterms:modified>
</cp:coreProperties>
</file>