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A2EB6AC-4D5A-430E-928D-C386F57FB73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Assignment2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46A3C6A-66B7-4CC2-A6F9-F55B705BA39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01-06-2020 13:40:15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" id="2" name="slide2">
            <a:extLst>
              <a:ext uri="{FF2B5EF4-FFF2-40B4-BE49-F238E27FC236}">
                <a16:creationId xmlns:a16="http://schemas.microsoft.com/office/drawing/2014/main" id="{A740864A-7954-498D-9FE2-1EA2755CC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209675"/>
            <a:ext cx="84963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2" id="3" name="slide3">
            <a:extLst>
              <a:ext uri="{FF2B5EF4-FFF2-40B4-BE49-F238E27FC236}">
                <a16:creationId xmlns:a16="http://schemas.microsoft.com/office/drawing/2014/main" id="{5A7BE20F-B41B-48E4-94AF-8AEDDA700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890712"/>
            <a:ext cx="50673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ales" id="4" name="slide4">
            <a:extLst>
              <a:ext uri="{FF2B5EF4-FFF2-40B4-BE49-F238E27FC236}">
                <a16:creationId xmlns:a16="http://schemas.microsoft.com/office/drawing/2014/main" id="{A5749FCA-92C8-4E65-BF55-209EA07E24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876550"/>
            <a:ext cx="762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rniture" id="5" name="slide5">
            <a:extLst>
              <a:ext uri="{FF2B5EF4-FFF2-40B4-BE49-F238E27FC236}">
                <a16:creationId xmlns:a16="http://schemas.microsoft.com/office/drawing/2014/main" id="{B01B2BBF-D405-434B-A294-7CBFB938FC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366712"/>
            <a:ext cx="270510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rniture sold to cust segment" id="6" name="slide6">
            <a:extLst>
              <a:ext uri="{FF2B5EF4-FFF2-40B4-BE49-F238E27FC236}">
                <a16:creationId xmlns:a16="http://schemas.microsoft.com/office/drawing/2014/main" id="{CAE957E8-0330-4528-A922-3027B60791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519362"/>
            <a:ext cx="1543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n discount" id="7" name="slide7">
            <a:extLst>
              <a:ext uri="{FF2B5EF4-FFF2-40B4-BE49-F238E27FC236}">
                <a16:creationId xmlns:a16="http://schemas.microsoft.com/office/drawing/2014/main" id="{E1C0ED18-8A8E-43D1-A508-3E4158EBD1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2571750"/>
            <a:ext cx="65913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2020-06-01T08:10:16Z</dcterms:created>
  <dcterms:modified xsi:type="dcterms:W3CDTF">2020-06-01T08:10:16Z</dcterms:modified>
</cp:coreProperties>
</file>