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5BFEA2-0D44-4183-A3DB-4BC69E38F3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17E2D2-2A18-4AC9-A757-8DC77DBBB5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01-06-2020 13:43:04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 year 2010 which was the largest selling products (interms of Sales)" id="2" name="slide2">
            <a:extLst>
              <a:ext uri="{FF2B5EF4-FFF2-40B4-BE49-F238E27FC236}">
                <a16:creationId xmlns:a16="http://schemas.microsoft.com/office/drawing/2014/main" id="{92C00F61-E96C-483E-B580-6C52CCDB9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2471737"/>
            <a:ext cx="9267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 shipped in June 2009 which had the highest quantity" id="3" name="slide3">
            <a:extLst>
              <a:ext uri="{FF2B5EF4-FFF2-40B4-BE49-F238E27FC236}">
                <a16:creationId xmlns:a16="http://schemas.microsoft.com/office/drawing/2014/main" id="{EF028AEF-23AE-47CE-8463-1DCDE1C7D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2376487"/>
            <a:ext cx="9267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" id="4" name="slide4">
            <a:extLst>
              <a:ext uri="{FF2B5EF4-FFF2-40B4-BE49-F238E27FC236}">
                <a16:creationId xmlns:a16="http://schemas.microsoft.com/office/drawing/2014/main" id="{289B4E2F-8278-43CC-A387-C2249C94D1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409825"/>
            <a:ext cx="2686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2020-06-01T08:13:11Z</dcterms:created>
  <dcterms:modified xsi:type="dcterms:W3CDTF">2020-06-01T08:13:11Z</dcterms:modified>
</cp:coreProperties>
</file>