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58" r:id="rId5"/>
    <p:sldId id="257" r:id="rId6"/>
    <p:sldId id="259" r:id="rId7"/>
    <p:sldId id="260" r:id="rId8"/>
    <p:sldId id="261" r:id="rId9"/>
    <p:sldId id="262" r:id="rId10"/>
    <p:sldId id="263" r:id="rId11"/>
    <p:sldId id="264" r:id="rId12"/>
    <p:sldId id="265" r:id="rId13"/>
    <p:sldId id="286" r:id="rId14"/>
    <p:sldId id="266" r:id="rId15"/>
    <p:sldId id="267" r:id="rId16"/>
    <p:sldId id="268" r:id="rId17"/>
    <p:sldId id="269" r:id="rId18"/>
    <p:sldId id="287" r:id="rId19"/>
    <p:sldId id="271" r:id="rId20"/>
    <p:sldId id="280" r:id="rId21"/>
    <p:sldId id="270" r:id="rId22"/>
    <p:sldId id="272" r:id="rId23"/>
    <p:sldId id="273" r:id="rId24"/>
    <p:sldId id="276" r:id="rId25"/>
    <p:sldId id="274" r:id="rId26"/>
    <p:sldId id="277" r:id="rId27"/>
    <p:sldId id="278" r:id="rId28"/>
    <p:sldId id="279" r:id="rId29"/>
    <p:sldId id="275" r:id="rId30"/>
    <p:sldId id="282" r:id="rId31"/>
    <p:sldId id="28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8FE87-E4A8-4DD7-9FF9-71CA1430FB99}" v="28" dt="2022-09-29T03:01:4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755"/>
  </p:normalViewPr>
  <p:slideViewPr>
    <p:cSldViewPr snapToGrid="0">
      <p:cViewPr varScale="1">
        <p:scale>
          <a:sx n="80" d="100"/>
          <a:sy n="80" d="100"/>
        </p:scale>
        <p:origin x="11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境阳袁" userId="4f5f45f1-6048-4a04-806d-cb9cae7f0471" providerId="ADAL" clId="{3828FE87-E4A8-4DD7-9FF9-71CA1430FB99}"/>
    <pc:docChg chg="undo redo custSel addSld delSld modSld">
      <pc:chgData name="境阳袁" userId="4f5f45f1-6048-4a04-806d-cb9cae7f0471" providerId="ADAL" clId="{3828FE87-E4A8-4DD7-9FF9-71CA1430FB99}" dt="2022-09-29T03:01:44.628" v="433"/>
      <pc:docMkLst>
        <pc:docMk/>
      </pc:docMkLst>
      <pc:sldChg chg="modSp mod">
        <pc:chgData name="境阳袁" userId="4f5f45f1-6048-4a04-806d-cb9cae7f0471" providerId="ADAL" clId="{3828FE87-E4A8-4DD7-9FF9-71CA1430FB99}" dt="2022-09-26T15:08:26.328" v="306"/>
        <pc:sldMkLst>
          <pc:docMk/>
          <pc:sldMk cId="1917125555" sldId="256"/>
        </pc:sldMkLst>
        <pc:spChg chg="mod">
          <ac:chgData name="境阳袁" userId="4f5f45f1-6048-4a04-806d-cb9cae7f0471" providerId="ADAL" clId="{3828FE87-E4A8-4DD7-9FF9-71CA1430FB99}" dt="2022-09-26T15:08:26.328" v="306"/>
          <ac:spMkLst>
            <pc:docMk/>
            <pc:sldMk cId="1917125555" sldId="256"/>
            <ac:spMk id="2" creationId="{1D2E560D-DA3A-BE42-0144-D01DF5B463DD}"/>
          </ac:spMkLst>
        </pc:spChg>
        <pc:spChg chg="mod">
          <ac:chgData name="境阳袁" userId="4f5f45f1-6048-4a04-806d-cb9cae7f0471" providerId="ADAL" clId="{3828FE87-E4A8-4DD7-9FF9-71CA1430FB99}" dt="2022-09-26T15:08:15.624" v="292" actId="20577"/>
          <ac:spMkLst>
            <pc:docMk/>
            <pc:sldMk cId="1917125555" sldId="256"/>
            <ac:spMk id="3" creationId="{8134C36F-F081-D3E4-0577-2216B1619D1E}"/>
          </ac:spMkLst>
        </pc:spChg>
      </pc:sldChg>
      <pc:sldChg chg="addSp delSp modSp mod">
        <pc:chgData name="境阳袁" userId="4f5f45f1-6048-4a04-806d-cb9cae7f0471" providerId="ADAL" clId="{3828FE87-E4A8-4DD7-9FF9-71CA1430FB99}" dt="2022-09-26T15:09:08.112" v="310" actId="478"/>
        <pc:sldMkLst>
          <pc:docMk/>
          <pc:sldMk cId="1286014298" sldId="259"/>
        </pc:sldMkLst>
        <pc:spChg chg="add del mod">
          <ac:chgData name="境阳袁" userId="4f5f45f1-6048-4a04-806d-cb9cae7f0471" providerId="ADAL" clId="{3828FE87-E4A8-4DD7-9FF9-71CA1430FB99}" dt="2022-09-26T15:09:08.112" v="310" actId="478"/>
          <ac:spMkLst>
            <pc:docMk/>
            <pc:sldMk cId="1286014298" sldId="259"/>
            <ac:spMk id="7" creationId="{32BC9C3A-2C85-C437-93C3-C7B31C35208C}"/>
          </ac:spMkLst>
        </pc:spChg>
        <pc:picChg chg="add mod">
          <ac:chgData name="境阳袁" userId="4f5f45f1-6048-4a04-806d-cb9cae7f0471" providerId="ADAL" clId="{3828FE87-E4A8-4DD7-9FF9-71CA1430FB99}" dt="2022-09-26T15:08:45.370" v="307"/>
          <ac:picMkLst>
            <pc:docMk/>
            <pc:sldMk cId="1286014298" sldId="259"/>
            <ac:picMk id="3" creationId="{D24D6F08-EF33-5288-BFCD-7EA38BD8AA63}"/>
          </ac:picMkLst>
        </pc:picChg>
        <pc:picChg chg="ord">
          <ac:chgData name="境阳袁" userId="4f5f45f1-6048-4a04-806d-cb9cae7f0471" providerId="ADAL" clId="{3828FE87-E4A8-4DD7-9FF9-71CA1430FB99}" dt="2022-09-26T15:08:55.126" v="308" actId="166"/>
          <ac:picMkLst>
            <pc:docMk/>
            <pc:sldMk cId="1286014298" sldId="259"/>
            <ac:picMk id="4" creationId="{220A7412-5F7B-E284-5ABB-55A8E443C524}"/>
          </ac:picMkLst>
        </pc:picChg>
        <pc:picChg chg="del">
          <ac:chgData name="境阳袁" userId="4f5f45f1-6048-4a04-806d-cb9cae7f0471" providerId="ADAL" clId="{3828FE87-E4A8-4DD7-9FF9-71CA1430FB99}" dt="2022-09-26T15:09:05.248" v="309" actId="478"/>
          <ac:picMkLst>
            <pc:docMk/>
            <pc:sldMk cId="1286014298" sldId="259"/>
            <ac:picMk id="5" creationId="{50501A7A-D344-B720-95B4-FC1539F30051}"/>
          </ac:picMkLst>
        </pc:picChg>
      </pc:sldChg>
      <pc:sldChg chg="delSp mod">
        <pc:chgData name="境阳袁" userId="4f5f45f1-6048-4a04-806d-cb9cae7f0471" providerId="ADAL" clId="{3828FE87-E4A8-4DD7-9FF9-71CA1430FB99}" dt="2022-09-26T15:09:26.720" v="311" actId="478"/>
        <pc:sldMkLst>
          <pc:docMk/>
          <pc:sldMk cId="165271883" sldId="263"/>
        </pc:sldMkLst>
        <pc:spChg chg="del">
          <ac:chgData name="境阳袁" userId="4f5f45f1-6048-4a04-806d-cb9cae7f0471" providerId="ADAL" clId="{3828FE87-E4A8-4DD7-9FF9-71CA1430FB99}" dt="2022-09-26T15:09:26.720" v="311" actId="478"/>
          <ac:spMkLst>
            <pc:docMk/>
            <pc:sldMk cId="165271883" sldId="263"/>
            <ac:spMk id="2" creationId="{31D289EB-99A5-C75C-EFA0-8FF9B4816FAA}"/>
          </ac:spMkLst>
        </pc:spChg>
        <pc:spChg chg="del">
          <ac:chgData name="境阳袁" userId="4f5f45f1-6048-4a04-806d-cb9cae7f0471" providerId="ADAL" clId="{3828FE87-E4A8-4DD7-9FF9-71CA1430FB99}" dt="2022-09-26T15:09:26.720" v="311" actId="478"/>
          <ac:spMkLst>
            <pc:docMk/>
            <pc:sldMk cId="165271883" sldId="263"/>
            <ac:spMk id="3" creationId="{11F888E6-95C3-09B9-A36F-9E76D429F27B}"/>
          </ac:spMkLst>
        </pc:spChg>
      </pc:sldChg>
      <pc:sldChg chg="delSp modSp mod">
        <pc:chgData name="境阳袁" userId="4f5f45f1-6048-4a04-806d-cb9cae7f0471" providerId="ADAL" clId="{3828FE87-E4A8-4DD7-9FF9-71CA1430FB99}" dt="2022-09-29T03:01:35.340" v="429" actId="1076"/>
        <pc:sldMkLst>
          <pc:docMk/>
          <pc:sldMk cId="333605927" sldId="273"/>
        </pc:sldMkLst>
        <pc:spChg chg="del">
          <ac:chgData name="境阳袁" userId="4f5f45f1-6048-4a04-806d-cb9cae7f0471" providerId="ADAL" clId="{3828FE87-E4A8-4DD7-9FF9-71CA1430FB99}" dt="2022-09-26T15:07:54.219" v="291" actId="478"/>
          <ac:spMkLst>
            <pc:docMk/>
            <pc:sldMk cId="333605927" sldId="273"/>
            <ac:spMk id="2" creationId="{414045B6-2834-B558-DA7F-6BE0D90D816A}"/>
          </ac:spMkLst>
        </pc:spChg>
        <pc:spChg chg="del">
          <ac:chgData name="境阳袁" userId="4f5f45f1-6048-4a04-806d-cb9cae7f0471" providerId="ADAL" clId="{3828FE87-E4A8-4DD7-9FF9-71CA1430FB99}" dt="2022-09-26T15:07:50.948" v="290" actId="478"/>
          <ac:spMkLst>
            <pc:docMk/>
            <pc:sldMk cId="333605927" sldId="273"/>
            <ac:spMk id="4" creationId="{FA0D5128-CA30-AC1A-8EA8-58C13A51D59D}"/>
          </ac:spMkLst>
        </pc:spChg>
        <pc:picChg chg="mod">
          <ac:chgData name="境阳袁" userId="4f5f45f1-6048-4a04-806d-cb9cae7f0471" providerId="ADAL" clId="{3828FE87-E4A8-4DD7-9FF9-71CA1430FB99}" dt="2022-09-29T03:01:35.340" v="429" actId="1076"/>
          <ac:picMkLst>
            <pc:docMk/>
            <pc:sldMk cId="333605927" sldId="273"/>
            <ac:picMk id="5" creationId="{D5693CB8-DD15-F91B-D453-E6605C319C32}"/>
          </ac:picMkLst>
        </pc:picChg>
      </pc:sldChg>
      <pc:sldChg chg="addSp modSp mod">
        <pc:chgData name="境阳袁" userId="4f5f45f1-6048-4a04-806d-cb9cae7f0471" providerId="ADAL" clId="{3828FE87-E4A8-4DD7-9FF9-71CA1430FB99}" dt="2022-09-26T15:02:34.069" v="123" actId="1076"/>
        <pc:sldMkLst>
          <pc:docMk/>
          <pc:sldMk cId="3493775829" sldId="275"/>
        </pc:sldMkLst>
        <pc:spChg chg="mod">
          <ac:chgData name="境阳袁" userId="4f5f45f1-6048-4a04-806d-cb9cae7f0471" providerId="ADAL" clId="{3828FE87-E4A8-4DD7-9FF9-71CA1430FB99}" dt="2022-09-26T15:02:24.288" v="116" actId="21"/>
          <ac:spMkLst>
            <pc:docMk/>
            <pc:sldMk cId="3493775829" sldId="275"/>
            <ac:spMk id="2" creationId="{414045B6-2834-B558-DA7F-6BE0D90D816A}"/>
          </ac:spMkLst>
        </pc:spChg>
        <pc:spChg chg="mod">
          <ac:chgData name="境阳袁" userId="4f5f45f1-6048-4a04-806d-cb9cae7f0471" providerId="ADAL" clId="{3828FE87-E4A8-4DD7-9FF9-71CA1430FB99}" dt="2022-09-26T15:02:27.836" v="121"/>
          <ac:spMkLst>
            <pc:docMk/>
            <pc:sldMk cId="3493775829" sldId="275"/>
            <ac:spMk id="4" creationId="{FA0D5128-CA30-AC1A-8EA8-58C13A51D59D}"/>
          </ac:spMkLst>
        </pc:spChg>
        <pc:spChg chg="add mod">
          <ac:chgData name="境阳袁" userId="4f5f45f1-6048-4a04-806d-cb9cae7f0471" providerId="ADAL" clId="{3828FE87-E4A8-4DD7-9FF9-71CA1430FB99}" dt="2022-09-26T15:02:34.069" v="123" actId="1076"/>
          <ac:spMkLst>
            <pc:docMk/>
            <pc:sldMk cId="3493775829" sldId="275"/>
            <ac:spMk id="5" creationId="{73844E4D-27E6-774C-052D-FAB8C5D3CDDC}"/>
          </ac:spMkLst>
        </pc:spChg>
      </pc:sldChg>
      <pc:sldChg chg="addSp delSp modSp mod">
        <pc:chgData name="境阳袁" userId="4f5f45f1-6048-4a04-806d-cb9cae7f0471" providerId="ADAL" clId="{3828FE87-E4A8-4DD7-9FF9-71CA1430FB99}" dt="2022-09-29T03:01:44.628" v="433"/>
        <pc:sldMkLst>
          <pc:docMk/>
          <pc:sldMk cId="1919933423" sldId="276"/>
        </pc:sldMkLst>
        <pc:spChg chg="mod">
          <ac:chgData name="境阳袁" userId="4f5f45f1-6048-4a04-806d-cb9cae7f0471" providerId="ADAL" clId="{3828FE87-E4A8-4DD7-9FF9-71CA1430FB99}" dt="2022-09-29T03:01:44.628" v="433"/>
          <ac:spMkLst>
            <pc:docMk/>
            <pc:sldMk cId="1919933423" sldId="276"/>
            <ac:spMk id="4" creationId="{FA0D5128-CA30-AC1A-8EA8-58C13A51D59D}"/>
          </ac:spMkLst>
        </pc:spChg>
        <pc:picChg chg="add mod">
          <ac:chgData name="境阳袁" userId="4f5f45f1-6048-4a04-806d-cb9cae7f0471" providerId="ADAL" clId="{3828FE87-E4A8-4DD7-9FF9-71CA1430FB99}" dt="2022-09-29T03:01:42.674" v="431" actId="1076"/>
          <ac:picMkLst>
            <pc:docMk/>
            <pc:sldMk cId="1919933423" sldId="276"/>
            <ac:picMk id="3" creationId="{D491DB1C-CDAC-66DF-D7F6-8AB65311CC87}"/>
          </ac:picMkLst>
        </pc:picChg>
        <pc:picChg chg="del mod">
          <ac:chgData name="境阳袁" userId="4f5f45f1-6048-4a04-806d-cb9cae7f0471" providerId="ADAL" clId="{3828FE87-E4A8-4DD7-9FF9-71CA1430FB99}" dt="2022-09-29T03:01:32.558" v="428" actId="478"/>
          <ac:picMkLst>
            <pc:docMk/>
            <pc:sldMk cId="1919933423" sldId="276"/>
            <ac:picMk id="5" creationId="{D5693CB8-DD15-F91B-D453-E6605C319C32}"/>
          </ac:picMkLst>
        </pc:picChg>
      </pc:sldChg>
      <pc:sldChg chg="modSp add mod">
        <pc:chgData name="境阳袁" userId="4f5f45f1-6048-4a04-806d-cb9cae7f0471" providerId="ADAL" clId="{3828FE87-E4A8-4DD7-9FF9-71CA1430FB99}" dt="2022-09-26T15:01:00.155" v="75"/>
        <pc:sldMkLst>
          <pc:docMk/>
          <pc:sldMk cId="3125245626" sldId="279"/>
        </pc:sldMkLst>
        <pc:spChg chg="mod">
          <ac:chgData name="境阳袁" userId="4f5f45f1-6048-4a04-806d-cb9cae7f0471" providerId="ADAL" clId="{3828FE87-E4A8-4DD7-9FF9-71CA1430FB99}" dt="2022-09-26T15:01:00.155" v="75"/>
          <ac:spMkLst>
            <pc:docMk/>
            <pc:sldMk cId="3125245626" sldId="279"/>
            <ac:spMk id="2" creationId="{06EB9E5C-D4EB-4CAE-EC65-30D50F47AD25}"/>
          </ac:spMkLst>
        </pc:spChg>
      </pc:sldChg>
      <pc:sldChg chg="modSp add mod">
        <pc:chgData name="境阳袁" userId="4f5f45f1-6048-4a04-806d-cb9cae7f0471" providerId="ADAL" clId="{3828FE87-E4A8-4DD7-9FF9-71CA1430FB99}" dt="2022-09-26T08:43:19.681" v="20"/>
        <pc:sldMkLst>
          <pc:docMk/>
          <pc:sldMk cId="574453253" sldId="280"/>
        </pc:sldMkLst>
        <pc:spChg chg="mod">
          <ac:chgData name="境阳袁" userId="4f5f45f1-6048-4a04-806d-cb9cae7f0471" providerId="ADAL" clId="{3828FE87-E4A8-4DD7-9FF9-71CA1430FB99}" dt="2022-09-26T08:43:19.681" v="20"/>
          <ac:spMkLst>
            <pc:docMk/>
            <pc:sldMk cId="574453253" sldId="280"/>
            <ac:spMk id="2" creationId="{06EB9E5C-D4EB-4CAE-EC65-30D50F47AD25}"/>
          </ac:spMkLst>
        </pc:spChg>
      </pc:sldChg>
      <pc:sldChg chg="new del">
        <pc:chgData name="境阳袁" userId="4f5f45f1-6048-4a04-806d-cb9cae7f0471" providerId="ADAL" clId="{3828FE87-E4A8-4DD7-9FF9-71CA1430FB99}" dt="2022-09-26T15:07:16.390" v="288" actId="47"/>
        <pc:sldMkLst>
          <pc:docMk/>
          <pc:sldMk cId="2737242282" sldId="281"/>
        </pc:sldMkLst>
      </pc:sldChg>
      <pc:sldChg chg="add del">
        <pc:chgData name="境阳袁" userId="4f5f45f1-6048-4a04-806d-cb9cae7f0471" providerId="ADAL" clId="{3828FE87-E4A8-4DD7-9FF9-71CA1430FB99}" dt="2022-09-26T14:59:57.878" v="42" actId="47"/>
        <pc:sldMkLst>
          <pc:docMk/>
          <pc:sldMk cId="4207496202" sldId="281"/>
        </pc:sldMkLst>
      </pc:sldChg>
      <pc:sldChg chg="modSp add mod">
        <pc:chgData name="境阳袁" userId="4f5f45f1-6048-4a04-806d-cb9cae7f0471" providerId="ADAL" clId="{3828FE87-E4A8-4DD7-9FF9-71CA1430FB99}" dt="2022-09-26T15:07:08.447" v="258" actId="1037"/>
        <pc:sldMkLst>
          <pc:docMk/>
          <pc:sldMk cId="1700456572" sldId="282"/>
        </pc:sldMkLst>
        <pc:spChg chg="mod">
          <ac:chgData name="境阳袁" userId="4f5f45f1-6048-4a04-806d-cb9cae7f0471" providerId="ADAL" clId="{3828FE87-E4A8-4DD7-9FF9-71CA1430FB99}" dt="2022-09-26T15:03:50.652" v="159" actId="20577"/>
          <ac:spMkLst>
            <pc:docMk/>
            <pc:sldMk cId="1700456572" sldId="282"/>
            <ac:spMk id="2" creationId="{414045B6-2834-B558-DA7F-6BE0D90D816A}"/>
          </ac:spMkLst>
        </pc:spChg>
        <pc:spChg chg="mod">
          <ac:chgData name="境阳袁" userId="4f5f45f1-6048-4a04-806d-cb9cae7f0471" providerId="ADAL" clId="{3828FE87-E4A8-4DD7-9FF9-71CA1430FB99}" dt="2022-09-26T15:04:44.463" v="185" actId="27636"/>
          <ac:spMkLst>
            <pc:docMk/>
            <pc:sldMk cId="1700456572" sldId="282"/>
            <ac:spMk id="4" creationId="{FA0D5128-CA30-AC1A-8EA8-58C13A51D59D}"/>
          </ac:spMkLst>
        </pc:spChg>
        <pc:spChg chg="mod">
          <ac:chgData name="境阳袁" userId="4f5f45f1-6048-4a04-806d-cb9cae7f0471" providerId="ADAL" clId="{3828FE87-E4A8-4DD7-9FF9-71CA1430FB99}" dt="2022-09-26T15:07:08.447" v="258" actId="1037"/>
          <ac:spMkLst>
            <pc:docMk/>
            <pc:sldMk cId="1700456572" sldId="282"/>
            <ac:spMk id="5" creationId="{73844E4D-27E6-774C-052D-FAB8C5D3CDDC}"/>
          </ac:spMkLst>
        </pc:spChg>
      </pc:sldChg>
      <pc:sldChg chg="add del">
        <pc:chgData name="境阳袁" userId="4f5f45f1-6048-4a04-806d-cb9cae7f0471" providerId="ADAL" clId="{3828FE87-E4A8-4DD7-9FF9-71CA1430FB99}" dt="2022-09-26T15:03:13.233" v="126"/>
        <pc:sldMkLst>
          <pc:docMk/>
          <pc:sldMk cId="1299669268" sldId="283"/>
        </pc:sldMkLst>
      </pc:sldChg>
      <pc:sldChg chg="addSp delSp modSp add mod">
        <pc:chgData name="境阳袁" userId="4f5f45f1-6048-4a04-806d-cb9cae7f0471" providerId="ADAL" clId="{3828FE87-E4A8-4DD7-9FF9-71CA1430FB99}" dt="2022-09-26T15:07:34.459" v="289" actId="20577"/>
        <pc:sldMkLst>
          <pc:docMk/>
          <pc:sldMk cId="2860807567" sldId="283"/>
        </pc:sldMkLst>
        <pc:spChg chg="mod">
          <ac:chgData name="境阳袁" userId="4f5f45f1-6048-4a04-806d-cb9cae7f0471" providerId="ADAL" clId="{3828FE87-E4A8-4DD7-9FF9-71CA1430FB99}" dt="2022-09-26T15:05:10.945" v="191" actId="20577"/>
          <ac:spMkLst>
            <pc:docMk/>
            <pc:sldMk cId="2860807567" sldId="283"/>
            <ac:spMk id="2" creationId="{414045B6-2834-B558-DA7F-6BE0D90D816A}"/>
          </ac:spMkLst>
        </pc:spChg>
        <pc:spChg chg="add mod">
          <ac:chgData name="境阳袁" userId="4f5f45f1-6048-4a04-806d-cb9cae7f0471" providerId="ADAL" clId="{3828FE87-E4A8-4DD7-9FF9-71CA1430FB99}" dt="2022-09-26T15:07:34.459" v="289" actId="20577"/>
          <ac:spMkLst>
            <pc:docMk/>
            <pc:sldMk cId="2860807567" sldId="283"/>
            <ac:spMk id="3" creationId="{F1C2150D-B2C9-42BE-9CB2-D9845360A343}"/>
          </ac:spMkLst>
        </pc:spChg>
        <pc:spChg chg="mod">
          <ac:chgData name="境阳袁" userId="4f5f45f1-6048-4a04-806d-cb9cae7f0471" providerId="ADAL" clId="{3828FE87-E4A8-4DD7-9FF9-71CA1430FB99}" dt="2022-09-26T15:06:59.385" v="231" actId="20577"/>
          <ac:spMkLst>
            <pc:docMk/>
            <pc:sldMk cId="2860807567" sldId="283"/>
            <ac:spMk id="4" creationId="{FA0D5128-CA30-AC1A-8EA8-58C13A51D59D}"/>
          </ac:spMkLst>
        </pc:spChg>
        <pc:spChg chg="mod">
          <ac:chgData name="境阳袁" userId="4f5f45f1-6048-4a04-806d-cb9cae7f0471" providerId="ADAL" clId="{3828FE87-E4A8-4DD7-9FF9-71CA1430FB99}" dt="2022-09-26T15:07:13.251" v="287" actId="1037"/>
          <ac:spMkLst>
            <pc:docMk/>
            <pc:sldMk cId="2860807567" sldId="283"/>
            <ac:spMk id="5" creationId="{73844E4D-27E6-774C-052D-FAB8C5D3CDDC}"/>
          </ac:spMkLst>
        </pc:spChg>
        <pc:spChg chg="add del mod">
          <ac:chgData name="境阳袁" userId="4f5f45f1-6048-4a04-806d-cb9cae7f0471" providerId="ADAL" clId="{3828FE87-E4A8-4DD7-9FF9-71CA1430FB99}" dt="2022-09-26T15:07:01.775" v="233"/>
          <ac:spMkLst>
            <pc:docMk/>
            <pc:sldMk cId="2860807567" sldId="283"/>
            <ac:spMk id="6" creationId="{D4DBFC53-7728-C505-F99E-EC3BC36A9505}"/>
          </ac:spMkLst>
        </pc:spChg>
      </pc:sldChg>
      <pc:sldChg chg="modSp mod">
        <pc:chgData name="境阳袁" userId="4f5f45f1-6048-4a04-806d-cb9cae7f0471" providerId="ADAL" clId="{3828FE87-E4A8-4DD7-9FF9-71CA1430FB99}" dt="2022-09-29T03:01:12.235" v="425"/>
        <pc:sldMkLst>
          <pc:docMk/>
          <pc:sldMk cId="1043400918" sldId="287"/>
        </pc:sldMkLst>
        <pc:spChg chg="mod">
          <ac:chgData name="境阳袁" userId="4f5f45f1-6048-4a04-806d-cb9cae7f0471" providerId="ADAL" clId="{3828FE87-E4A8-4DD7-9FF9-71CA1430FB99}" dt="2022-09-29T03:01:12.235" v="425"/>
          <ac:spMkLst>
            <pc:docMk/>
            <pc:sldMk cId="1043400918" sldId="287"/>
            <ac:spMk id="3" creationId="{7B32E641-B049-AAF8-976D-21871328D433}"/>
          </ac:spMkLst>
        </pc:spChg>
      </pc:sldChg>
    </pc:docChg>
  </pc:docChgLst>
  <pc:docChgLst>
    <pc:chgData name="境阳袁" userId="4f5f45f1-6048-4a04-806d-cb9cae7f0471" providerId="ADAL" clId="{78BFC9F2-4265-2F4C-B0E0-FB43CF214919}"/>
    <pc:docChg chg="undo custSel addSld delSld modSld sldOrd">
      <pc:chgData name="境阳袁" userId="4f5f45f1-6048-4a04-806d-cb9cae7f0471" providerId="ADAL" clId="{78BFC9F2-4265-2F4C-B0E0-FB43CF214919}" dt="2022-09-28T01:22:08.428" v="1121" actId="207"/>
      <pc:docMkLst>
        <pc:docMk/>
      </pc:docMkLst>
      <pc:sldChg chg="addSp modSp mod">
        <pc:chgData name="境阳袁" userId="4f5f45f1-6048-4a04-806d-cb9cae7f0471" providerId="ADAL" clId="{78BFC9F2-4265-2F4C-B0E0-FB43CF214919}" dt="2022-09-28T00:19:46.606" v="184" actId="113"/>
        <pc:sldMkLst>
          <pc:docMk/>
          <pc:sldMk cId="1286014298" sldId="259"/>
        </pc:sldMkLst>
        <pc:spChg chg="add mod">
          <ac:chgData name="境阳袁" userId="4f5f45f1-6048-4a04-806d-cb9cae7f0471" providerId="ADAL" clId="{78BFC9F2-4265-2F4C-B0E0-FB43CF214919}" dt="2022-09-28T00:19:46.606" v="184" actId="113"/>
          <ac:spMkLst>
            <pc:docMk/>
            <pc:sldMk cId="1286014298" sldId="259"/>
            <ac:spMk id="5" creationId="{F0A7362E-8584-D0EE-DEB2-BD4B49F34DF9}"/>
          </ac:spMkLst>
        </pc:spChg>
        <pc:picChg chg="mod">
          <ac:chgData name="境阳袁" userId="4f5f45f1-6048-4a04-806d-cb9cae7f0471" providerId="ADAL" clId="{78BFC9F2-4265-2F4C-B0E0-FB43CF214919}" dt="2022-09-28T00:18:36.019" v="45" actId="1076"/>
          <ac:picMkLst>
            <pc:docMk/>
            <pc:sldMk cId="1286014298" sldId="259"/>
            <ac:picMk id="3" creationId="{D24D6F08-EF33-5288-BFCD-7EA38BD8AA63}"/>
          </ac:picMkLst>
        </pc:picChg>
        <pc:picChg chg="mod">
          <ac:chgData name="境阳袁" userId="4f5f45f1-6048-4a04-806d-cb9cae7f0471" providerId="ADAL" clId="{78BFC9F2-4265-2F4C-B0E0-FB43CF214919}" dt="2022-09-28T00:18:18.596" v="43" actId="1076"/>
          <ac:picMkLst>
            <pc:docMk/>
            <pc:sldMk cId="1286014298" sldId="259"/>
            <ac:picMk id="4" creationId="{220A7412-5F7B-E284-5ABB-55A8E443C524}"/>
          </ac:picMkLst>
        </pc:picChg>
      </pc:sldChg>
      <pc:sldChg chg="addSp modSp mod">
        <pc:chgData name="境阳袁" userId="4f5f45f1-6048-4a04-806d-cb9cae7f0471" providerId="ADAL" clId="{78BFC9F2-4265-2F4C-B0E0-FB43CF214919}" dt="2022-09-28T00:20:46.438" v="224" actId="1076"/>
        <pc:sldMkLst>
          <pc:docMk/>
          <pc:sldMk cId="694972892" sldId="261"/>
        </pc:sldMkLst>
        <pc:spChg chg="add mod">
          <ac:chgData name="境阳袁" userId="4f5f45f1-6048-4a04-806d-cb9cae7f0471" providerId="ADAL" clId="{78BFC9F2-4265-2F4C-B0E0-FB43CF214919}" dt="2022-09-28T00:20:46.438" v="224" actId="1076"/>
          <ac:spMkLst>
            <pc:docMk/>
            <pc:sldMk cId="694972892" sldId="261"/>
            <ac:spMk id="3" creationId="{92990E56-3985-2ACE-9A0E-AD5C28E17CC9}"/>
          </ac:spMkLst>
        </pc:spChg>
      </pc:sldChg>
      <pc:sldChg chg="addSp modSp mod">
        <pc:chgData name="境阳袁" userId="4f5f45f1-6048-4a04-806d-cb9cae7f0471" providerId="ADAL" clId="{78BFC9F2-4265-2F4C-B0E0-FB43CF214919}" dt="2022-09-28T00:31:27.351" v="319" actId="20577"/>
        <pc:sldMkLst>
          <pc:docMk/>
          <pc:sldMk cId="165271883" sldId="263"/>
        </pc:sldMkLst>
        <pc:spChg chg="add mod">
          <ac:chgData name="境阳袁" userId="4f5f45f1-6048-4a04-806d-cb9cae7f0471" providerId="ADAL" clId="{78BFC9F2-4265-2F4C-B0E0-FB43CF214919}" dt="2022-09-28T00:31:27.351" v="319" actId="20577"/>
          <ac:spMkLst>
            <pc:docMk/>
            <pc:sldMk cId="165271883" sldId="263"/>
            <ac:spMk id="2" creationId="{4E908900-17DB-4FC8-D2A8-950191EDC72E}"/>
          </ac:spMkLst>
        </pc:spChg>
        <pc:picChg chg="mod">
          <ac:chgData name="境阳袁" userId="4f5f45f1-6048-4a04-806d-cb9cae7f0471" providerId="ADAL" clId="{78BFC9F2-4265-2F4C-B0E0-FB43CF214919}" dt="2022-09-28T00:22:23.179" v="225" actId="1076"/>
          <ac:picMkLst>
            <pc:docMk/>
            <pc:sldMk cId="165271883" sldId="263"/>
            <ac:picMk id="5" creationId="{4FC858AF-E286-7B9D-D7CF-35D555B13C9C}"/>
          </ac:picMkLst>
        </pc:picChg>
      </pc:sldChg>
      <pc:sldChg chg="delSp mod">
        <pc:chgData name="境阳袁" userId="4f5f45f1-6048-4a04-806d-cb9cae7f0471" providerId="ADAL" clId="{78BFC9F2-4265-2F4C-B0E0-FB43CF214919}" dt="2022-09-28T00:38:35.593" v="804" actId="478"/>
        <pc:sldMkLst>
          <pc:docMk/>
          <pc:sldMk cId="464976953" sldId="265"/>
        </pc:sldMkLst>
        <pc:spChg chg="del">
          <ac:chgData name="境阳袁" userId="4f5f45f1-6048-4a04-806d-cb9cae7f0471" providerId="ADAL" clId="{78BFC9F2-4265-2F4C-B0E0-FB43CF214919}" dt="2022-09-28T00:38:35.593" v="804" actId="478"/>
          <ac:spMkLst>
            <pc:docMk/>
            <pc:sldMk cId="464976953" sldId="265"/>
            <ac:spMk id="3" creationId="{5B0931A5-4F69-85C6-813D-C108D291990F}"/>
          </ac:spMkLst>
        </pc:spChg>
      </pc:sldChg>
      <pc:sldChg chg="delSp mod">
        <pc:chgData name="境阳袁" userId="4f5f45f1-6048-4a04-806d-cb9cae7f0471" providerId="ADAL" clId="{78BFC9F2-4265-2F4C-B0E0-FB43CF214919}" dt="2022-09-28T00:47:54.911" v="909" actId="478"/>
        <pc:sldMkLst>
          <pc:docMk/>
          <pc:sldMk cId="3764790906" sldId="267"/>
        </pc:sldMkLst>
        <pc:spChg chg="del">
          <ac:chgData name="境阳袁" userId="4f5f45f1-6048-4a04-806d-cb9cae7f0471" providerId="ADAL" clId="{78BFC9F2-4265-2F4C-B0E0-FB43CF214919}" dt="2022-09-28T00:47:54.911" v="909" actId="478"/>
          <ac:spMkLst>
            <pc:docMk/>
            <pc:sldMk cId="3764790906" sldId="267"/>
            <ac:spMk id="3" creationId="{ACD16F64-5EF6-0B40-E753-6F01AB28B829}"/>
          </ac:spMkLst>
        </pc:spChg>
      </pc:sldChg>
      <pc:sldChg chg="addSp delSp modSp mod">
        <pc:chgData name="境阳袁" userId="4f5f45f1-6048-4a04-806d-cb9cae7f0471" providerId="ADAL" clId="{78BFC9F2-4265-2F4C-B0E0-FB43CF214919}" dt="2022-09-28T00:59:19.838" v="1010" actId="21"/>
        <pc:sldMkLst>
          <pc:docMk/>
          <pc:sldMk cId="1111872280" sldId="269"/>
        </pc:sldMkLst>
        <pc:spChg chg="mod">
          <ac:chgData name="境阳袁" userId="4f5f45f1-6048-4a04-806d-cb9cae7f0471" providerId="ADAL" clId="{78BFC9F2-4265-2F4C-B0E0-FB43CF214919}" dt="2022-09-28T00:58:18.964" v="910" actId="20577"/>
          <ac:spMkLst>
            <pc:docMk/>
            <pc:sldMk cId="1111872280" sldId="269"/>
            <ac:spMk id="2" creationId="{414045B6-2834-B558-DA7F-6BE0D90D816A}"/>
          </ac:spMkLst>
        </pc:spChg>
        <pc:spChg chg="add del mod">
          <ac:chgData name="境阳袁" userId="4f5f45f1-6048-4a04-806d-cb9cae7f0471" providerId="ADAL" clId="{78BFC9F2-4265-2F4C-B0E0-FB43CF214919}" dt="2022-09-28T00:59:19.838" v="1010" actId="21"/>
          <ac:spMkLst>
            <pc:docMk/>
            <pc:sldMk cId="1111872280" sldId="269"/>
            <ac:spMk id="3" creationId="{1AE8AF3D-3444-797D-59A3-4B4AC02252D7}"/>
          </ac:spMkLst>
        </pc:spChg>
      </pc:sldChg>
      <pc:sldChg chg="modSp add mod ord">
        <pc:chgData name="境阳袁" userId="4f5f45f1-6048-4a04-806d-cb9cae7f0471" providerId="ADAL" clId="{78BFC9F2-4265-2F4C-B0E0-FB43CF214919}" dt="2022-09-28T00:32:32.677" v="326" actId="20578"/>
        <pc:sldMkLst>
          <pc:docMk/>
          <pc:sldMk cId="3322959658" sldId="284"/>
        </pc:sldMkLst>
        <pc:spChg chg="mod">
          <ac:chgData name="境阳袁" userId="4f5f45f1-6048-4a04-806d-cb9cae7f0471" providerId="ADAL" clId="{78BFC9F2-4265-2F4C-B0E0-FB43CF214919}" dt="2022-09-28T00:17:43.001" v="41" actId="20577"/>
          <ac:spMkLst>
            <pc:docMk/>
            <pc:sldMk cId="3322959658" sldId="284"/>
            <ac:spMk id="2" creationId="{06EB9E5C-D4EB-4CAE-EC65-30D50F47AD25}"/>
          </ac:spMkLst>
        </pc:spChg>
      </pc:sldChg>
      <pc:sldChg chg="modSp new mod">
        <pc:chgData name="境阳袁" userId="4f5f45f1-6048-4a04-806d-cb9cae7f0471" providerId="ADAL" clId="{78BFC9F2-4265-2F4C-B0E0-FB43CF214919}" dt="2022-09-28T01:22:08.428" v="1121" actId="207"/>
        <pc:sldMkLst>
          <pc:docMk/>
          <pc:sldMk cId="1585844314" sldId="285"/>
        </pc:sldMkLst>
        <pc:spChg chg="mod">
          <ac:chgData name="境阳袁" userId="4f5f45f1-6048-4a04-806d-cb9cae7f0471" providerId="ADAL" clId="{78BFC9F2-4265-2F4C-B0E0-FB43CF214919}" dt="2022-09-28T01:22:08.428" v="1121" actId="207"/>
          <ac:spMkLst>
            <pc:docMk/>
            <pc:sldMk cId="1585844314" sldId="285"/>
            <ac:spMk id="3" creationId="{F681F62B-C0FE-6E46-CB6D-DA8BDFD732EA}"/>
          </ac:spMkLst>
        </pc:spChg>
      </pc:sldChg>
      <pc:sldChg chg="new del">
        <pc:chgData name="境阳袁" userId="4f5f45f1-6048-4a04-806d-cb9cae7f0471" providerId="ADAL" clId="{78BFC9F2-4265-2F4C-B0E0-FB43CF214919}" dt="2022-09-28T00:32:53.592" v="330" actId="2696"/>
        <pc:sldMkLst>
          <pc:docMk/>
          <pc:sldMk cId="3275207297" sldId="285"/>
        </pc:sldMkLst>
      </pc:sldChg>
      <pc:sldChg chg="new del">
        <pc:chgData name="境阳袁" userId="4f5f45f1-6048-4a04-806d-cb9cae7f0471" providerId="ADAL" clId="{78BFC9F2-4265-2F4C-B0E0-FB43CF214919}" dt="2022-09-28T00:32:46.681" v="329" actId="2696"/>
        <pc:sldMkLst>
          <pc:docMk/>
          <pc:sldMk cId="1883044813" sldId="286"/>
        </pc:sldMkLst>
      </pc:sldChg>
      <pc:sldChg chg="addSp modSp add mod">
        <pc:chgData name="境阳袁" userId="4f5f45f1-6048-4a04-806d-cb9cae7f0471" providerId="ADAL" clId="{78BFC9F2-4265-2F4C-B0E0-FB43CF214919}" dt="2022-09-28T00:41:06.543" v="908" actId="20577"/>
        <pc:sldMkLst>
          <pc:docMk/>
          <pc:sldMk cId="4225351796" sldId="286"/>
        </pc:sldMkLst>
        <pc:spChg chg="add mod">
          <ac:chgData name="境阳袁" userId="4f5f45f1-6048-4a04-806d-cb9cae7f0471" providerId="ADAL" clId="{78BFC9F2-4265-2F4C-B0E0-FB43CF214919}" dt="2022-09-28T00:39:23.789" v="808"/>
          <ac:spMkLst>
            <pc:docMk/>
            <pc:sldMk cId="4225351796" sldId="286"/>
            <ac:spMk id="3" creationId="{91A4793E-53BF-ED2A-B076-3DB38E16A230}"/>
          </ac:spMkLst>
        </pc:spChg>
        <pc:spChg chg="add mod">
          <ac:chgData name="境阳袁" userId="4f5f45f1-6048-4a04-806d-cb9cae7f0471" providerId="ADAL" clId="{78BFC9F2-4265-2F4C-B0E0-FB43CF214919}" dt="2022-09-28T00:41:06.543" v="908" actId="20577"/>
          <ac:spMkLst>
            <pc:docMk/>
            <pc:sldMk cId="4225351796" sldId="286"/>
            <ac:spMk id="4" creationId="{F22D6933-5AFF-1704-FB23-2958AE051185}"/>
          </ac:spMkLst>
        </pc:spChg>
      </pc:sldChg>
      <pc:sldChg chg="addSp modSp add">
        <pc:chgData name="境阳袁" userId="4f5f45f1-6048-4a04-806d-cb9cae7f0471" providerId="ADAL" clId="{78BFC9F2-4265-2F4C-B0E0-FB43CF214919}" dt="2022-09-28T00:59:24.740" v="1012"/>
        <pc:sldMkLst>
          <pc:docMk/>
          <pc:sldMk cId="1043400918" sldId="287"/>
        </pc:sldMkLst>
        <pc:spChg chg="add mod">
          <ac:chgData name="境阳袁" userId="4f5f45f1-6048-4a04-806d-cb9cae7f0471" providerId="ADAL" clId="{78BFC9F2-4265-2F4C-B0E0-FB43CF214919}" dt="2022-09-28T00:59:24.740" v="1012"/>
          <ac:spMkLst>
            <pc:docMk/>
            <pc:sldMk cId="1043400918" sldId="287"/>
            <ac:spMk id="3" creationId="{7B32E641-B049-AAF8-976D-21871328D4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B4B4E-891B-638F-77A7-13DA0B38B4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57C825-B8ED-3015-F4CE-09EE0BC59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0C583D-EDE9-8A71-3716-BD1164F846AC}"/>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CAE089A9-9D18-4873-0FE8-C09792BF2A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D1ED1B-E24B-803A-3AC4-BBD9D6727AD4}"/>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114774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C4E89-7CBF-BFA9-B52F-A7811FA316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6CC63F1-3D46-63F2-C3AC-410D5D58986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3DCCDE-0F6D-0BC9-0D01-2813C2F5416C}"/>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A760F8BD-B966-83B2-BBC8-34D260D00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A39908-F42C-DA92-BC48-A60709E584C9}"/>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30086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655FA8-6963-525E-4903-22DE004F5F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C2356D-D622-3E86-B48C-CC7F5DF0E3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9C3CFC-CB00-47F7-9966-47E8D05F5129}"/>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DFB349B1-DE36-D2F2-19FB-A052F0E82B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2D5BA6-9A56-73F5-2BE1-A75D28474D08}"/>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307891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558BD-99AD-1FC4-0FF9-445BE68672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51F8F9-5B14-6CB7-B0A4-1D8981F2BB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FB5D63-3A08-7688-8B0B-64E32A1811E4}"/>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F8DFAEF3-F6C3-427C-F7B8-8FE14657A9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2A652-6216-A306-A34D-6DE05FB85EFA}"/>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391283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06934-94D2-B1B7-68AA-3BC89B0837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2F2BC7-3230-AF9F-86BB-E91738BC5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669B0E-5AF0-F0AC-02F5-C04AB32BAD3D}"/>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ADAB849C-F29C-2780-C740-FE6829B279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E48569-79D1-7CCE-26E7-5E41A4AE0D17}"/>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257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71A1A-987B-DD42-A4DA-597241B530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37F48A-395B-CBC6-6684-0A0F4750B3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631FAF-B9E8-1032-BD06-8CD884B508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17CCE7-A92E-B7FB-2E43-EE24D9F634DD}"/>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6" name="页脚占位符 5">
            <a:extLst>
              <a:ext uri="{FF2B5EF4-FFF2-40B4-BE49-F238E27FC236}">
                <a16:creationId xmlns:a16="http://schemas.microsoft.com/office/drawing/2014/main" id="{17C1AC09-31CA-F600-BE80-920284D5A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6A252-869F-2341-BFE8-29CBF9901DFE}"/>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419495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5A600-4B85-4818-859F-4AEB749213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08CCFE-48E5-33C1-30B7-15E4FD30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45FBBC-8FA6-D40B-E3B7-5B90DBFE753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324B29D-1106-55F4-D427-969000CD8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4C06F4-1C18-AECF-F289-96E82CE00F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A58C3A-9105-9822-9C7E-96D3E7665EFB}"/>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8" name="页脚占位符 7">
            <a:extLst>
              <a:ext uri="{FF2B5EF4-FFF2-40B4-BE49-F238E27FC236}">
                <a16:creationId xmlns:a16="http://schemas.microsoft.com/office/drawing/2014/main" id="{1BF2376A-06DA-383C-CAB7-7330B52A1C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D07A46-6BC6-D646-B4AB-2A56B856A720}"/>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191610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3CECF-3AB7-F706-F457-52DAE54B3A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1F06B89-043E-2200-315A-B4413DA7A503}"/>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4" name="页脚占位符 3">
            <a:extLst>
              <a:ext uri="{FF2B5EF4-FFF2-40B4-BE49-F238E27FC236}">
                <a16:creationId xmlns:a16="http://schemas.microsoft.com/office/drawing/2014/main" id="{10DEE247-0146-9174-21EF-EA742DE085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3DE090-627E-507E-6F7A-7886EC962C59}"/>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266754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D5C4BE-1B32-B8FC-F0A1-87AF0CBA8E2F}"/>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3" name="页脚占位符 2">
            <a:extLst>
              <a:ext uri="{FF2B5EF4-FFF2-40B4-BE49-F238E27FC236}">
                <a16:creationId xmlns:a16="http://schemas.microsoft.com/office/drawing/2014/main" id="{0364342E-9609-07FA-BAB3-5F1E48B6B2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FB28A7-F962-F37A-40C7-8BBE53DBECB1}"/>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373142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4BED6-C0E0-1946-F468-B5CB7308B4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142CBF-469B-E28F-2EC6-3825FC0DA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BB6B36-195E-6459-7963-83DF653F4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D803DF-9ED2-B41F-FCA6-76A186A74AFE}"/>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6" name="页脚占位符 5">
            <a:extLst>
              <a:ext uri="{FF2B5EF4-FFF2-40B4-BE49-F238E27FC236}">
                <a16:creationId xmlns:a16="http://schemas.microsoft.com/office/drawing/2014/main" id="{80E89F99-6943-F7E1-0633-C995DF0BF8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DE616A-7567-5674-EAB1-D566B9E4F5BB}"/>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17099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F7574-2EF8-4574-0832-8AA6229C7B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B0410F-1DD0-0FF7-7F47-749CDD5DD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AAA22C-B398-AC14-CDA0-B3383EB07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72C7DB-0996-90F8-783A-DCF7DE6D73E9}"/>
              </a:ext>
            </a:extLst>
          </p:cNvPr>
          <p:cNvSpPr>
            <a:spLocks noGrp="1"/>
          </p:cNvSpPr>
          <p:nvPr>
            <p:ph type="dt" sz="half" idx="10"/>
          </p:nvPr>
        </p:nvSpPr>
        <p:spPr/>
        <p:txBody>
          <a:bodyPr/>
          <a:lstStyle/>
          <a:p>
            <a:fld id="{8AC5090C-ED6C-4111-A6AA-E7BB78BD60F9}" type="datetimeFigureOut">
              <a:rPr lang="zh-CN" altLang="en-US" smtClean="0"/>
              <a:t>2022/9/29</a:t>
            </a:fld>
            <a:endParaRPr lang="zh-CN" altLang="en-US"/>
          </a:p>
        </p:txBody>
      </p:sp>
      <p:sp>
        <p:nvSpPr>
          <p:cNvPr id="6" name="页脚占位符 5">
            <a:extLst>
              <a:ext uri="{FF2B5EF4-FFF2-40B4-BE49-F238E27FC236}">
                <a16:creationId xmlns:a16="http://schemas.microsoft.com/office/drawing/2014/main" id="{7C1F8938-5E28-C4E2-E5C3-AFF2828A21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D9912D-9DB2-00FF-95D7-3279FE72E2BB}"/>
              </a:ext>
            </a:extLst>
          </p:cNvPr>
          <p:cNvSpPr>
            <a:spLocks noGrp="1"/>
          </p:cNvSpPr>
          <p:nvPr>
            <p:ph type="sldNum" sz="quarter" idx="12"/>
          </p:nvPr>
        </p:nvSpPr>
        <p:spPr/>
        <p:txBody>
          <a:body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388867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2A2F32-1451-7AA7-94A7-591344246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47F385-63ED-F82F-B069-15583E36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50716C-4FEC-707B-EBBB-F521605DE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5090C-ED6C-4111-A6AA-E7BB78BD60F9}" type="datetimeFigureOut">
              <a:rPr lang="zh-CN" altLang="en-US" smtClean="0"/>
              <a:t>2022/9/29</a:t>
            </a:fld>
            <a:endParaRPr lang="zh-CN" altLang="en-US"/>
          </a:p>
        </p:txBody>
      </p:sp>
      <p:sp>
        <p:nvSpPr>
          <p:cNvPr id="5" name="页脚占位符 4">
            <a:extLst>
              <a:ext uri="{FF2B5EF4-FFF2-40B4-BE49-F238E27FC236}">
                <a16:creationId xmlns:a16="http://schemas.microsoft.com/office/drawing/2014/main" id="{0121F6C9-209A-CEC6-3CD7-31245750F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6EE8A2-0C52-5DD2-BA60-692CCA566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875FF-303A-4AC2-B2B8-B23CEA66A68C}" type="slidenum">
              <a:rPr lang="zh-CN" altLang="en-US" smtClean="0"/>
              <a:t>‹#›</a:t>
            </a:fld>
            <a:endParaRPr lang="zh-CN" altLang="en-US"/>
          </a:p>
        </p:txBody>
      </p:sp>
    </p:spTree>
    <p:extLst>
      <p:ext uri="{BB962C8B-B14F-4D97-AF65-F5344CB8AC3E}">
        <p14:creationId xmlns:p14="http://schemas.microsoft.com/office/powerpoint/2010/main" val="210826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vjudge.net/problem/POJ-103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vjudge.net/problem/POJ-308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vjudge.net/problem/POJ-193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E560D-DA3A-BE42-0144-D01DF5B463DD}"/>
              </a:ext>
            </a:extLst>
          </p:cNvPr>
          <p:cNvSpPr>
            <a:spLocks noGrp="1"/>
          </p:cNvSpPr>
          <p:nvPr>
            <p:ph type="ctrTitle"/>
          </p:nvPr>
        </p:nvSpPr>
        <p:spPr/>
        <p:txBody>
          <a:bodyPr/>
          <a:lstStyle/>
          <a:p>
            <a:r>
              <a:rPr lang="zh-CN" altLang="en-US" dirty="0"/>
              <a:t>数据结构与算法习题课</a:t>
            </a:r>
          </a:p>
        </p:txBody>
      </p:sp>
      <p:sp>
        <p:nvSpPr>
          <p:cNvPr id="3" name="副标题 2">
            <a:extLst>
              <a:ext uri="{FF2B5EF4-FFF2-40B4-BE49-F238E27FC236}">
                <a16:creationId xmlns:a16="http://schemas.microsoft.com/office/drawing/2014/main" id="{8134C36F-F081-D3E4-0577-2216B1619D1E}"/>
              </a:ext>
            </a:extLst>
          </p:cNvPr>
          <p:cNvSpPr>
            <a:spLocks noGrp="1"/>
          </p:cNvSpPr>
          <p:nvPr>
            <p:ph type="subTitle" idx="1"/>
          </p:nvPr>
        </p:nvSpPr>
        <p:spPr/>
        <p:txBody>
          <a:bodyPr/>
          <a:lstStyle/>
          <a:p>
            <a:r>
              <a:rPr lang="zh-CN" altLang="en-US" dirty="0"/>
              <a:t>助教：袁境阳            </a:t>
            </a:r>
            <a:endParaRPr lang="en-US" altLang="zh-CN" dirty="0"/>
          </a:p>
          <a:p>
            <a:r>
              <a:rPr lang="en-US" altLang="zh-CN" dirty="0"/>
              <a:t>2022.9.28</a:t>
            </a:r>
            <a:endParaRPr lang="zh-CN" altLang="en-US" dirty="0"/>
          </a:p>
        </p:txBody>
      </p:sp>
    </p:spTree>
    <p:extLst>
      <p:ext uri="{BB962C8B-B14F-4D97-AF65-F5344CB8AC3E}">
        <p14:creationId xmlns:p14="http://schemas.microsoft.com/office/powerpoint/2010/main" val="191712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FC858AF-E286-7B9D-D7CF-35D555B13C9C}"/>
              </a:ext>
            </a:extLst>
          </p:cNvPr>
          <p:cNvPicPr>
            <a:picLocks noChangeAspect="1"/>
          </p:cNvPicPr>
          <p:nvPr/>
        </p:nvPicPr>
        <p:blipFill>
          <a:blip r:embed="rId2"/>
          <a:stretch>
            <a:fillRect/>
          </a:stretch>
        </p:blipFill>
        <p:spPr>
          <a:xfrm>
            <a:off x="1382619" y="796753"/>
            <a:ext cx="8130396" cy="500939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E908900-17DB-4FC8-D2A8-950191EDC72E}"/>
                  </a:ext>
                </a:extLst>
              </p:cNvPr>
              <p:cNvSpPr txBox="1"/>
              <p:nvPr/>
            </p:nvSpPr>
            <p:spPr>
              <a:xfrm>
                <a:off x="7130005" y="1805649"/>
                <a:ext cx="5150734" cy="616515"/>
              </a:xfrm>
              <a:prstGeom prst="rect">
                <a:avLst/>
              </a:prstGeom>
              <a:noFill/>
            </p:spPr>
            <p:txBody>
              <a:bodyPr wrap="square" rtlCol="0">
                <a:spAutoFit/>
              </a:bodyPr>
              <a:lstStyle/>
              <a:p>
                <a:r>
                  <a:rPr kumimoji="1" lang="zh-CN" altLang="en-US" sz="1600" dirty="0">
                    <a:solidFill>
                      <a:srgbClr val="FF0000"/>
                    </a:solidFill>
                  </a:rPr>
                  <a:t>另一个方法：</a:t>
                </a:r>
                <a:endParaRPr kumimoji="1" lang="en-US" altLang="zh-CN" sz="1600" dirty="0">
                  <a:solidFill>
                    <a:srgbClr val="FF0000"/>
                  </a:solidFill>
                </a:endParaRPr>
              </a:p>
              <a:p>
                <a:pPr/>
                <a14:m>
                  <m:oMathPara xmlns:m="http://schemas.openxmlformats.org/officeDocument/2006/math">
                    <m:oMathParaPr>
                      <m:jc m:val="centerGroup"/>
                    </m:oMathParaPr>
                    <m:oMath xmlns:m="http://schemas.openxmlformats.org/officeDocument/2006/math">
                      <m:sSub>
                        <m:sSubPr>
                          <m:ctrlPr>
                            <a:rPr kumimoji="1" lang="en-US" altLang="zh-CN" sz="1600" b="0" i="1" dirty="0" smtClean="0">
                              <a:solidFill>
                                <a:srgbClr val="FF0000"/>
                              </a:solidFill>
                              <a:latin typeface="Cambria Math" panose="02040503050406030204" pitchFamily="18" charset="0"/>
                            </a:rPr>
                          </m:ctrlPr>
                        </m:sSubPr>
                        <m:e>
                          <m:r>
                            <a:rPr kumimoji="1" lang="en-US" altLang="zh-CN" sz="1600" i="1" dirty="0" smtClean="0">
                              <a:solidFill>
                                <a:srgbClr val="FF0000"/>
                              </a:solidFill>
                              <a:latin typeface="Cambria Math" panose="02040503050406030204" pitchFamily="18" charset="0"/>
                            </a:rPr>
                            <m:t>𝑐</m:t>
                          </m:r>
                        </m:e>
                        <m:sub>
                          <m:r>
                            <a:rPr kumimoji="1" lang="en-US" altLang="zh-CN" sz="1600" i="1" dirty="0" smtClean="0">
                              <a:solidFill>
                                <a:srgbClr val="FF0000"/>
                              </a:solidFill>
                              <a:latin typeface="Cambria Math" panose="02040503050406030204" pitchFamily="18" charset="0"/>
                            </a:rPr>
                            <m:t>1</m:t>
                          </m:r>
                        </m:sub>
                      </m:sSub>
                      <m:func>
                        <m:funcPr>
                          <m:ctrlPr>
                            <a:rPr kumimoji="1" lang="en-US" altLang="zh-CN" sz="1600" i="1" dirty="0" smtClean="0">
                              <a:solidFill>
                                <a:srgbClr val="FF0000"/>
                              </a:solidFill>
                              <a:latin typeface="Cambria Math" panose="02040503050406030204" pitchFamily="18" charset="0"/>
                            </a:rPr>
                          </m:ctrlPr>
                        </m:funcPr>
                        <m:fName>
                          <m:r>
                            <m:rPr>
                              <m:sty m:val="p"/>
                            </m:rPr>
                            <a:rPr kumimoji="1" lang="en-US" altLang="zh-CN" sz="1600" i="0" dirty="0" smtClean="0">
                              <a:solidFill>
                                <a:srgbClr val="FF0000"/>
                              </a:solidFill>
                              <a:latin typeface="Cambria Math" panose="02040503050406030204" pitchFamily="18" charset="0"/>
                            </a:rPr>
                            <m:t>max</m:t>
                          </m:r>
                        </m:fName>
                        <m:e>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𝑓</m:t>
                              </m:r>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𝑛</m:t>
                                  </m:r>
                                </m:e>
                              </m:d>
                              <m:r>
                                <a:rPr kumimoji="1" lang="en-US" altLang="zh-CN" sz="1600" i="1" dirty="0">
                                  <a:solidFill>
                                    <a:srgbClr val="FF0000"/>
                                  </a:solidFill>
                                  <a:latin typeface="Cambria Math" panose="02040503050406030204" pitchFamily="18" charset="0"/>
                                </a:rPr>
                                <m:t>, </m:t>
                              </m:r>
                              <m:r>
                                <a:rPr kumimoji="1" lang="en-US" altLang="zh-CN" sz="1600" i="1" dirty="0">
                                  <a:solidFill>
                                    <a:srgbClr val="FF0000"/>
                                  </a:solidFill>
                                  <a:latin typeface="Cambria Math" panose="02040503050406030204" pitchFamily="18" charset="0"/>
                                </a:rPr>
                                <m:t>𝑔</m:t>
                              </m:r>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𝑛</m:t>
                                  </m:r>
                                </m:e>
                              </m:d>
                            </m:e>
                          </m:d>
                        </m:e>
                      </m:func>
                      <m:r>
                        <a:rPr kumimoji="1" lang="en-US" altLang="zh-CN" sz="1600" b="0" i="1" dirty="0" smtClean="0">
                          <a:solidFill>
                            <a:srgbClr val="FF0000"/>
                          </a:solidFill>
                          <a:latin typeface="Cambria Math" panose="02040503050406030204" pitchFamily="18" charset="0"/>
                        </a:rPr>
                        <m:t>≤</m:t>
                      </m:r>
                      <m:r>
                        <a:rPr kumimoji="1" lang="en-US" altLang="zh-CN" sz="1600" b="0" i="1" dirty="0" smtClean="0">
                          <a:solidFill>
                            <a:srgbClr val="FF0000"/>
                          </a:solidFill>
                          <a:latin typeface="Cambria Math" panose="02040503050406030204" pitchFamily="18" charset="0"/>
                        </a:rPr>
                        <m:t>𝑓</m:t>
                      </m:r>
                      <m:d>
                        <m:dPr>
                          <m:ctrlPr>
                            <a:rPr kumimoji="1" lang="en-US" altLang="zh-CN" sz="1600" b="0" i="1" dirty="0" smtClean="0">
                              <a:solidFill>
                                <a:srgbClr val="FF0000"/>
                              </a:solidFill>
                              <a:latin typeface="Cambria Math" panose="02040503050406030204" pitchFamily="18" charset="0"/>
                            </a:rPr>
                          </m:ctrlPr>
                        </m:dPr>
                        <m:e>
                          <m:r>
                            <a:rPr kumimoji="1" lang="en-US" altLang="zh-CN" sz="1600" b="0" i="1" dirty="0" smtClean="0">
                              <a:solidFill>
                                <a:srgbClr val="FF0000"/>
                              </a:solidFill>
                              <a:latin typeface="Cambria Math" panose="02040503050406030204" pitchFamily="18" charset="0"/>
                            </a:rPr>
                            <m:t>𝑛</m:t>
                          </m:r>
                        </m:e>
                      </m:d>
                      <m:r>
                        <a:rPr kumimoji="1" lang="en-US" altLang="zh-CN" sz="1600" b="0" i="1" dirty="0" smtClean="0">
                          <a:solidFill>
                            <a:srgbClr val="FF0000"/>
                          </a:solidFill>
                          <a:latin typeface="Cambria Math" panose="02040503050406030204" pitchFamily="18" charset="0"/>
                        </a:rPr>
                        <m:t>+</m:t>
                      </m:r>
                      <m:r>
                        <a:rPr kumimoji="1" lang="en-US" altLang="zh-CN" sz="1600" b="0" i="1" dirty="0" smtClean="0">
                          <a:solidFill>
                            <a:srgbClr val="FF0000"/>
                          </a:solidFill>
                          <a:latin typeface="Cambria Math" panose="02040503050406030204" pitchFamily="18" charset="0"/>
                        </a:rPr>
                        <m:t>𝑔</m:t>
                      </m:r>
                      <m:d>
                        <m:dPr>
                          <m:ctrlPr>
                            <a:rPr kumimoji="1" lang="en-US" altLang="zh-CN" sz="1600" b="0" i="1" dirty="0" smtClean="0">
                              <a:solidFill>
                                <a:srgbClr val="FF0000"/>
                              </a:solidFill>
                              <a:latin typeface="Cambria Math" panose="02040503050406030204" pitchFamily="18" charset="0"/>
                            </a:rPr>
                          </m:ctrlPr>
                        </m:dPr>
                        <m:e>
                          <m:r>
                            <a:rPr kumimoji="1" lang="en-US" altLang="zh-CN" sz="1600" b="0" i="1" dirty="0" smtClean="0">
                              <a:solidFill>
                                <a:srgbClr val="FF0000"/>
                              </a:solidFill>
                              <a:latin typeface="Cambria Math" panose="02040503050406030204" pitchFamily="18" charset="0"/>
                            </a:rPr>
                            <m:t>𝑛</m:t>
                          </m:r>
                        </m:e>
                      </m:d>
                      <m:r>
                        <a:rPr kumimoji="1" lang="en-US" altLang="zh-CN" sz="1600" b="0" i="1" dirty="0" smtClean="0">
                          <a:solidFill>
                            <a:srgbClr val="FF0000"/>
                          </a:solidFill>
                          <a:latin typeface="Cambria Math" panose="02040503050406030204" pitchFamily="18" charset="0"/>
                        </a:rPr>
                        <m:t>≤</m:t>
                      </m:r>
                      <m:sSub>
                        <m:sSubPr>
                          <m:ctrlPr>
                            <a:rPr kumimoji="1" lang="en-US" altLang="zh-CN" sz="1600" i="1" dirty="0">
                              <a:solidFill>
                                <a:srgbClr val="FF0000"/>
                              </a:solidFill>
                              <a:latin typeface="Cambria Math" panose="02040503050406030204" pitchFamily="18" charset="0"/>
                            </a:rPr>
                          </m:ctrlPr>
                        </m:sSubPr>
                        <m:e>
                          <m:r>
                            <a:rPr kumimoji="1" lang="en-US" altLang="zh-CN" sz="1600" i="1" dirty="0">
                              <a:solidFill>
                                <a:srgbClr val="FF0000"/>
                              </a:solidFill>
                              <a:latin typeface="Cambria Math" panose="02040503050406030204" pitchFamily="18" charset="0"/>
                            </a:rPr>
                            <m:t>𝑐</m:t>
                          </m:r>
                        </m:e>
                        <m:sub>
                          <m:r>
                            <a:rPr kumimoji="1" lang="en-US" altLang="zh-CN" sz="1600" b="0" i="1" dirty="0" smtClean="0">
                              <a:solidFill>
                                <a:srgbClr val="FF0000"/>
                              </a:solidFill>
                              <a:latin typeface="Cambria Math" panose="02040503050406030204" pitchFamily="18" charset="0"/>
                            </a:rPr>
                            <m:t>2</m:t>
                          </m:r>
                        </m:sub>
                      </m:sSub>
                      <m:func>
                        <m:funcPr>
                          <m:ctrlPr>
                            <a:rPr kumimoji="1" lang="en-US" altLang="zh-CN" sz="1600" i="1" dirty="0">
                              <a:solidFill>
                                <a:srgbClr val="FF0000"/>
                              </a:solidFill>
                              <a:latin typeface="Cambria Math" panose="02040503050406030204" pitchFamily="18" charset="0"/>
                            </a:rPr>
                          </m:ctrlPr>
                        </m:funcPr>
                        <m:fName>
                          <m:r>
                            <m:rPr>
                              <m:sty m:val="p"/>
                            </m:rPr>
                            <a:rPr kumimoji="1" lang="en-US" altLang="zh-CN" sz="1600" dirty="0">
                              <a:solidFill>
                                <a:srgbClr val="FF0000"/>
                              </a:solidFill>
                              <a:latin typeface="Cambria Math" panose="02040503050406030204" pitchFamily="18" charset="0"/>
                            </a:rPr>
                            <m:t>max</m:t>
                          </m:r>
                        </m:fName>
                        <m:e>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𝑓</m:t>
                              </m:r>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𝑛</m:t>
                                  </m:r>
                                </m:e>
                              </m:d>
                              <m:r>
                                <a:rPr kumimoji="1" lang="en-US" altLang="zh-CN" sz="1600" i="1" dirty="0">
                                  <a:solidFill>
                                    <a:srgbClr val="FF0000"/>
                                  </a:solidFill>
                                  <a:latin typeface="Cambria Math" panose="02040503050406030204" pitchFamily="18" charset="0"/>
                                </a:rPr>
                                <m:t>, </m:t>
                              </m:r>
                              <m:r>
                                <a:rPr kumimoji="1" lang="en-US" altLang="zh-CN" sz="1600" i="1" dirty="0">
                                  <a:solidFill>
                                    <a:srgbClr val="FF0000"/>
                                  </a:solidFill>
                                  <a:latin typeface="Cambria Math" panose="02040503050406030204" pitchFamily="18" charset="0"/>
                                </a:rPr>
                                <m:t>𝑔</m:t>
                              </m:r>
                              <m:d>
                                <m:dPr>
                                  <m:ctrlPr>
                                    <a:rPr kumimoji="1" lang="en-US" altLang="zh-CN" sz="1600" i="1" dirty="0">
                                      <a:solidFill>
                                        <a:srgbClr val="FF0000"/>
                                      </a:solidFill>
                                      <a:latin typeface="Cambria Math" panose="02040503050406030204" pitchFamily="18" charset="0"/>
                                    </a:rPr>
                                  </m:ctrlPr>
                                </m:dPr>
                                <m:e>
                                  <m:r>
                                    <a:rPr kumimoji="1" lang="en-US" altLang="zh-CN" sz="1600" i="1" dirty="0">
                                      <a:solidFill>
                                        <a:srgbClr val="FF0000"/>
                                      </a:solidFill>
                                      <a:latin typeface="Cambria Math" panose="02040503050406030204" pitchFamily="18" charset="0"/>
                                    </a:rPr>
                                    <m:t>𝑛</m:t>
                                  </m:r>
                                </m:e>
                              </m:d>
                            </m:e>
                          </m:d>
                        </m:e>
                      </m:func>
                    </m:oMath>
                  </m:oMathPara>
                </a14:m>
                <a:endParaRPr kumimoji="1" lang="zh-CN" altLang="en-US" sz="1600" dirty="0">
                  <a:solidFill>
                    <a:srgbClr val="FF0000"/>
                  </a:solidFill>
                </a:endParaRPr>
              </a:p>
            </p:txBody>
          </p:sp>
        </mc:Choice>
        <mc:Fallback xmlns="">
          <p:sp>
            <p:nvSpPr>
              <p:cNvPr id="2" name="文本框 1">
                <a:extLst>
                  <a:ext uri="{FF2B5EF4-FFF2-40B4-BE49-F238E27FC236}">
                    <a16:creationId xmlns:a16="http://schemas.microsoft.com/office/drawing/2014/main" id="{4E908900-17DB-4FC8-D2A8-950191EDC72E}"/>
                  </a:ext>
                </a:extLst>
              </p:cNvPr>
              <p:cNvSpPr txBox="1">
                <a:spLocks noRot="1" noChangeAspect="1" noMove="1" noResize="1" noEditPoints="1" noAdjustHandles="1" noChangeArrowheads="1" noChangeShapeType="1" noTextEdit="1"/>
              </p:cNvSpPr>
              <p:nvPr/>
            </p:nvSpPr>
            <p:spPr>
              <a:xfrm>
                <a:off x="7130005" y="1805649"/>
                <a:ext cx="5150734" cy="616515"/>
              </a:xfrm>
              <a:prstGeom prst="rect">
                <a:avLst/>
              </a:prstGeom>
              <a:blipFill>
                <a:blip r:embed="rId3"/>
                <a:stretch>
                  <a:fillRect l="-737" t="-4082" b="-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7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B9E5C-D4EB-4CAE-EC65-30D50F47AD25}"/>
              </a:ext>
            </a:extLst>
          </p:cNvPr>
          <p:cNvSpPr>
            <a:spLocks noGrp="1"/>
          </p:cNvSpPr>
          <p:nvPr>
            <p:ph type="title"/>
          </p:nvPr>
        </p:nvSpPr>
        <p:spPr/>
        <p:txBody>
          <a:bodyPr/>
          <a:lstStyle/>
          <a:p>
            <a:r>
              <a:rPr lang="zh-CN" altLang="en-US" dirty="0"/>
              <a:t>第二章作业</a:t>
            </a:r>
          </a:p>
        </p:txBody>
      </p:sp>
      <p:sp>
        <p:nvSpPr>
          <p:cNvPr id="3" name="文本占位符 2">
            <a:extLst>
              <a:ext uri="{FF2B5EF4-FFF2-40B4-BE49-F238E27FC236}">
                <a16:creationId xmlns:a16="http://schemas.microsoft.com/office/drawing/2014/main" id="{2F3206C2-8246-1061-D075-D28C167EA86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520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4F506-87EC-7C60-B678-0989988056E9}"/>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505073A4-8CE4-DFB9-0602-AA681917206C}"/>
              </a:ext>
            </a:extLst>
          </p:cNvPr>
          <p:cNvPicPr>
            <a:picLocks noChangeAspect="1"/>
          </p:cNvPicPr>
          <p:nvPr/>
        </p:nvPicPr>
        <p:blipFill>
          <a:blip r:embed="rId2"/>
          <a:stretch>
            <a:fillRect/>
          </a:stretch>
        </p:blipFill>
        <p:spPr>
          <a:xfrm>
            <a:off x="838200" y="374086"/>
            <a:ext cx="10670783" cy="1508054"/>
          </a:xfrm>
          <a:prstGeom prst="rect">
            <a:avLst/>
          </a:prstGeom>
        </p:spPr>
      </p:pic>
    </p:spTree>
    <p:extLst>
      <p:ext uri="{BB962C8B-B14F-4D97-AF65-F5344CB8AC3E}">
        <p14:creationId xmlns:p14="http://schemas.microsoft.com/office/powerpoint/2010/main" val="46497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4F506-87EC-7C60-B678-0989988056E9}"/>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505073A4-8CE4-DFB9-0602-AA681917206C}"/>
              </a:ext>
            </a:extLst>
          </p:cNvPr>
          <p:cNvPicPr>
            <a:picLocks noChangeAspect="1"/>
          </p:cNvPicPr>
          <p:nvPr/>
        </p:nvPicPr>
        <p:blipFill>
          <a:blip r:embed="rId2"/>
          <a:stretch>
            <a:fillRect/>
          </a:stretch>
        </p:blipFill>
        <p:spPr>
          <a:xfrm>
            <a:off x="838200" y="374086"/>
            <a:ext cx="10670783" cy="1508054"/>
          </a:xfrm>
          <a:prstGeom prst="rect">
            <a:avLst/>
          </a:prstGeom>
        </p:spPr>
      </p:pic>
      <p:sp>
        <p:nvSpPr>
          <p:cNvPr id="3" name="文本框 2">
            <a:extLst>
              <a:ext uri="{FF2B5EF4-FFF2-40B4-BE49-F238E27FC236}">
                <a16:creationId xmlns:a16="http://schemas.microsoft.com/office/drawing/2014/main" id="{91A4793E-53BF-ED2A-B076-3DB38E16A230}"/>
              </a:ext>
            </a:extLst>
          </p:cNvPr>
          <p:cNvSpPr txBox="1"/>
          <p:nvPr/>
        </p:nvSpPr>
        <p:spPr>
          <a:xfrm>
            <a:off x="5642658" y="2974693"/>
            <a:ext cx="65" cy="276999"/>
          </a:xfrm>
          <a:prstGeom prst="rect">
            <a:avLst/>
          </a:prstGeom>
          <a:noFill/>
        </p:spPr>
        <p:txBody>
          <a:bodyPr wrap="none" lIns="0" tIns="0" rIns="0" bIns="0" rtlCol="0">
            <a:spAutoFit/>
          </a:bodyPr>
          <a:lstStyle/>
          <a:p>
            <a:endParaRPr kumimoji="1" lang="zh-CN" altLang="en-US" dirty="0"/>
          </a:p>
        </p:txBody>
      </p:sp>
      <p:sp>
        <p:nvSpPr>
          <p:cNvPr id="4" name="文本框 3">
            <a:extLst>
              <a:ext uri="{FF2B5EF4-FFF2-40B4-BE49-F238E27FC236}">
                <a16:creationId xmlns:a16="http://schemas.microsoft.com/office/drawing/2014/main" id="{F22D6933-5AFF-1704-FB23-2958AE051185}"/>
              </a:ext>
            </a:extLst>
          </p:cNvPr>
          <p:cNvSpPr txBox="1"/>
          <p:nvPr/>
        </p:nvSpPr>
        <p:spPr>
          <a:xfrm>
            <a:off x="1157468" y="2569580"/>
            <a:ext cx="7616142" cy="400110"/>
          </a:xfrm>
          <a:prstGeom prst="rect">
            <a:avLst/>
          </a:prstGeom>
          <a:noFill/>
        </p:spPr>
        <p:txBody>
          <a:bodyPr wrap="square" rtlCol="0">
            <a:spAutoFit/>
          </a:bodyPr>
          <a:lstStyle/>
          <a:p>
            <a:r>
              <a:rPr kumimoji="1" lang="zh-CN" altLang="en-US" sz="2000" b="1" dirty="0"/>
              <a:t>空间复杂度</a:t>
            </a:r>
            <a:r>
              <a:rPr kumimoji="1" lang="en-US" altLang="zh-CN" sz="2000" b="1" dirty="0"/>
              <a:t>O(1)</a:t>
            </a:r>
            <a:r>
              <a:rPr kumimoji="1" lang="zh-CN" altLang="en-US" sz="2000" b="1" dirty="0"/>
              <a:t>：不可开辟新表</a:t>
            </a:r>
          </a:p>
        </p:txBody>
      </p:sp>
    </p:spTree>
    <p:extLst>
      <p:ext uri="{BB962C8B-B14F-4D97-AF65-F5344CB8AC3E}">
        <p14:creationId xmlns:p14="http://schemas.microsoft.com/office/powerpoint/2010/main" val="422535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D16F64-5EF6-0B40-E753-6F01AB28B82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12B923D-0479-AF4A-D1CD-15464F4A964F}"/>
              </a:ext>
            </a:extLst>
          </p:cNvPr>
          <p:cNvPicPr>
            <a:picLocks noChangeAspect="1"/>
          </p:cNvPicPr>
          <p:nvPr/>
        </p:nvPicPr>
        <p:blipFill>
          <a:blip r:embed="rId2"/>
          <a:stretch>
            <a:fillRect/>
          </a:stretch>
        </p:blipFill>
        <p:spPr>
          <a:xfrm>
            <a:off x="838200" y="365125"/>
            <a:ext cx="10690860" cy="6487966"/>
          </a:xfrm>
          <a:prstGeom prst="rect">
            <a:avLst/>
          </a:prstGeom>
        </p:spPr>
      </p:pic>
    </p:spTree>
    <p:extLst>
      <p:ext uri="{BB962C8B-B14F-4D97-AF65-F5344CB8AC3E}">
        <p14:creationId xmlns:p14="http://schemas.microsoft.com/office/powerpoint/2010/main" val="257223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E9F1BFD0-ED11-646F-67BB-0AEAB47BF5DD}"/>
              </a:ext>
            </a:extLst>
          </p:cNvPr>
          <p:cNvPicPr>
            <a:picLocks noChangeAspect="1"/>
          </p:cNvPicPr>
          <p:nvPr/>
        </p:nvPicPr>
        <p:blipFill>
          <a:blip r:embed="rId2"/>
          <a:stretch>
            <a:fillRect/>
          </a:stretch>
        </p:blipFill>
        <p:spPr>
          <a:xfrm>
            <a:off x="838200" y="365124"/>
            <a:ext cx="10590163" cy="1768475"/>
          </a:xfrm>
          <a:prstGeom prst="rect">
            <a:avLst/>
          </a:prstGeom>
        </p:spPr>
      </p:pic>
    </p:spTree>
    <p:extLst>
      <p:ext uri="{BB962C8B-B14F-4D97-AF65-F5344CB8AC3E}">
        <p14:creationId xmlns:p14="http://schemas.microsoft.com/office/powerpoint/2010/main" val="376479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FF277536-3DEA-ADD0-6009-25E70B9B3933}"/>
              </a:ext>
            </a:extLst>
          </p:cNvPr>
          <p:cNvPicPr>
            <a:picLocks noGrp="1" noChangeAspect="1"/>
          </p:cNvPicPr>
          <p:nvPr>
            <p:ph idx="1"/>
          </p:nvPr>
        </p:nvPicPr>
        <p:blipFill>
          <a:blip r:embed="rId2"/>
          <a:stretch>
            <a:fillRect/>
          </a:stretch>
        </p:blipFill>
        <p:spPr>
          <a:xfrm>
            <a:off x="1054386" y="2196035"/>
            <a:ext cx="5041614" cy="4776265"/>
          </a:xfrm>
        </p:spPr>
      </p:pic>
      <p:pic>
        <p:nvPicPr>
          <p:cNvPr id="5" name="图片 4">
            <a:extLst>
              <a:ext uri="{FF2B5EF4-FFF2-40B4-BE49-F238E27FC236}">
                <a16:creationId xmlns:a16="http://schemas.microsoft.com/office/drawing/2014/main" id="{D0DB6B26-161A-B47B-F650-6AC046F755B2}"/>
              </a:ext>
            </a:extLst>
          </p:cNvPr>
          <p:cNvPicPr>
            <a:picLocks noChangeAspect="1"/>
          </p:cNvPicPr>
          <p:nvPr/>
        </p:nvPicPr>
        <p:blipFill>
          <a:blip r:embed="rId3"/>
          <a:stretch>
            <a:fillRect/>
          </a:stretch>
        </p:blipFill>
        <p:spPr>
          <a:xfrm>
            <a:off x="838200" y="365124"/>
            <a:ext cx="7689664" cy="2126615"/>
          </a:xfrm>
          <a:prstGeom prst="rect">
            <a:avLst/>
          </a:prstGeom>
        </p:spPr>
      </p:pic>
    </p:spTree>
    <p:extLst>
      <p:ext uri="{BB962C8B-B14F-4D97-AF65-F5344CB8AC3E}">
        <p14:creationId xmlns:p14="http://schemas.microsoft.com/office/powerpoint/2010/main" val="227436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r>
              <a:rPr lang="en-US" altLang="zh-CN" dirty="0"/>
              <a:t>v</a:t>
            </a:r>
            <a:endParaRPr lang="zh-CN" altLang="en-US" dirty="0"/>
          </a:p>
        </p:txBody>
      </p:sp>
      <p:pic>
        <p:nvPicPr>
          <p:cNvPr id="5" name="内容占位符 4">
            <a:extLst>
              <a:ext uri="{FF2B5EF4-FFF2-40B4-BE49-F238E27FC236}">
                <a16:creationId xmlns:a16="http://schemas.microsoft.com/office/drawing/2014/main" id="{7B155C14-EE52-69B6-589E-316F09422B6E}"/>
              </a:ext>
            </a:extLst>
          </p:cNvPr>
          <p:cNvPicPr>
            <a:picLocks noGrp="1" noChangeAspect="1"/>
          </p:cNvPicPr>
          <p:nvPr>
            <p:ph idx="1"/>
          </p:nvPr>
        </p:nvPicPr>
        <p:blipFill>
          <a:blip r:embed="rId2"/>
          <a:stretch>
            <a:fillRect/>
          </a:stretch>
        </p:blipFill>
        <p:spPr>
          <a:xfrm>
            <a:off x="838200" y="365124"/>
            <a:ext cx="10717790" cy="1021715"/>
          </a:xfrm>
        </p:spPr>
      </p:pic>
    </p:spTree>
    <p:extLst>
      <p:ext uri="{BB962C8B-B14F-4D97-AF65-F5344CB8AC3E}">
        <p14:creationId xmlns:p14="http://schemas.microsoft.com/office/powerpoint/2010/main" val="111187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r>
              <a:rPr lang="en-US" altLang="zh-CN" dirty="0"/>
              <a:t>v</a:t>
            </a:r>
            <a:endParaRPr lang="zh-CN" altLang="en-US" dirty="0"/>
          </a:p>
        </p:txBody>
      </p:sp>
      <p:pic>
        <p:nvPicPr>
          <p:cNvPr id="5" name="内容占位符 4">
            <a:extLst>
              <a:ext uri="{FF2B5EF4-FFF2-40B4-BE49-F238E27FC236}">
                <a16:creationId xmlns:a16="http://schemas.microsoft.com/office/drawing/2014/main" id="{7B155C14-EE52-69B6-589E-316F09422B6E}"/>
              </a:ext>
            </a:extLst>
          </p:cNvPr>
          <p:cNvPicPr>
            <a:picLocks noGrp="1" noChangeAspect="1"/>
          </p:cNvPicPr>
          <p:nvPr>
            <p:ph idx="1"/>
          </p:nvPr>
        </p:nvPicPr>
        <p:blipFill>
          <a:blip r:embed="rId2"/>
          <a:stretch>
            <a:fillRect/>
          </a:stretch>
        </p:blipFill>
        <p:spPr>
          <a:xfrm>
            <a:off x="838200" y="365124"/>
            <a:ext cx="10717790" cy="1021715"/>
          </a:xfrm>
        </p:spPr>
      </p:pic>
      <p:sp>
        <p:nvSpPr>
          <p:cNvPr id="3" name="文本框 2">
            <a:extLst>
              <a:ext uri="{FF2B5EF4-FFF2-40B4-BE49-F238E27FC236}">
                <a16:creationId xmlns:a16="http://schemas.microsoft.com/office/drawing/2014/main" id="{7B32E641-B049-AAF8-976D-21871328D433}"/>
              </a:ext>
            </a:extLst>
          </p:cNvPr>
          <p:cNvSpPr txBox="1"/>
          <p:nvPr/>
        </p:nvSpPr>
        <p:spPr>
          <a:xfrm>
            <a:off x="1157468" y="2569580"/>
            <a:ext cx="7616142" cy="707886"/>
          </a:xfrm>
          <a:prstGeom prst="rect">
            <a:avLst/>
          </a:prstGeom>
          <a:noFill/>
        </p:spPr>
        <p:txBody>
          <a:bodyPr wrap="square" rtlCol="0">
            <a:spAutoFit/>
          </a:bodyPr>
          <a:lstStyle/>
          <a:p>
            <a:r>
              <a:rPr kumimoji="1" lang="zh-CN" altLang="en-US" sz="2000" b="1" dirty="0"/>
              <a:t>暴力想法：遍历两次，复杂度</a:t>
            </a:r>
            <a:r>
              <a:rPr kumimoji="1" lang="en-US" altLang="zh-CN" sz="2000" b="1" dirty="0"/>
              <a:t>O(n^2)</a:t>
            </a:r>
            <a:r>
              <a:rPr kumimoji="1" lang="zh-CN" altLang="en-US" sz="2000" b="1" dirty="0"/>
              <a:t>。</a:t>
            </a:r>
            <a:endParaRPr kumimoji="1" lang="en-US" altLang="zh-CN" sz="2000" b="1" dirty="0"/>
          </a:p>
          <a:p>
            <a:r>
              <a:rPr kumimoji="1" lang="zh-CN" altLang="en-US" sz="2000" b="1" dirty="0"/>
              <a:t>但在有环情况下无法实行遍历</a:t>
            </a:r>
          </a:p>
        </p:txBody>
      </p:sp>
    </p:spTree>
    <p:extLst>
      <p:ext uri="{BB962C8B-B14F-4D97-AF65-F5344CB8AC3E}">
        <p14:creationId xmlns:p14="http://schemas.microsoft.com/office/powerpoint/2010/main" val="104340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B155C14-EE52-69B6-589E-316F09422B6E}"/>
              </a:ext>
            </a:extLst>
          </p:cNvPr>
          <p:cNvPicPr>
            <a:picLocks noGrp="1" noChangeAspect="1"/>
          </p:cNvPicPr>
          <p:nvPr>
            <p:ph idx="1"/>
          </p:nvPr>
        </p:nvPicPr>
        <p:blipFill>
          <a:blip r:embed="rId2"/>
          <a:stretch>
            <a:fillRect/>
          </a:stretch>
        </p:blipFill>
        <p:spPr>
          <a:xfrm>
            <a:off x="838200" y="365124"/>
            <a:ext cx="10717790" cy="1021715"/>
          </a:xfrm>
        </p:spPr>
      </p:pic>
      <p:pic>
        <p:nvPicPr>
          <p:cNvPr id="4" name="图片 3">
            <a:extLst>
              <a:ext uri="{FF2B5EF4-FFF2-40B4-BE49-F238E27FC236}">
                <a16:creationId xmlns:a16="http://schemas.microsoft.com/office/drawing/2014/main" id="{6507A55E-093A-7546-5656-B8D7F3FC9B21}"/>
              </a:ext>
            </a:extLst>
          </p:cNvPr>
          <p:cNvPicPr>
            <a:picLocks noChangeAspect="1"/>
          </p:cNvPicPr>
          <p:nvPr/>
        </p:nvPicPr>
        <p:blipFill>
          <a:blip r:embed="rId3"/>
          <a:stretch>
            <a:fillRect/>
          </a:stretch>
        </p:blipFill>
        <p:spPr>
          <a:xfrm>
            <a:off x="1379220" y="1386839"/>
            <a:ext cx="8092209" cy="1552575"/>
          </a:xfrm>
          <a:prstGeom prst="rect">
            <a:avLst/>
          </a:prstGeom>
        </p:spPr>
      </p:pic>
      <p:pic>
        <p:nvPicPr>
          <p:cNvPr id="7" name="图片 6">
            <a:extLst>
              <a:ext uri="{FF2B5EF4-FFF2-40B4-BE49-F238E27FC236}">
                <a16:creationId xmlns:a16="http://schemas.microsoft.com/office/drawing/2014/main" id="{533091AD-CD3A-FAA7-3EC3-8AC2668E2CAA}"/>
              </a:ext>
            </a:extLst>
          </p:cNvPr>
          <p:cNvPicPr>
            <a:picLocks noChangeAspect="1"/>
          </p:cNvPicPr>
          <p:nvPr/>
        </p:nvPicPr>
        <p:blipFill>
          <a:blip r:embed="rId4"/>
          <a:stretch>
            <a:fillRect/>
          </a:stretch>
        </p:blipFill>
        <p:spPr>
          <a:xfrm>
            <a:off x="1798978" y="2920145"/>
            <a:ext cx="6796382" cy="3937855"/>
          </a:xfrm>
          <a:prstGeom prst="rect">
            <a:avLst/>
          </a:prstGeom>
        </p:spPr>
      </p:pic>
    </p:spTree>
    <p:extLst>
      <p:ext uri="{BB962C8B-B14F-4D97-AF65-F5344CB8AC3E}">
        <p14:creationId xmlns:p14="http://schemas.microsoft.com/office/powerpoint/2010/main" val="30112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B9E5C-D4EB-4CAE-EC65-30D50F47AD25}"/>
              </a:ext>
            </a:extLst>
          </p:cNvPr>
          <p:cNvSpPr>
            <a:spLocks noGrp="1"/>
          </p:cNvSpPr>
          <p:nvPr>
            <p:ph type="title"/>
          </p:nvPr>
        </p:nvSpPr>
        <p:spPr/>
        <p:txBody>
          <a:bodyPr/>
          <a:lstStyle/>
          <a:p>
            <a:r>
              <a:rPr lang="zh-CN" altLang="en-US" dirty="0"/>
              <a:t>答题规范说明</a:t>
            </a:r>
          </a:p>
        </p:txBody>
      </p:sp>
      <p:sp>
        <p:nvSpPr>
          <p:cNvPr id="3" name="文本占位符 2">
            <a:extLst>
              <a:ext uri="{FF2B5EF4-FFF2-40B4-BE49-F238E27FC236}">
                <a16:creationId xmlns:a16="http://schemas.microsoft.com/office/drawing/2014/main" id="{2F3206C2-8246-1061-D075-D28C167EA86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295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B9E5C-D4EB-4CAE-EC65-30D50F47AD25}"/>
              </a:ext>
            </a:extLst>
          </p:cNvPr>
          <p:cNvSpPr>
            <a:spLocks noGrp="1"/>
          </p:cNvSpPr>
          <p:nvPr>
            <p:ph type="title"/>
          </p:nvPr>
        </p:nvSpPr>
        <p:spPr/>
        <p:txBody>
          <a:bodyPr/>
          <a:lstStyle/>
          <a:p>
            <a:r>
              <a:rPr lang="zh-CN" altLang="en-US" dirty="0"/>
              <a:t>第三章作业</a:t>
            </a:r>
          </a:p>
        </p:txBody>
      </p:sp>
      <p:sp>
        <p:nvSpPr>
          <p:cNvPr id="3" name="文本占位符 2">
            <a:extLst>
              <a:ext uri="{FF2B5EF4-FFF2-40B4-BE49-F238E27FC236}">
                <a16:creationId xmlns:a16="http://schemas.microsoft.com/office/drawing/2014/main" id="{2F3206C2-8246-1061-D075-D28C167EA86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74453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FA0D5128-CA30-AC1A-8EA8-58C13A51D59D}"/>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B189507E-19E8-79F6-7CBA-12F2ED4DD5F1}"/>
              </a:ext>
            </a:extLst>
          </p:cNvPr>
          <p:cNvPicPr>
            <a:picLocks noChangeAspect="1"/>
          </p:cNvPicPr>
          <p:nvPr/>
        </p:nvPicPr>
        <p:blipFill>
          <a:blip r:embed="rId2"/>
          <a:stretch>
            <a:fillRect/>
          </a:stretch>
        </p:blipFill>
        <p:spPr>
          <a:xfrm>
            <a:off x="838200" y="386132"/>
            <a:ext cx="10273043" cy="3401007"/>
          </a:xfrm>
          <a:prstGeom prst="rect">
            <a:avLst/>
          </a:prstGeom>
        </p:spPr>
      </p:pic>
    </p:spTree>
    <p:extLst>
      <p:ext uri="{BB962C8B-B14F-4D97-AF65-F5344CB8AC3E}">
        <p14:creationId xmlns:p14="http://schemas.microsoft.com/office/powerpoint/2010/main" val="346259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84833E94-6A0F-EFB5-A628-F80A5D5DA69A}"/>
              </a:ext>
            </a:extLst>
          </p:cNvPr>
          <p:cNvPicPr>
            <a:picLocks noChangeAspect="1"/>
          </p:cNvPicPr>
          <p:nvPr/>
        </p:nvPicPr>
        <p:blipFill>
          <a:blip r:embed="rId2"/>
          <a:stretch>
            <a:fillRect/>
          </a:stretch>
        </p:blipFill>
        <p:spPr>
          <a:xfrm>
            <a:off x="6055468" y="365125"/>
            <a:ext cx="5555591" cy="6358143"/>
          </a:xfrm>
          <a:prstGeom prst="rect">
            <a:avLst/>
          </a:prstGeom>
        </p:spPr>
      </p:pic>
      <p:sp>
        <p:nvSpPr>
          <p:cNvPr id="9" name="文本框 8">
            <a:extLst>
              <a:ext uri="{FF2B5EF4-FFF2-40B4-BE49-F238E27FC236}">
                <a16:creationId xmlns:a16="http://schemas.microsoft.com/office/drawing/2014/main" id="{1EC5DA7D-5946-36DF-3A07-9F87E54CEBE7}"/>
              </a:ext>
            </a:extLst>
          </p:cNvPr>
          <p:cNvSpPr txBox="1"/>
          <p:nvPr/>
        </p:nvSpPr>
        <p:spPr>
          <a:xfrm>
            <a:off x="920804" y="944086"/>
            <a:ext cx="5052060" cy="4200445"/>
          </a:xfrm>
          <a:prstGeom prst="rect">
            <a:avLst/>
          </a:prstGeom>
          <a:noFill/>
        </p:spPr>
        <p:txBody>
          <a:bodyPr wrap="square">
            <a:spAutoFit/>
          </a:bodyPr>
          <a:lstStyle/>
          <a:p>
            <a:pPr>
              <a:lnSpc>
                <a:spcPct val="150000"/>
              </a:lnSpc>
            </a:pPr>
            <a:r>
              <a:rPr lang="zh-CN" altLang="en-US" sz="2000" dirty="0"/>
              <a:t>解：</a:t>
            </a:r>
          </a:p>
          <a:p>
            <a:pPr>
              <a:lnSpc>
                <a:spcPct val="150000"/>
              </a:lnSpc>
            </a:pPr>
            <a:r>
              <a:rPr lang="zh-CN" altLang="en-US" sz="2000" dirty="0"/>
              <a:t>       S</a:t>
            </a:r>
            <a:r>
              <a:rPr lang="en-US" altLang="zh-CN" sz="2000" dirty="0"/>
              <a:t>1</a:t>
            </a:r>
            <a:r>
              <a:rPr lang="zh-CN" altLang="en-US" sz="2000" dirty="0"/>
              <a:t>用作入队，S2用作出队。</a:t>
            </a:r>
          </a:p>
          <a:p>
            <a:pPr>
              <a:lnSpc>
                <a:spcPct val="150000"/>
              </a:lnSpc>
            </a:pPr>
            <a:r>
              <a:rPr lang="zh-CN" altLang="en-US" sz="2000" dirty="0"/>
              <a:t>       入队：若S</a:t>
            </a:r>
            <a:r>
              <a:rPr lang="en-US" altLang="zh-CN" sz="2000" dirty="0"/>
              <a:t>1</a:t>
            </a:r>
            <a:r>
              <a:rPr lang="zh-CN" altLang="en-US" sz="2000" dirty="0"/>
              <a:t>未满，将新元素直接push入S</a:t>
            </a:r>
            <a:r>
              <a:rPr lang="en-US" altLang="zh-CN" sz="2000" dirty="0"/>
              <a:t>1</a:t>
            </a:r>
            <a:r>
              <a:rPr lang="zh-CN" altLang="en-US" sz="2000" dirty="0"/>
              <a:t>；若S</a:t>
            </a:r>
            <a:r>
              <a:rPr lang="en-US" altLang="zh-CN" sz="2000" dirty="0"/>
              <a:t>1</a:t>
            </a:r>
            <a:r>
              <a:rPr lang="zh-CN" altLang="en-US" sz="2000" dirty="0"/>
              <a:t>已满，则将S</a:t>
            </a:r>
            <a:r>
              <a:rPr lang="en-US" altLang="zh-CN" sz="2000" dirty="0"/>
              <a:t>1</a:t>
            </a:r>
            <a:r>
              <a:rPr lang="zh-CN" altLang="en-US" sz="2000" dirty="0"/>
              <a:t>中所有元素依次pop出来并push入栈S2,然后将元素push入S</a:t>
            </a:r>
            <a:r>
              <a:rPr lang="en-US" altLang="zh-CN" sz="2000" dirty="0"/>
              <a:t>1</a:t>
            </a:r>
            <a:endParaRPr lang="zh-CN" altLang="en-US" sz="2000" dirty="0"/>
          </a:p>
          <a:p>
            <a:pPr>
              <a:lnSpc>
                <a:spcPct val="150000"/>
              </a:lnSpc>
            </a:pPr>
            <a:r>
              <a:rPr lang="zh-CN" altLang="en-US" sz="2000" dirty="0"/>
              <a:t>       出队：若S2不为空，直接删除S2栈顶元素；若S2为空，则将栈S</a:t>
            </a:r>
            <a:r>
              <a:rPr lang="en-US" altLang="zh-CN" sz="2000" dirty="0"/>
              <a:t>1</a:t>
            </a:r>
            <a:r>
              <a:rPr lang="zh-CN" altLang="en-US" sz="2000" dirty="0"/>
              <a:t>中所有元素依次pop出来并push入栈S2,然后删除S2栈顶元素。</a:t>
            </a:r>
          </a:p>
          <a:p>
            <a:pPr>
              <a:lnSpc>
                <a:spcPct val="150000"/>
              </a:lnSpc>
            </a:pPr>
            <a:r>
              <a:rPr lang="zh-CN" altLang="en-US" sz="2000" dirty="0"/>
              <a:t>       队空：S</a:t>
            </a:r>
            <a:r>
              <a:rPr lang="en-US" altLang="zh-CN" sz="2000" dirty="0"/>
              <a:t>1</a:t>
            </a:r>
            <a:r>
              <a:rPr lang="zh-CN" altLang="en-US" sz="2000" dirty="0"/>
              <a:t>和S2均为空，则队列为空</a:t>
            </a:r>
          </a:p>
        </p:txBody>
      </p:sp>
    </p:spTree>
    <p:extLst>
      <p:ext uri="{BB962C8B-B14F-4D97-AF65-F5344CB8AC3E}">
        <p14:creationId xmlns:p14="http://schemas.microsoft.com/office/powerpoint/2010/main" val="422071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693CB8-DD15-F91B-D453-E6605C319C32}"/>
              </a:ext>
            </a:extLst>
          </p:cNvPr>
          <p:cNvPicPr>
            <a:picLocks noChangeAspect="1"/>
          </p:cNvPicPr>
          <p:nvPr/>
        </p:nvPicPr>
        <p:blipFill>
          <a:blip r:embed="rId2"/>
          <a:stretch>
            <a:fillRect/>
          </a:stretch>
        </p:blipFill>
        <p:spPr>
          <a:xfrm>
            <a:off x="838199" y="341270"/>
            <a:ext cx="10529481" cy="930275"/>
          </a:xfrm>
          <a:prstGeom prst="rect">
            <a:avLst/>
          </a:prstGeom>
        </p:spPr>
      </p:pic>
    </p:spTree>
    <p:extLst>
      <p:ext uri="{BB962C8B-B14F-4D97-AF65-F5344CB8AC3E}">
        <p14:creationId xmlns:p14="http://schemas.microsoft.com/office/powerpoint/2010/main" val="33360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FA0D5128-CA30-AC1A-8EA8-58C13A51D59D}"/>
                  </a:ext>
                </a:extLst>
              </p:cNvPr>
              <p:cNvSpPr>
                <a:spLocks noGrp="1"/>
              </p:cNvSpPr>
              <p:nvPr>
                <p:ph idx="1"/>
              </p:nvPr>
            </p:nvSpPr>
            <p:spPr/>
            <p:txBody>
              <a:bodyPr>
                <a:normAutofit fontScale="92500"/>
              </a:bodyPr>
              <a:lstStyle/>
              <a:p>
                <a:pPr marL="0" indent="0">
                  <a:lnSpc>
                    <a:spcPct val="110000"/>
                  </a:lnSpc>
                  <a:spcBef>
                    <a:spcPts val="0"/>
                  </a:spcBef>
                  <a:buNone/>
                </a:pPr>
                <a:r>
                  <a:rPr lang="zh-CN" altLang="en-US" sz="2000" dirty="0"/>
                  <a:t>解： </a:t>
                </a:r>
                <a:r>
                  <a:rPr lang="en-US" altLang="zh-CN" sz="2000" dirty="0"/>
                  <a:t>(1) </a:t>
                </a:r>
                <a:r>
                  <a:rPr lang="zh-CN" altLang="en-US" sz="2000" dirty="0"/>
                  <a:t>卡特兰数</a:t>
                </a:r>
                <a:r>
                  <a:rPr lang="zh-CN" altLang="en-US" sz="2000"/>
                  <a:t>递归式：⾸</a:t>
                </a:r>
                <a:r>
                  <a:rPr lang="zh-CN" altLang="en-US" sz="2000" dirty="0"/>
                  <a:t>先，我们设</a:t>
                </a:r>
                <a:r>
                  <a:rPr lang="en-US" altLang="zh-CN" sz="2000" dirty="0"/>
                  <a:t>f(n)=</a:t>
                </a:r>
                <a:r>
                  <a:rPr lang="zh-CN" altLang="en-US" sz="2000" dirty="0"/>
                  <a:t>序列个数为</a:t>
                </a:r>
                <a:r>
                  <a:rPr lang="en-US" altLang="zh-CN" sz="2000" dirty="0"/>
                  <a:t>n</a:t>
                </a:r>
                <a:r>
                  <a:rPr lang="zh-CN" altLang="en-US" sz="2000" dirty="0"/>
                  <a:t>的出栈序列种数。</a:t>
                </a:r>
                <a:r>
                  <a:rPr lang="en-US" altLang="zh-CN" sz="2000" dirty="0"/>
                  <a:t>(</a:t>
                </a:r>
                <a:r>
                  <a:rPr lang="zh-CN" altLang="en-US" sz="2000" dirty="0"/>
                  <a:t>我们假定，最后出栈的元素为</a:t>
                </a:r>
                <a:r>
                  <a:rPr lang="en-US" altLang="zh-CN" sz="2000" dirty="0"/>
                  <a:t>k</a:t>
                </a:r>
                <a:r>
                  <a:rPr lang="zh-CN" altLang="en-US" sz="2000" dirty="0"/>
                  <a:t>，显然，</a:t>
                </a:r>
                <a:r>
                  <a:rPr lang="en-US" altLang="zh-CN" sz="2000" dirty="0"/>
                  <a:t>k</a:t>
                </a:r>
                <a:r>
                  <a:rPr lang="zh-CN" altLang="en-US" sz="2000" dirty="0"/>
                  <a:t>取不同值时的情况是相互独⽴的，也就是求出每种</a:t>
                </a:r>
                <a:r>
                  <a:rPr lang="en-US" altLang="zh-CN" sz="2000" dirty="0"/>
                  <a:t>k</a:t>
                </a:r>
                <a:r>
                  <a:rPr lang="zh-CN" altLang="en-US" sz="2000" dirty="0"/>
                  <a:t>最后出栈的情况数后可⽤加法原则。</a:t>
                </a:r>
                <a:r>
                  <a:rPr lang="en-US" altLang="zh-CN" sz="2000" dirty="0"/>
                  <a:t>)</a:t>
                </a:r>
                <a:r>
                  <a:rPr lang="zh-CN" altLang="en-US" sz="2000" dirty="0"/>
                  <a:t>由于</a:t>
                </a:r>
                <a:r>
                  <a:rPr lang="en-US" altLang="zh-CN" sz="2000" dirty="0"/>
                  <a:t>k</a:t>
                </a:r>
                <a:r>
                  <a:rPr lang="zh-CN" altLang="en-US" sz="2000" dirty="0"/>
                  <a:t>最后出栈，因此，在</a:t>
                </a:r>
                <a:r>
                  <a:rPr lang="en-US" altLang="zh-CN" sz="2000" dirty="0"/>
                  <a:t>k⼊</a:t>
                </a:r>
                <a:r>
                  <a:rPr lang="zh-CN" altLang="en-US" sz="2000" dirty="0"/>
                  <a:t>栈之前，⽐</a:t>
                </a:r>
                <a:r>
                  <a:rPr lang="en-US" altLang="zh-CN" sz="2000" dirty="0"/>
                  <a:t>k⼩</a:t>
                </a:r>
                <a:r>
                  <a:rPr lang="zh-CN" altLang="en-US" sz="2000" dirty="0"/>
                  <a:t>的值均出栈，此处情况有</a:t>
                </a:r>
                <a:r>
                  <a:rPr lang="en-US" altLang="zh-CN" sz="2000" dirty="0"/>
                  <a:t>f(k-1)</a:t>
                </a:r>
                <a:r>
                  <a:rPr lang="zh-CN" altLang="en-US" sz="2000" dirty="0"/>
                  <a:t>种，⽽之后⽐</a:t>
                </a:r>
                <a:r>
                  <a:rPr lang="en-US" altLang="zh-CN" sz="2000" dirty="0"/>
                  <a:t>k⼤</a:t>
                </a:r>
                <a:r>
                  <a:rPr lang="zh-CN" altLang="en-US" sz="2000" dirty="0"/>
                  <a:t>的值⼊栈，且都在</a:t>
                </a:r>
                <a:r>
                  <a:rPr lang="en-US" altLang="zh-CN" sz="2000" dirty="0"/>
                  <a:t>k</a:t>
                </a:r>
                <a:r>
                  <a:rPr lang="zh-CN" altLang="en-US" sz="2000" dirty="0"/>
                  <a:t>之前出栈，因此有</a:t>
                </a:r>
                <a:r>
                  <a:rPr lang="en-US" altLang="zh-CN" sz="2000" dirty="0"/>
                  <a:t>f(n-k)</a:t>
                </a:r>
                <a:r>
                  <a:rPr lang="zh-CN" altLang="en-US" sz="2000" dirty="0"/>
                  <a:t>种⽅式，由于⽐</a:t>
                </a:r>
                <a:r>
                  <a:rPr lang="en-US" altLang="zh-CN" sz="2000" dirty="0"/>
                  <a:t>k⼩</a:t>
                </a:r>
                <a:r>
                  <a:rPr lang="zh-CN" altLang="en-US" sz="2000" dirty="0"/>
                  <a:t>和⽐</a:t>
                </a:r>
                <a:r>
                  <a:rPr lang="en-US" altLang="zh-CN" sz="2000" dirty="0"/>
                  <a:t>k⼤</a:t>
                </a:r>
                <a:r>
                  <a:rPr lang="zh-CN" altLang="en-US" sz="2000" dirty="0"/>
                  <a:t>的值⼊栈出栈情况是相互独⽴的，此处可⽤乘法原则，</a:t>
                </a:r>
                <a:r>
                  <a:rPr lang="en-US" altLang="zh-CN" sz="2000" dirty="0"/>
                  <a:t>f(n-k)*f(k-1)</a:t>
                </a:r>
                <a:r>
                  <a:rPr lang="zh-CN" altLang="en-US" sz="2000" dirty="0"/>
                  <a:t>种，求和便是</a:t>
                </a:r>
                <a:r>
                  <a:rPr lang="en-US" altLang="zh-CN" sz="2000" dirty="0"/>
                  <a:t>Catalan</a:t>
                </a:r>
                <a:r>
                  <a:rPr lang="zh-CN" altLang="en-US" sz="2000" dirty="0"/>
                  <a:t>递归式。</a:t>
                </a:r>
                <a:r>
                  <a:rPr lang="en-US" altLang="zh-CN" sz="2000" dirty="0"/>
                  <a:t>(f(0)=f(1)=1)</a:t>
                </a:r>
              </a:p>
              <a:p>
                <a:pPr marL="0" indent="0">
                  <a:lnSpc>
                    <a:spcPct val="110000"/>
                  </a:lnSpc>
                  <a:spcBef>
                    <a:spcPts val="0"/>
                  </a:spcBef>
                  <a:buNone/>
                </a:pPr>
                <a:r>
                  <a:rPr lang="en-US" altLang="zh-CN" sz="2000" dirty="0"/>
                  <a:t>(2) </a:t>
                </a:r>
                <a:r>
                  <a:rPr lang="zh-CN" altLang="en-US" sz="2000" dirty="0"/>
                  <a:t>递归式的解</a:t>
                </a:r>
              </a:p>
              <a:p>
                <a:pPr marL="0" indent="0">
                  <a:lnSpc>
                    <a:spcPct val="110000"/>
                  </a:lnSpc>
                  <a:spcBef>
                    <a:spcPts val="0"/>
                  </a:spcBef>
                  <a:buNone/>
                </a:pPr>
                <a:r>
                  <a:rPr lang="zh-CN" altLang="en-US" sz="2000" dirty="0"/>
                  <a:t>⼊栈设为</a:t>
                </a:r>
                <a:r>
                  <a:rPr lang="en-US" altLang="zh-CN" sz="2000" dirty="0"/>
                  <a:t>1</a:t>
                </a:r>
                <a:r>
                  <a:rPr lang="zh-CN" altLang="en-US" sz="2000" dirty="0"/>
                  <a:t>，出栈设为</a:t>
                </a:r>
                <a:r>
                  <a:rPr lang="en-US" altLang="zh-CN" sz="2000" dirty="0"/>
                  <a:t>0</a:t>
                </a:r>
                <a:r>
                  <a:rPr lang="zh-CN" altLang="en-US" sz="2000" dirty="0"/>
                  <a:t>，则</a:t>
                </a:r>
                <a:r>
                  <a:rPr lang="en-US" altLang="zh-CN" sz="2000" dirty="0"/>
                  <a:t>n</a:t>
                </a:r>
                <a:r>
                  <a:rPr lang="zh-CN" altLang="en-US" sz="2000" dirty="0"/>
                  <a:t>个</a:t>
                </a:r>
                <a:r>
                  <a:rPr lang="en-US" altLang="zh-CN" sz="2000" dirty="0"/>
                  <a:t>0</a:t>
                </a:r>
                <a:r>
                  <a:rPr lang="zh-CN" altLang="en-US" sz="2000" dirty="0"/>
                  <a:t>和</a:t>
                </a:r>
                <a:r>
                  <a:rPr lang="en-US" altLang="zh-CN" sz="2000" dirty="0"/>
                  <a:t>n</a:t>
                </a:r>
                <a:r>
                  <a:rPr lang="zh-CN" altLang="en-US" sz="2000" dirty="0"/>
                  <a:t>个</a:t>
                </a:r>
                <a:r>
                  <a:rPr lang="en-US" altLang="zh-CN" sz="2000" dirty="0"/>
                  <a:t>1</a:t>
                </a:r>
                <a:r>
                  <a:rPr lang="zh-CN" altLang="en-US" sz="2000" dirty="0"/>
                  <a:t>组成⼀个⻓度为</a:t>
                </a:r>
                <a:r>
                  <a:rPr lang="en-US" altLang="zh-CN" sz="2000" dirty="0"/>
                  <a:t>2n</a:t>
                </a:r>
                <a:r>
                  <a:rPr lang="zh-CN" altLang="en-US" sz="2000" dirty="0"/>
                  <a:t>的序列。并且这个序</a:t>
                </a:r>
              </a:p>
              <a:p>
                <a:pPr marL="0" indent="0">
                  <a:lnSpc>
                    <a:spcPct val="110000"/>
                  </a:lnSpc>
                  <a:spcBef>
                    <a:spcPts val="0"/>
                  </a:spcBef>
                  <a:buNone/>
                </a:pPr>
                <a:r>
                  <a:rPr lang="zh-CN" altLang="en-US" sz="2000" dirty="0"/>
                  <a:t>列从左向右扫描，</a:t>
                </a:r>
                <a:r>
                  <a:rPr lang="en-US" altLang="zh-CN" sz="2000" dirty="0"/>
                  <a:t>1</a:t>
                </a:r>
                <a:r>
                  <a:rPr lang="zh-CN" altLang="en-US" sz="2000" dirty="0"/>
                  <a:t>的个数不少于</a:t>
                </a:r>
                <a:r>
                  <a:rPr lang="en-US" altLang="zh-CN" sz="2000" dirty="0"/>
                  <a:t>0</a:t>
                </a:r>
                <a:r>
                  <a:rPr lang="zh-CN" altLang="en-US" sz="2000" dirty="0"/>
                  <a:t>的个数。</a:t>
                </a:r>
              </a:p>
              <a:p>
                <a:pPr marL="0" indent="0">
                  <a:lnSpc>
                    <a:spcPct val="110000"/>
                  </a:lnSpc>
                  <a:spcBef>
                    <a:spcPts val="0"/>
                  </a:spcBef>
                  <a:buNone/>
                </a:pPr>
                <a:r>
                  <a:rPr lang="zh-CN" altLang="en-US" sz="2000" dirty="0"/>
                  <a:t>所有情况减去</a:t>
                </a:r>
                <a:r>
                  <a:rPr lang="en-US" altLang="zh-CN" sz="2000" dirty="0"/>
                  <a:t>1</a:t>
                </a:r>
                <a:r>
                  <a:rPr lang="zh-CN" altLang="en-US" sz="2000" dirty="0"/>
                  <a:t>的个数少于</a:t>
                </a:r>
                <a:r>
                  <a:rPr lang="en-US" altLang="zh-CN" sz="2000" dirty="0"/>
                  <a:t>0</a:t>
                </a:r>
                <a:r>
                  <a:rPr lang="zh-CN" altLang="en-US" sz="2000" dirty="0"/>
                  <a:t>的个数就是卡特兰数的值。</a:t>
                </a:r>
              </a:p>
              <a:p>
                <a:pPr marL="0" indent="0">
                  <a:lnSpc>
                    <a:spcPct val="110000"/>
                  </a:lnSpc>
                  <a:spcBef>
                    <a:spcPts val="0"/>
                  </a:spcBef>
                  <a:buNone/>
                </a:pPr>
                <a:r>
                  <a:rPr lang="zh-CN" altLang="en-US" sz="2000" dirty="0"/>
                  <a:t>所有情况：</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sup>
                    </m:sSubSup>
                  </m:oMath>
                </a14:m>
                <a:endParaRPr lang="zh-CN" altLang="en-US" sz="2000" dirty="0"/>
              </a:p>
              <a:p>
                <a:pPr marL="0" indent="0">
                  <a:lnSpc>
                    <a:spcPct val="110000"/>
                  </a:lnSpc>
                  <a:spcBef>
                    <a:spcPts val="0"/>
                  </a:spcBef>
                  <a:buNone/>
                </a:pPr>
                <a:r>
                  <a:rPr lang="zh-CN" altLang="en-US" sz="2000" dirty="0"/>
                  <a:t>不合要求的</a:t>
                </a:r>
                <a:r>
                  <a:rPr lang="en-US" altLang="zh-CN" sz="2000" dirty="0"/>
                  <a:t>2n</a:t>
                </a:r>
                <a:r>
                  <a:rPr lang="zh-CN" altLang="en-US" sz="2000" dirty="0"/>
                  <a:t>位数与</a:t>
                </a:r>
                <a:r>
                  <a:rPr lang="en-US" altLang="zh-CN" sz="2000" dirty="0"/>
                  <a:t>n+1</a:t>
                </a:r>
                <a:r>
                  <a:rPr lang="zh-CN" altLang="en-US" sz="2000" dirty="0"/>
                  <a:t>个</a:t>
                </a:r>
                <a:r>
                  <a:rPr lang="en-US" altLang="zh-CN" sz="2000" dirty="0"/>
                  <a:t>0</a:t>
                </a:r>
                <a:r>
                  <a:rPr lang="zh-CN" altLang="en-US" sz="2000" dirty="0"/>
                  <a:t>，</a:t>
                </a:r>
                <a:r>
                  <a:rPr lang="en-US" altLang="zh-CN" sz="2000" dirty="0"/>
                  <a:t>n</a:t>
                </a:r>
                <a:r>
                  <a:rPr lang="zh-CN" altLang="en-US" sz="2000" dirty="0"/>
                  <a:t>－</a:t>
                </a:r>
                <a:r>
                  <a:rPr lang="en-US" altLang="zh-CN" sz="2000" dirty="0"/>
                  <a:t>1</a:t>
                </a:r>
                <a:r>
                  <a:rPr lang="zh-CN" altLang="en-US" sz="2000" dirty="0"/>
                  <a:t>个</a:t>
                </a:r>
                <a:r>
                  <a:rPr lang="en-US" altLang="zh-CN" sz="2000" dirty="0"/>
                  <a:t>1</a:t>
                </a:r>
                <a:r>
                  <a:rPr lang="zh-CN" altLang="en-US" sz="2000" dirty="0"/>
                  <a:t>组成的排列⼀⼀对应。</a:t>
                </a:r>
              </a:p>
              <a:p>
                <a:pPr marL="0" indent="0">
                  <a:lnSpc>
                    <a:spcPct val="110000"/>
                  </a:lnSpc>
                  <a:spcBef>
                    <a:spcPts val="0"/>
                  </a:spcBef>
                  <a:buNone/>
                </a:pPr>
                <a:r>
                  <a:rPr lang="zh-CN" altLang="en-US" sz="2000" dirty="0"/>
                  <a:t>不合要求的⽅案数：</a:t>
                </a:r>
                <a:r>
                  <a:rPr lang="en-US" altLang="zh-CN" sz="2000" b="0" dirty="0"/>
                  <a:t>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p>
                    </m:sSubSup>
                  </m:oMath>
                </a14:m>
                <a:endParaRPr lang="zh-CN" altLang="en-US" sz="2000" dirty="0"/>
              </a:p>
              <a:p>
                <a:pPr marL="0" indent="0">
                  <a:lnSpc>
                    <a:spcPct val="110000"/>
                  </a:lnSpc>
                  <a:spcBef>
                    <a:spcPts val="0"/>
                  </a:spcBef>
                  <a:buNone/>
                </a:pPr>
                <a:r>
                  <a:rPr lang="zh-CN" altLang="en-US" sz="2000" dirty="0"/>
                  <a:t>符合要求的⽅案数：</a:t>
                </a:r>
                <a:r>
                  <a:rPr lang="en-US" altLang="zh-CN" sz="2000" b="0" dirty="0"/>
                  <a:t>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sup>
                    </m:sSubSup>
                    <m:r>
                      <a:rPr lang="en-US" altLang="zh-CN" sz="2000" i="1">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p>
                    </m:sSubSup>
                    <m:r>
                      <a:rPr lang="en-US" altLang="zh-CN" sz="2000" i="1">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sup>
                    </m:sSubSup>
                    <m:r>
                      <m:rPr>
                        <m:lit/>
                      </m:rP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oMath>
                </a14:m>
                <a:endParaRPr lang="zh-CN" altLang="en-US" sz="2000" dirty="0"/>
              </a:p>
            </p:txBody>
          </p:sp>
        </mc:Choice>
        <mc:Fallback>
          <p:sp>
            <p:nvSpPr>
              <p:cNvPr id="4" name="内容占位符 3">
                <a:extLst>
                  <a:ext uri="{FF2B5EF4-FFF2-40B4-BE49-F238E27FC236}">
                    <a16:creationId xmlns:a16="http://schemas.microsoft.com/office/drawing/2014/main" id="{FA0D5128-CA30-AC1A-8EA8-58C13A51D59D}"/>
                  </a:ext>
                </a:extLst>
              </p:cNvPr>
              <p:cNvSpPr>
                <a:spLocks noGrp="1" noRot="1" noChangeAspect="1" noMove="1" noResize="1" noEditPoints="1" noAdjustHandles="1" noChangeArrowheads="1" noChangeShapeType="1" noTextEdit="1"/>
              </p:cNvSpPr>
              <p:nvPr>
                <p:ph idx="1"/>
              </p:nvPr>
            </p:nvSpPr>
            <p:spPr>
              <a:blipFill>
                <a:blip r:embed="rId2"/>
                <a:stretch>
                  <a:fillRect l="-580" t="-420" r="-17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491DB1C-CDAC-66DF-D7F6-8AB65311CC87}"/>
              </a:ext>
            </a:extLst>
          </p:cNvPr>
          <p:cNvPicPr>
            <a:picLocks noChangeAspect="1"/>
          </p:cNvPicPr>
          <p:nvPr/>
        </p:nvPicPr>
        <p:blipFill>
          <a:blip r:embed="rId3"/>
          <a:stretch>
            <a:fillRect/>
          </a:stretch>
        </p:blipFill>
        <p:spPr>
          <a:xfrm>
            <a:off x="838200" y="492345"/>
            <a:ext cx="10529481" cy="930275"/>
          </a:xfrm>
          <a:prstGeom prst="rect">
            <a:avLst/>
          </a:prstGeom>
        </p:spPr>
      </p:pic>
    </p:spTree>
    <p:extLst>
      <p:ext uri="{BB962C8B-B14F-4D97-AF65-F5344CB8AC3E}">
        <p14:creationId xmlns:p14="http://schemas.microsoft.com/office/powerpoint/2010/main" val="1919933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E9FE882-F28A-9175-A575-19FEAA3D1263}"/>
              </a:ext>
            </a:extLst>
          </p:cNvPr>
          <p:cNvPicPr>
            <a:picLocks noGrp="1" noChangeAspect="1"/>
          </p:cNvPicPr>
          <p:nvPr>
            <p:ph idx="1"/>
          </p:nvPr>
        </p:nvPicPr>
        <p:blipFill>
          <a:blip r:embed="rId2"/>
          <a:stretch>
            <a:fillRect/>
          </a:stretch>
        </p:blipFill>
        <p:spPr>
          <a:xfrm>
            <a:off x="838199" y="365125"/>
            <a:ext cx="10454067" cy="1456055"/>
          </a:xfrm>
        </p:spPr>
      </p:pic>
    </p:spTree>
    <p:extLst>
      <p:ext uri="{BB962C8B-B14F-4D97-AF65-F5344CB8AC3E}">
        <p14:creationId xmlns:p14="http://schemas.microsoft.com/office/powerpoint/2010/main" val="92554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E9FE882-F28A-9175-A575-19FEAA3D1263}"/>
              </a:ext>
            </a:extLst>
          </p:cNvPr>
          <p:cNvPicPr>
            <a:picLocks noGrp="1" noChangeAspect="1"/>
          </p:cNvPicPr>
          <p:nvPr>
            <p:ph idx="1"/>
          </p:nvPr>
        </p:nvPicPr>
        <p:blipFill>
          <a:blip r:embed="rId2"/>
          <a:stretch>
            <a:fillRect/>
          </a:stretch>
        </p:blipFill>
        <p:spPr>
          <a:xfrm>
            <a:off x="838199" y="365125"/>
            <a:ext cx="10454067" cy="1456055"/>
          </a:xfrm>
        </p:spPr>
      </p:pic>
      <p:sp>
        <p:nvSpPr>
          <p:cNvPr id="4" name="文本框 3">
            <a:extLst>
              <a:ext uri="{FF2B5EF4-FFF2-40B4-BE49-F238E27FC236}">
                <a16:creationId xmlns:a16="http://schemas.microsoft.com/office/drawing/2014/main" id="{58FAA2C1-690E-3D9C-6D81-87958DD7F1BC}"/>
              </a:ext>
            </a:extLst>
          </p:cNvPr>
          <p:cNvSpPr txBox="1"/>
          <p:nvPr/>
        </p:nvSpPr>
        <p:spPr>
          <a:xfrm>
            <a:off x="838198" y="1821180"/>
            <a:ext cx="10515600" cy="4801314"/>
          </a:xfrm>
          <a:prstGeom prst="rect">
            <a:avLst/>
          </a:prstGeom>
          <a:noFill/>
        </p:spPr>
        <p:txBody>
          <a:bodyPr wrap="square">
            <a:spAutoFit/>
          </a:bodyPr>
          <a:lstStyle/>
          <a:p>
            <a:r>
              <a:rPr lang="zh-CN" altLang="en-US" b="1" dirty="0"/>
              <a:t>证明：</a:t>
            </a:r>
            <a:endParaRPr lang="en-US" altLang="zh-CN" b="1" dirty="0"/>
          </a:p>
          <a:p>
            <a:r>
              <a:rPr lang="zh-CN" altLang="en-US" dirty="0"/>
              <a:t> </a:t>
            </a:r>
            <a:r>
              <a:rPr lang="en-US" altLang="zh-CN" dirty="0"/>
              <a:t>(1)</a:t>
            </a:r>
            <a:r>
              <a:rPr lang="zh-CN" altLang="en-US" dirty="0"/>
              <a:t>必要性：</a:t>
            </a:r>
            <a:r>
              <a:rPr lang="en-US" altLang="zh-CN" dirty="0"/>
              <a:t>(</a:t>
            </a:r>
            <a:r>
              <a:rPr lang="zh-CN" altLang="en-US" dirty="0"/>
              <a:t>反证法</a:t>
            </a:r>
            <a:r>
              <a:rPr lang="en-US" altLang="zh-CN" dirty="0"/>
              <a:t>) </a:t>
            </a:r>
          </a:p>
          <a:p>
            <a:pPr defTabSz="541338">
              <a:tabLst>
                <a:tab pos="449263" algn="l"/>
              </a:tabLst>
            </a:pPr>
            <a:r>
              <a:rPr lang="en-US" altLang="zh-CN" dirty="0"/>
              <a:t>	</a:t>
            </a:r>
            <a:r>
              <a:rPr lang="zh-CN" altLang="en-US" dirty="0"/>
              <a:t>若存在</a:t>
            </a:r>
            <a:r>
              <a:rPr lang="en-US" altLang="zh-CN" dirty="0" err="1"/>
              <a:t>i</a:t>
            </a:r>
            <a:r>
              <a:rPr lang="en-US" altLang="zh-CN" dirty="0"/>
              <a:t>, j, k</a:t>
            </a:r>
            <a:r>
              <a:rPr lang="zh-CN" altLang="en-US" dirty="0"/>
              <a:t>，</a:t>
            </a:r>
            <a:r>
              <a:rPr lang="en-US" altLang="zh-CN" dirty="0" err="1"/>
              <a:t>i</a:t>
            </a:r>
            <a:r>
              <a:rPr lang="en-US" altLang="zh-CN" dirty="0"/>
              <a:t> &lt; j &lt; k, </a:t>
            </a:r>
            <a:r>
              <a:rPr lang="zh-CN" altLang="en-US" dirty="0"/>
              <a:t>但 </a:t>
            </a:r>
            <a:r>
              <a:rPr lang="en-US" altLang="zh-CN" dirty="0" err="1"/>
              <a:t>Pj</a:t>
            </a:r>
            <a:r>
              <a:rPr lang="en-US" altLang="zh-CN" dirty="0"/>
              <a:t> &lt; Pk &lt; Pi.</a:t>
            </a:r>
            <a:r>
              <a:rPr lang="zh-CN" altLang="en-US" dirty="0"/>
              <a:t>考虑实际出栈情况： </a:t>
            </a:r>
            <a:endParaRPr lang="en-US" altLang="zh-CN" dirty="0"/>
          </a:p>
          <a:p>
            <a:pPr defTabSz="715963">
              <a:tabLst>
                <a:tab pos="449263" algn="l"/>
              </a:tabLst>
            </a:pPr>
            <a:r>
              <a:rPr lang="en-US" altLang="zh-CN" dirty="0"/>
              <a:t>	</a:t>
            </a:r>
            <a:r>
              <a:rPr lang="zh-CN" altLang="en-US" dirty="0"/>
              <a:t>在</a:t>
            </a:r>
            <a:r>
              <a:rPr lang="en-US" altLang="zh-CN" dirty="0" err="1"/>
              <a:t>Pj</a:t>
            </a:r>
            <a:r>
              <a:rPr lang="zh-CN" altLang="en-US" dirty="0"/>
              <a:t>和</a:t>
            </a:r>
            <a:r>
              <a:rPr lang="en-US" altLang="zh-CN" dirty="0"/>
              <a:t>Pk</a:t>
            </a:r>
            <a:r>
              <a:rPr lang="zh-CN" altLang="en-US" dirty="0"/>
              <a:t>在⼊栈队列头的时候，它们必须被压⼊栈。因为它们后⾯有编号更⼤的</a:t>
            </a:r>
            <a:r>
              <a:rPr lang="en-US" altLang="zh-CN" dirty="0"/>
              <a:t>Pi</a:t>
            </a:r>
            <a:r>
              <a:rPr lang="zh-CN" altLang="en-US" dirty="0"/>
              <a:t>，</a:t>
            </a:r>
            <a:r>
              <a:rPr lang="en-US" altLang="zh-CN" dirty="0"/>
              <a:t>Pi</a:t>
            </a:r>
            <a:r>
              <a:rPr lang="zh-CN" altLang="en-US" dirty="0"/>
              <a:t>要在</a:t>
            </a:r>
            <a:r>
              <a:rPr lang="en-US" altLang="zh-CN" dirty="0" err="1"/>
              <a:t>Pj,Pk</a:t>
            </a:r>
            <a:r>
              <a:rPr lang="zh-CN" altLang="en-US" dirty="0"/>
              <a:t>之前被挪到出栈，⽽这个动作只有在</a:t>
            </a:r>
            <a:r>
              <a:rPr lang="en-US" altLang="zh-CN" dirty="0" err="1"/>
              <a:t>Pj,Pk</a:t>
            </a:r>
            <a:r>
              <a:rPr lang="zh-CN" altLang="en-US" dirty="0"/>
              <a:t>都在栈中才能完成。 </a:t>
            </a:r>
            <a:endParaRPr lang="en-US" altLang="zh-CN" dirty="0"/>
          </a:p>
          <a:p>
            <a:pPr defTabSz="715963">
              <a:tabLst>
                <a:tab pos="449263" algn="l"/>
              </a:tabLst>
            </a:pPr>
            <a:r>
              <a:rPr lang="en-US" altLang="zh-CN" dirty="0"/>
              <a:t>	</a:t>
            </a:r>
            <a:r>
              <a:rPr lang="zh-CN" altLang="en-US" dirty="0"/>
              <a:t>⽽</a:t>
            </a:r>
            <a:r>
              <a:rPr lang="en-US" altLang="zh-CN" dirty="0" err="1"/>
              <a:t>Pj</a:t>
            </a:r>
            <a:r>
              <a:rPr lang="zh-CN" altLang="en-US" dirty="0"/>
              <a:t>和</a:t>
            </a:r>
            <a:r>
              <a:rPr lang="en-US" altLang="zh-CN" dirty="0"/>
              <a:t>Pk</a:t>
            </a:r>
            <a:r>
              <a:rPr lang="zh-CN" altLang="en-US" dirty="0"/>
              <a:t>在进栈的顺序是⼀定的，即</a:t>
            </a:r>
            <a:r>
              <a:rPr lang="en-US" altLang="zh-CN" dirty="0" err="1"/>
              <a:t>Pj</a:t>
            </a:r>
            <a:r>
              <a:rPr lang="zh-CN" altLang="en-US" dirty="0"/>
              <a:t>在</a:t>
            </a:r>
            <a:r>
              <a:rPr lang="en-US" altLang="zh-CN" dirty="0"/>
              <a:t>Pk</a:t>
            </a:r>
            <a:r>
              <a:rPr lang="zh-CN" altLang="en-US" dirty="0"/>
              <a:t>之前。由栈</a:t>
            </a:r>
            <a:r>
              <a:rPr lang="en-US" altLang="zh-CN" dirty="0"/>
              <a:t>LIFO</a:t>
            </a:r>
            <a:r>
              <a:rPr lang="zh-CN" altLang="en-US" dirty="0"/>
              <a:t>的性质，推得</a:t>
            </a:r>
            <a:r>
              <a:rPr lang="en-US" altLang="zh-CN" dirty="0"/>
              <a:t>Pk </a:t>
            </a:r>
            <a:r>
              <a:rPr lang="zh-CN" altLang="en-US" dirty="0"/>
              <a:t>必在</a:t>
            </a:r>
            <a:r>
              <a:rPr lang="en-US" altLang="zh-CN" dirty="0" err="1"/>
              <a:t>Pj</a:t>
            </a:r>
            <a:r>
              <a:rPr lang="zh-CN" altLang="en-US" dirty="0"/>
              <a:t>之前出栈，即</a:t>
            </a:r>
            <a:r>
              <a:rPr lang="en-US" altLang="zh-CN" dirty="0"/>
              <a:t>Pk</a:t>
            </a:r>
            <a:r>
              <a:rPr lang="zh-CN" altLang="en-US" dirty="0"/>
              <a:t>在出栈序列中的位置在</a:t>
            </a:r>
            <a:r>
              <a:rPr lang="en-US" altLang="zh-CN" dirty="0" err="1"/>
              <a:t>Pj</a:t>
            </a:r>
            <a:r>
              <a:rPr lang="zh-CN" altLang="en-US" dirty="0"/>
              <a:t>前，⽭盾；必要性得证。</a:t>
            </a:r>
            <a:endParaRPr lang="en-US" altLang="zh-CN" dirty="0"/>
          </a:p>
          <a:p>
            <a:pPr defTabSz="715963">
              <a:tabLst>
                <a:tab pos="449263" algn="l"/>
              </a:tabLst>
            </a:pPr>
            <a:r>
              <a:rPr lang="zh-CN" altLang="en-US" dirty="0"/>
              <a:t> </a:t>
            </a:r>
            <a:endParaRPr lang="en-US" altLang="zh-CN" dirty="0"/>
          </a:p>
          <a:p>
            <a:pPr defTabSz="715963">
              <a:tabLst>
                <a:tab pos="449263" algn="l"/>
              </a:tabLst>
            </a:pPr>
            <a:r>
              <a:rPr lang="en-US" altLang="zh-CN" dirty="0"/>
              <a:t>(2)</a:t>
            </a:r>
            <a:r>
              <a:rPr lang="zh-CN" altLang="en-US" dirty="0"/>
              <a:t>充分性：</a:t>
            </a:r>
            <a:r>
              <a:rPr lang="en-US" altLang="zh-CN" dirty="0"/>
              <a:t>(</a:t>
            </a:r>
            <a:r>
              <a:rPr lang="zh-CN" altLang="en-US" dirty="0"/>
              <a:t>数学归纳法</a:t>
            </a:r>
            <a:r>
              <a:rPr lang="en-US" altLang="zh-CN" dirty="0"/>
              <a:t>)</a:t>
            </a:r>
          </a:p>
          <a:p>
            <a:pPr defTabSz="715963">
              <a:tabLst>
                <a:tab pos="541338" algn="l"/>
              </a:tabLst>
            </a:pPr>
            <a:r>
              <a:rPr lang="en-US" altLang="zh-CN" dirty="0"/>
              <a:t>	</a:t>
            </a:r>
            <a:r>
              <a:rPr lang="zh-CN" altLang="en-US" dirty="0"/>
              <a:t>当</a:t>
            </a:r>
            <a:r>
              <a:rPr lang="en-US" altLang="zh-CN" dirty="0"/>
              <a:t>n=3</a:t>
            </a:r>
            <a:r>
              <a:rPr lang="zh-CN" altLang="en-US" dirty="0"/>
              <a:t>时，满⾜约束条件（不存在下标</a:t>
            </a:r>
            <a:r>
              <a:rPr lang="en-US" altLang="zh-CN" dirty="0" err="1"/>
              <a:t>i</a:t>
            </a:r>
            <a:r>
              <a:rPr lang="zh-CN" altLang="en-US" dirty="0"/>
              <a:t>，</a:t>
            </a:r>
            <a:r>
              <a:rPr lang="en-US" altLang="zh-CN" dirty="0"/>
              <a:t>j</a:t>
            </a:r>
            <a:r>
              <a:rPr lang="zh-CN" altLang="en-US" dirty="0"/>
              <a:t>，</a:t>
            </a:r>
            <a:r>
              <a:rPr lang="en-US" altLang="zh-CN" dirty="0"/>
              <a:t>k</a:t>
            </a:r>
            <a:r>
              <a:rPr lang="zh-CN" altLang="en-US" dirty="0"/>
              <a:t>，满⾜</a:t>
            </a:r>
            <a:r>
              <a:rPr lang="en-US" altLang="zh-CN" dirty="0" err="1"/>
              <a:t>i</a:t>
            </a:r>
            <a:r>
              <a:rPr lang="en-US" altLang="zh-CN" dirty="0"/>
              <a:t>&lt;j&lt;k </a:t>
            </a:r>
            <a:r>
              <a:rPr lang="zh-CN" altLang="en-US" dirty="0"/>
              <a:t>同时 </a:t>
            </a:r>
            <a:r>
              <a:rPr lang="en-US" altLang="zh-CN" dirty="0" err="1"/>
              <a:t>Pj</a:t>
            </a:r>
            <a:r>
              <a:rPr lang="en-US" altLang="zh-CN" dirty="0"/>
              <a:t>&lt;Pk&lt;Pi</a:t>
            </a:r>
            <a:r>
              <a:rPr lang="zh-CN" altLang="en-US" dirty="0"/>
              <a:t>）的序列有</a:t>
            </a:r>
            <a:r>
              <a:rPr lang="en-US" altLang="zh-CN" dirty="0"/>
              <a:t>5</a:t>
            </a:r>
            <a:r>
              <a:rPr lang="zh-CN" altLang="en-US" dirty="0"/>
              <a:t>种：</a:t>
            </a:r>
            <a:r>
              <a:rPr lang="en-US" altLang="zh-CN" dirty="0"/>
              <a:t>123</a:t>
            </a:r>
            <a:r>
              <a:rPr lang="zh-CN" altLang="en-US" dirty="0"/>
              <a:t>、</a:t>
            </a:r>
            <a:r>
              <a:rPr lang="en-US" altLang="zh-CN" dirty="0"/>
              <a:t>132</a:t>
            </a:r>
            <a:r>
              <a:rPr lang="zh-CN" altLang="en-US" dirty="0"/>
              <a:t>、</a:t>
            </a:r>
            <a:r>
              <a:rPr lang="en-US" altLang="zh-CN" dirty="0"/>
              <a:t>213</a:t>
            </a:r>
            <a:r>
              <a:rPr lang="zh-CN" altLang="en-US" dirty="0"/>
              <a:t>、</a:t>
            </a:r>
            <a:r>
              <a:rPr lang="en-US" altLang="zh-CN" dirty="0"/>
              <a:t>231</a:t>
            </a:r>
            <a:r>
              <a:rPr lang="zh-CN" altLang="en-US" dirty="0"/>
              <a:t>、</a:t>
            </a:r>
            <a:r>
              <a:rPr lang="en-US" altLang="zh-CN" dirty="0"/>
              <a:t>321</a:t>
            </a:r>
            <a:r>
              <a:rPr lang="zh-CN" altLang="en-US" dirty="0"/>
              <a:t>，都可以利⽤栈得到；</a:t>
            </a:r>
            <a:endParaRPr lang="en-US" altLang="zh-CN" dirty="0"/>
          </a:p>
          <a:p>
            <a:pPr defTabSz="715963">
              <a:tabLst>
                <a:tab pos="449263" algn="l"/>
              </a:tabLst>
            </a:pPr>
            <a:r>
              <a:rPr lang="en-US" altLang="zh-CN" dirty="0"/>
              <a:t>	</a:t>
            </a:r>
            <a:r>
              <a:rPr lang="zh-CN" altLang="en-US" dirty="0"/>
              <a:t>假设命题在元素个数为</a:t>
            </a:r>
            <a:r>
              <a:rPr lang="en-US" altLang="zh-CN" dirty="0"/>
              <a:t>n-1</a:t>
            </a:r>
            <a:r>
              <a:rPr lang="zh-CN" altLang="en-US" dirty="0"/>
              <a:t>时成⽴，证明在元素个数为</a:t>
            </a:r>
            <a:r>
              <a:rPr lang="en-US" altLang="zh-CN" dirty="0"/>
              <a:t>n</a:t>
            </a:r>
            <a:r>
              <a:rPr lang="zh-CN" altLang="en-US" dirty="0"/>
              <a:t>时成⽴：</a:t>
            </a:r>
            <a:endParaRPr lang="en-US" altLang="zh-CN" dirty="0"/>
          </a:p>
          <a:p>
            <a:pPr defTabSz="715963">
              <a:tabLst>
                <a:tab pos="449263" algn="l"/>
              </a:tabLst>
            </a:pPr>
            <a:r>
              <a:rPr lang="en-US" altLang="zh-CN" dirty="0"/>
              <a:t>	</a:t>
            </a:r>
            <a:r>
              <a:rPr lang="zh-CN" altLang="en-US" dirty="0"/>
              <a:t>序列</a:t>
            </a:r>
            <a:r>
              <a:rPr lang="en-US" altLang="zh-CN" dirty="0"/>
              <a:t>P1, P2, …, </a:t>
            </a:r>
            <a:r>
              <a:rPr lang="en-US" altLang="zh-CN" dirty="0" err="1"/>
              <a:t>Pn</a:t>
            </a:r>
            <a:r>
              <a:rPr lang="zh-CN" altLang="en-US" dirty="0"/>
              <a:t>中，设</a:t>
            </a:r>
            <a:r>
              <a:rPr lang="en-US" altLang="zh-CN" dirty="0"/>
              <a:t>Pi = n</a:t>
            </a:r>
            <a:r>
              <a:rPr lang="zh-CN" altLang="en-US" dirty="0"/>
              <a:t>。则</a:t>
            </a:r>
            <a:r>
              <a:rPr lang="en-US" altLang="zh-CN" dirty="0"/>
              <a:t>P1,…,Pi-1,Pi+1,…,</a:t>
            </a:r>
            <a:r>
              <a:rPr lang="en-US" altLang="zh-CN" dirty="0" err="1"/>
              <a:t>Pn</a:t>
            </a:r>
            <a:r>
              <a:rPr lang="zh-CN" altLang="en-US" dirty="0"/>
              <a:t>是由</a:t>
            </a:r>
            <a:r>
              <a:rPr lang="en-US" altLang="zh-CN" dirty="0"/>
              <a:t>1,2,…,n-1</a:t>
            </a:r>
            <a:r>
              <a:rPr lang="zh-CN" altLang="en-US" dirty="0"/>
              <a:t>组成的排列，且满⾜约束条件 由归纳假设知该序列可以利⽤栈得到。设</a:t>
            </a:r>
            <a:r>
              <a:rPr lang="en-US" altLang="zh-CN" dirty="0" err="1"/>
              <a:t>Pj</a:t>
            </a:r>
            <a:r>
              <a:rPr lang="en-US" altLang="zh-CN" dirty="0"/>
              <a:t> = n-1</a:t>
            </a:r>
            <a:r>
              <a:rPr lang="zh-CN" altLang="en-US" dirty="0"/>
              <a:t>，则分两种情况： </a:t>
            </a:r>
            <a:endParaRPr lang="en-US" altLang="zh-CN" dirty="0"/>
          </a:p>
          <a:p>
            <a:pPr defTabSz="715963">
              <a:tabLst>
                <a:tab pos="449263" algn="l"/>
              </a:tabLst>
            </a:pPr>
            <a:r>
              <a:rPr lang="en-US" altLang="zh-CN" dirty="0"/>
              <a:t>	(a) j ≤ i-1</a:t>
            </a:r>
            <a:r>
              <a:rPr lang="zh-CN" altLang="en-US" dirty="0"/>
              <a:t>时： </a:t>
            </a:r>
            <a:r>
              <a:rPr lang="en-US" altLang="zh-CN" dirty="0"/>
              <a:t>j ≤ i-1</a:t>
            </a:r>
            <a:r>
              <a:rPr lang="zh-CN" altLang="en-US" dirty="0"/>
              <a:t>说明</a:t>
            </a:r>
            <a:r>
              <a:rPr lang="en-US" altLang="zh-CN" dirty="0"/>
              <a:t>n-1</a:t>
            </a:r>
            <a:r>
              <a:rPr lang="zh-CN" altLang="en-US" dirty="0"/>
              <a:t>在弹出</a:t>
            </a:r>
            <a:r>
              <a:rPr lang="en-US" altLang="zh-CN" dirty="0"/>
              <a:t>Pi-1</a:t>
            </a:r>
            <a:r>
              <a:rPr lang="zh-CN" altLang="en-US" dirty="0"/>
              <a:t>之前已经压⼊栈中，因此当</a:t>
            </a:r>
            <a:r>
              <a:rPr lang="en-US" altLang="zh-CN" dirty="0"/>
              <a:t>Pi-1</a:t>
            </a:r>
            <a:r>
              <a:rPr lang="zh-CN" altLang="en-US" dirty="0"/>
              <a:t>从栈中弹出之后，将</a:t>
            </a:r>
            <a:r>
              <a:rPr lang="en-US" altLang="zh-CN" dirty="0"/>
              <a:t>n</a:t>
            </a:r>
            <a:r>
              <a:rPr lang="zh-CN" altLang="en-US" dirty="0"/>
              <a:t>压⼊栈中并⽴即弹出，之后按照</a:t>
            </a:r>
            <a:r>
              <a:rPr lang="en-US" altLang="zh-CN" dirty="0"/>
              <a:t>Pi+1,…,</a:t>
            </a:r>
            <a:r>
              <a:rPr lang="en-US" altLang="zh-CN" dirty="0" err="1"/>
              <a:t>Pn</a:t>
            </a:r>
            <a:r>
              <a:rPr lang="zh-CN" altLang="en-US" dirty="0"/>
              <a:t>原先的顺序弹栈，即可获得</a:t>
            </a:r>
            <a:r>
              <a:rPr lang="en-US" altLang="zh-CN" dirty="0"/>
              <a:t>P1, P2, …, </a:t>
            </a:r>
            <a:r>
              <a:rPr lang="en-US" altLang="zh-CN" dirty="0" err="1"/>
              <a:t>Pn</a:t>
            </a:r>
            <a:r>
              <a:rPr lang="zh-CN" altLang="en-US" dirty="0"/>
              <a:t>。</a:t>
            </a:r>
            <a:endParaRPr lang="en-US" altLang="zh-CN" dirty="0"/>
          </a:p>
          <a:p>
            <a:pPr defTabSz="715963">
              <a:tabLst>
                <a:tab pos="449263" algn="l"/>
              </a:tabLst>
            </a:pPr>
            <a:r>
              <a:rPr lang="en-US" altLang="zh-CN" dirty="0"/>
              <a:t>	</a:t>
            </a:r>
            <a:endParaRPr lang="zh-CN" altLang="en-US" dirty="0"/>
          </a:p>
        </p:txBody>
      </p:sp>
    </p:spTree>
    <p:extLst>
      <p:ext uri="{BB962C8B-B14F-4D97-AF65-F5344CB8AC3E}">
        <p14:creationId xmlns:p14="http://schemas.microsoft.com/office/powerpoint/2010/main" val="160065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E9FE882-F28A-9175-A575-19FEAA3D1263}"/>
              </a:ext>
            </a:extLst>
          </p:cNvPr>
          <p:cNvPicPr>
            <a:picLocks noGrp="1" noChangeAspect="1"/>
          </p:cNvPicPr>
          <p:nvPr>
            <p:ph idx="1"/>
          </p:nvPr>
        </p:nvPicPr>
        <p:blipFill>
          <a:blip r:embed="rId2"/>
          <a:stretch>
            <a:fillRect/>
          </a:stretch>
        </p:blipFill>
        <p:spPr>
          <a:xfrm>
            <a:off x="838199" y="365125"/>
            <a:ext cx="10454067" cy="1456055"/>
          </a:xfrm>
        </p:spPr>
      </p:pic>
      <p:sp>
        <p:nvSpPr>
          <p:cNvPr id="4" name="文本框 3">
            <a:extLst>
              <a:ext uri="{FF2B5EF4-FFF2-40B4-BE49-F238E27FC236}">
                <a16:creationId xmlns:a16="http://schemas.microsoft.com/office/drawing/2014/main" id="{58FAA2C1-690E-3D9C-6D81-87958DD7F1BC}"/>
              </a:ext>
            </a:extLst>
          </p:cNvPr>
          <p:cNvSpPr txBox="1"/>
          <p:nvPr/>
        </p:nvSpPr>
        <p:spPr>
          <a:xfrm>
            <a:off x="838198" y="1821180"/>
            <a:ext cx="10515600" cy="4247317"/>
          </a:xfrm>
          <a:prstGeom prst="rect">
            <a:avLst/>
          </a:prstGeom>
          <a:noFill/>
        </p:spPr>
        <p:txBody>
          <a:bodyPr wrap="square">
            <a:spAutoFit/>
          </a:bodyPr>
          <a:lstStyle/>
          <a:p>
            <a:pPr defTabSz="715963">
              <a:tabLst>
                <a:tab pos="449263" algn="l"/>
              </a:tabLst>
            </a:pPr>
            <a:r>
              <a:rPr lang="en-US" altLang="zh-CN" dirty="0"/>
              <a:t>(2)</a:t>
            </a:r>
            <a:r>
              <a:rPr lang="zh-CN" altLang="en-US" dirty="0"/>
              <a:t>充分性：</a:t>
            </a:r>
            <a:r>
              <a:rPr lang="en-US" altLang="zh-CN" dirty="0"/>
              <a:t>(</a:t>
            </a:r>
            <a:r>
              <a:rPr lang="zh-CN" altLang="en-US" dirty="0"/>
              <a:t>数学归纳法</a:t>
            </a:r>
            <a:r>
              <a:rPr lang="en-US" altLang="zh-CN" dirty="0"/>
              <a:t>)</a:t>
            </a:r>
          </a:p>
          <a:p>
            <a:pPr defTabSz="715963">
              <a:tabLst>
                <a:tab pos="449263" algn="l"/>
              </a:tabLst>
            </a:pPr>
            <a:r>
              <a:rPr lang="en-US" altLang="zh-CN" dirty="0"/>
              <a:t>	 </a:t>
            </a:r>
            <a:r>
              <a:rPr lang="zh-CN" altLang="en-US" dirty="0"/>
              <a:t>当</a:t>
            </a:r>
            <a:r>
              <a:rPr lang="en-US" altLang="zh-CN" dirty="0"/>
              <a:t>n=3</a:t>
            </a:r>
            <a:r>
              <a:rPr lang="zh-CN" altLang="en-US" dirty="0"/>
              <a:t>时，满⾜约束条件（不存在下标</a:t>
            </a:r>
            <a:r>
              <a:rPr lang="en-US" altLang="zh-CN" dirty="0" err="1"/>
              <a:t>i</a:t>
            </a:r>
            <a:r>
              <a:rPr lang="zh-CN" altLang="en-US" dirty="0"/>
              <a:t>，</a:t>
            </a:r>
            <a:r>
              <a:rPr lang="en-US" altLang="zh-CN" dirty="0"/>
              <a:t>j</a:t>
            </a:r>
            <a:r>
              <a:rPr lang="zh-CN" altLang="en-US" dirty="0"/>
              <a:t>，</a:t>
            </a:r>
            <a:r>
              <a:rPr lang="en-US" altLang="zh-CN" dirty="0"/>
              <a:t>k</a:t>
            </a:r>
            <a:r>
              <a:rPr lang="zh-CN" altLang="en-US" dirty="0"/>
              <a:t>，满⾜</a:t>
            </a:r>
            <a:r>
              <a:rPr lang="en-US" altLang="zh-CN" dirty="0" err="1"/>
              <a:t>i</a:t>
            </a:r>
            <a:r>
              <a:rPr lang="en-US" altLang="zh-CN" dirty="0"/>
              <a:t>&lt;j&lt;k </a:t>
            </a:r>
            <a:r>
              <a:rPr lang="zh-CN" altLang="en-US" dirty="0"/>
              <a:t>同时 </a:t>
            </a:r>
            <a:r>
              <a:rPr lang="en-US" altLang="zh-CN" dirty="0" err="1"/>
              <a:t>Pj</a:t>
            </a:r>
            <a:r>
              <a:rPr lang="en-US" altLang="zh-CN" dirty="0"/>
              <a:t>&lt;Pk&lt;Pi</a:t>
            </a:r>
            <a:r>
              <a:rPr lang="zh-CN" altLang="en-US" dirty="0"/>
              <a:t>）的序列有</a:t>
            </a:r>
            <a:r>
              <a:rPr lang="en-US" altLang="zh-CN" dirty="0"/>
              <a:t>5</a:t>
            </a:r>
            <a:r>
              <a:rPr lang="zh-CN" altLang="en-US" dirty="0"/>
              <a:t>种：</a:t>
            </a:r>
            <a:r>
              <a:rPr lang="en-US" altLang="zh-CN" dirty="0"/>
              <a:t>123</a:t>
            </a:r>
            <a:r>
              <a:rPr lang="zh-CN" altLang="en-US" dirty="0"/>
              <a:t>、</a:t>
            </a:r>
            <a:r>
              <a:rPr lang="en-US" altLang="zh-CN" dirty="0"/>
              <a:t>132</a:t>
            </a:r>
            <a:r>
              <a:rPr lang="zh-CN" altLang="en-US" dirty="0"/>
              <a:t>、</a:t>
            </a:r>
            <a:r>
              <a:rPr lang="en-US" altLang="zh-CN" dirty="0"/>
              <a:t>213</a:t>
            </a:r>
            <a:r>
              <a:rPr lang="zh-CN" altLang="en-US" dirty="0"/>
              <a:t>、</a:t>
            </a:r>
            <a:r>
              <a:rPr lang="en-US" altLang="zh-CN" dirty="0"/>
              <a:t>231</a:t>
            </a:r>
            <a:r>
              <a:rPr lang="zh-CN" altLang="en-US" dirty="0"/>
              <a:t>、</a:t>
            </a:r>
            <a:r>
              <a:rPr lang="en-US" altLang="zh-CN" dirty="0"/>
              <a:t>321</a:t>
            </a:r>
            <a:r>
              <a:rPr lang="zh-CN" altLang="en-US" dirty="0"/>
              <a:t>，都可以利⽤栈得到；</a:t>
            </a:r>
            <a:endParaRPr lang="en-US" altLang="zh-CN" dirty="0"/>
          </a:p>
          <a:p>
            <a:pPr defTabSz="715963">
              <a:tabLst>
                <a:tab pos="449263" algn="l"/>
              </a:tabLst>
            </a:pPr>
            <a:r>
              <a:rPr lang="en-US" altLang="zh-CN" dirty="0"/>
              <a:t>	</a:t>
            </a:r>
            <a:r>
              <a:rPr lang="zh-CN" altLang="en-US" dirty="0"/>
              <a:t>假设命题在元素个数为</a:t>
            </a:r>
            <a:r>
              <a:rPr lang="en-US" altLang="zh-CN" dirty="0"/>
              <a:t>n-1</a:t>
            </a:r>
            <a:r>
              <a:rPr lang="zh-CN" altLang="en-US" dirty="0"/>
              <a:t>时成⽴，证明在元素个数为</a:t>
            </a:r>
            <a:r>
              <a:rPr lang="en-US" altLang="zh-CN" dirty="0"/>
              <a:t>n</a:t>
            </a:r>
            <a:r>
              <a:rPr lang="zh-CN" altLang="en-US" dirty="0"/>
              <a:t>时成⽴：</a:t>
            </a:r>
            <a:endParaRPr lang="en-US" altLang="zh-CN" dirty="0"/>
          </a:p>
          <a:p>
            <a:pPr defTabSz="715963">
              <a:tabLst>
                <a:tab pos="449263" algn="l"/>
              </a:tabLst>
            </a:pPr>
            <a:r>
              <a:rPr lang="en-US" altLang="zh-CN" dirty="0"/>
              <a:t>	</a:t>
            </a:r>
            <a:r>
              <a:rPr lang="zh-CN" altLang="en-US" dirty="0"/>
              <a:t>序列</a:t>
            </a:r>
            <a:r>
              <a:rPr lang="en-US" altLang="zh-CN" dirty="0"/>
              <a:t>P1, P2, …, </a:t>
            </a:r>
            <a:r>
              <a:rPr lang="en-US" altLang="zh-CN" dirty="0" err="1"/>
              <a:t>Pn</a:t>
            </a:r>
            <a:r>
              <a:rPr lang="zh-CN" altLang="en-US" dirty="0"/>
              <a:t>中，设</a:t>
            </a:r>
            <a:r>
              <a:rPr lang="en-US" altLang="zh-CN" dirty="0"/>
              <a:t>Pi = n</a:t>
            </a:r>
            <a:r>
              <a:rPr lang="zh-CN" altLang="en-US" dirty="0"/>
              <a:t>。则</a:t>
            </a:r>
            <a:r>
              <a:rPr lang="en-US" altLang="zh-CN" dirty="0"/>
              <a:t>P1,…,Pi-1,Pi+1,…,</a:t>
            </a:r>
            <a:r>
              <a:rPr lang="en-US" altLang="zh-CN" dirty="0" err="1"/>
              <a:t>Pn</a:t>
            </a:r>
            <a:r>
              <a:rPr lang="zh-CN" altLang="en-US" dirty="0"/>
              <a:t>是由</a:t>
            </a:r>
            <a:r>
              <a:rPr lang="en-US" altLang="zh-CN" dirty="0"/>
              <a:t>1,2,…,n-1</a:t>
            </a:r>
            <a:r>
              <a:rPr lang="zh-CN" altLang="en-US" dirty="0"/>
              <a:t>组成的排列，且满⾜约束条件 由归纳假设知该序列可以利⽤栈得到。设</a:t>
            </a:r>
            <a:r>
              <a:rPr lang="en-US" altLang="zh-CN" dirty="0" err="1"/>
              <a:t>Pj</a:t>
            </a:r>
            <a:r>
              <a:rPr lang="en-US" altLang="zh-CN" dirty="0"/>
              <a:t> = n-1</a:t>
            </a:r>
            <a:r>
              <a:rPr lang="zh-CN" altLang="en-US" dirty="0"/>
              <a:t>，则分两种情况： </a:t>
            </a:r>
            <a:endParaRPr lang="en-US" altLang="zh-CN" dirty="0"/>
          </a:p>
          <a:p>
            <a:pPr defTabSz="715963">
              <a:tabLst>
                <a:tab pos="449263" algn="l"/>
              </a:tabLst>
            </a:pPr>
            <a:r>
              <a:rPr lang="en-US" altLang="zh-CN" dirty="0"/>
              <a:t>	(a) j ≤ i-1</a:t>
            </a:r>
            <a:r>
              <a:rPr lang="zh-CN" altLang="en-US" dirty="0"/>
              <a:t>时： </a:t>
            </a:r>
            <a:r>
              <a:rPr lang="en-US" altLang="zh-CN" dirty="0"/>
              <a:t>j ≤ i-1</a:t>
            </a:r>
            <a:r>
              <a:rPr lang="zh-CN" altLang="en-US" dirty="0"/>
              <a:t>说明</a:t>
            </a:r>
            <a:r>
              <a:rPr lang="en-US" altLang="zh-CN" dirty="0"/>
              <a:t>n-1</a:t>
            </a:r>
            <a:r>
              <a:rPr lang="zh-CN" altLang="en-US" dirty="0"/>
              <a:t>在弹出</a:t>
            </a:r>
            <a:r>
              <a:rPr lang="en-US" altLang="zh-CN" dirty="0"/>
              <a:t>Pi-1</a:t>
            </a:r>
            <a:r>
              <a:rPr lang="zh-CN" altLang="en-US" dirty="0"/>
              <a:t>之前已经压⼊栈中，因此当</a:t>
            </a:r>
            <a:r>
              <a:rPr lang="en-US" altLang="zh-CN" dirty="0"/>
              <a:t>Pi-1</a:t>
            </a:r>
            <a:r>
              <a:rPr lang="zh-CN" altLang="en-US" dirty="0"/>
              <a:t>从栈中弹出之后，将</a:t>
            </a:r>
            <a:r>
              <a:rPr lang="en-US" altLang="zh-CN" dirty="0"/>
              <a:t>n</a:t>
            </a:r>
            <a:r>
              <a:rPr lang="zh-CN" altLang="en-US" dirty="0"/>
              <a:t>压⼊栈中并⽴即弹出，之后按照</a:t>
            </a:r>
            <a:r>
              <a:rPr lang="en-US" altLang="zh-CN" dirty="0"/>
              <a:t>Pi+1,…,</a:t>
            </a:r>
            <a:r>
              <a:rPr lang="en-US" altLang="zh-CN" dirty="0" err="1"/>
              <a:t>Pn</a:t>
            </a:r>
            <a:r>
              <a:rPr lang="zh-CN" altLang="en-US" dirty="0"/>
              <a:t>原先的顺序弹栈，即可获得</a:t>
            </a:r>
            <a:r>
              <a:rPr lang="en-US" altLang="zh-CN" dirty="0"/>
              <a:t>P1, P2, …, </a:t>
            </a:r>
            <a:r>
              <a:rPr lang="en-US" altLang="zh-CN" dirty="0" err="1"/>
              <a:t>Pn</a:t>
            </a:r>
            <a:r>
              <a:rPr lang="zh-CN" altLang="en-US" dirty="0"/>
              <a:t>。</a:t>
            </a:r>
            <a:endParaRPr lang="en-US" altLang="zh-CN" dirty="0"/>
          </a:p>
          <a:p>
            <a:pPr defTabSz="715963">
              <a:tabLst>
                <a:tab pos="449263" algn="l"/>
              </a:tabLst>
            </a:pPr>
            <a:r>
              <a:rPr lang="en-US" altLang="zh-CN" dirty="0"/>
              <a:t>	(b) j ≥ i+1</a:t>
            </a:r>
            <a:r>
              <a:rPr lang="zh-CN" altLang="en-US" dirty="0"/>
              <a:t>时：⾸先证明当</a:t>
            </a:r>
            <a:r>
              <a:rPr lang="en-US" altLang="zh-CN" dirty="0"/>
              <a:t>j ≥ i+1</a:t>
            </a:r>
            <a:r>
              <a:rPr lang="zh-CN" altLang="en-US" dirty="0"/>
              <a:t>时，</a:t>
            </a:r>
            <a:r>
              <a:rPr lang="en-US" altLang="zh-CN" dirty="0"/>
              <a:t>j⼀</a:t>
            </a:r>
            <a:r>
              <a:rPr lang="zh-CN" altLang="en-US" dirty="0"/>
              <a:t>定等于</a:t>
            </a:r>
            <a:r>
              <a:rPr lang="en-US" altLang="zh-CN" dirty="0"/>
              <a:t>i+1</a:t>
            </a:r>
            <a:r>
              <a:rPr lang="zh-CN" altLang="en-US" dirty="0"/>
              <a:t>。利⽤反证法：若</a:t>
            </a:r>
            <a:r>
              <a:rPr lang="en-US" altLang="zh-CN" dirty="0"/>
              <a:t>j</a:t>
            </a:r>
            <a:r>
              <a:rPr lang="zh-CN" altLang="en-US" dirty="0"/>
              <a:t>＞</a:t>
            </a:r>
            <a:r>
              <a:rPr lang="en-US" altLang="zh-CN" dirty="0"/>
              <a:t>i+1</a:t>
            </a:r>
            <a:r>
              <a:rPr lang="zh-CN" altLang="en-US" dirty="0"/>
              <a:t>， 则在</a:t>
            </a:r>
            <a:r>
              <a:rPr lang="en-US" altLang="zh-CN" dirty="0"/>
              <a:t>n</a:t>
            </a:r>
            <a:r>
              <a:rPr lang="zh-CN" altLang="en-US" dirty="0"/>
              <a:t>（</a:t>
            </a:r>
            <a:r>
              <a:rPr lang="en-US" altLang="zh-CN" dirty="0"/>
              <a:t>Pi</a:t>
            </a:r>
            <a:r>
              <a:rPr lang="zh-CN" altLang="en-US" dirty="0"/>
              <a:t>）和</a:t>
            </a:r>
            <a:r>
              <a:rPr lang="en-US" altLang="zh-CN" dirty="0"/>
              <a:t>n-1</a:t>
            </a:r>
            <a:r>
              <a:rPr lang="zh-CN" altLang="en-US" dirty="0"/>
              <a:t>（</a:t>
            </a:r>
            <a:r>
              <a:rPr lang="en-US" altLang="zh-CN" dirty="0" err="1"/>
              <a:t>Pj</a:t>
            </a:r>
            <a:r>
              <a:rPr lang="zh-CN" altLang="en-US" dirty="0"/>
              <a:t>）之间⾄少有⼀个数，且这个数⼩于</a:t>
            </a:r>
            <a:r>
              <a:rPr lang="en-US" altLang="zh-CN" dirty="0"/>
              <a:t>n-1</a:t>
            </a:r>
            <a:r>
              <a:rPr lang="zh-CN" altLang="en-US" dirty="0"/>
              <a:t>，它的下标⼤于</a:t>
            </a:r>
            <a:r>
              <a:rPr lang="en-US" altLang="zh-CN" dirty="0" err="1"/>
              <a:t>i</a:t>
            </a:r>
            <a:r>
              <a:rPr lang="en-US" altLang="zh-CN" dirty="0"/>
              <a:t>⼩</a:t>
            </a:r>
            <a:r>
              <a:rPr lang="zh-CN" altLang="en-US" dirty="0"/>
              <a:t>于</a:t>
            </a:r>
            <a:r>
              <a:rPr lang="en-US" altLang="zh-CN" dirty="0"/>
              <a:t>j</a:t>
            </a:r>
            <a:r>
              <a:rPr lang="zh-CN" altLang="en-US" dirty="0"/>
              <a:t>，这种情况与条件⽭盾。因此</a:t>
            </a:r>
            <a:r>
              <a:rPr lang="en-US" altLang="zh-CN" dirty="0"/>
              <a:t>j=i+1</a:t>
            </a:r>
            <a:r>
              <a:rPr lang="zh-CN" altLang="en-US" dirty="0"/>
              <a:t>。这说明在序列</a:t>
            </a:r>
            <a:r>
              <a:rPr lang="en-US" altLang="zh-CN" dirty="0"/>
              <a:t>P1,…,Pi-1,Pi+1,…,</a:t>
            </a:r>
            <a:r>
              <a:rPr lang="en-US" altLang="zh-CN" dirty="0" err="1"/>
              <a:t>Pn</a:t>
            </a:r>
            <a:r>
              <a:rPr lang="zh-CN" altLang="en-US" dirty="0"/>
              <a:t>的⽣成过程中，弹出</a:t>
            </a:r>
            <a:r>
              <a:rPr lang="en-US" altLang="zh-CN" dirty="0"/>
              <a:t>Pi-1</a:t>
            </a:r>
            <a:r>
              <a:rPr lang="zh-CN" altLang="en-US" dirty="0"/>
              <a:t>之后，将会压⼊</a:t>
            </a:r>
            <a:r>
              <a:rPr lang="en-US" altLang="zh-CN" dirty="0"/>
              <a:t>n-1</a:t>
            </a:r>
            <a:r>
              <a:rPr lang="zh-CN" altLang="en-US" dirty="0"/>
              <a:t>（也就是</a:t>
            </a:r>
            <a:r>
              <a:rPr lang="en-US" altLang="zh-CN" dirty="0"/>
              <a:t>Pi+1</a:t>
            </a:r>
            <a:r>
              <a:rPr lang="zh-CN" altLang="en-US" dirty="0"/>
              <a:t>）并⽴即弹出。可以作出修改 如下：在压⼊</a:t>
            </a:r>
            <a:r>
              <a:rPr lang="en-US" altLang="zh-CN" dirty="0"/>
              <a:t>n-1</a:t>
            </a:r>
            <a:r>
              <a:rPr lang="zh-CN" altLang="en-US" dirty="0"/>
              <a:t>之后再压⼊</a:t>
            </a:r>
            <a:r>
              <a:rPr lang="en-US" altLang="zh-CN" dirty="0"/>
              <a:t>n</a:t>
            </a:r>
            <a:r>
              <a:rPr lang="zh-CN" altLang="en-US" dirty="0"/>
              <a:t>，并⽴即弹出</a:t>
            </a:r>
            <a:r>
              <a:rPr lang="en-US" altLang="zh-CN" dirty="0"/>
              <a:t>n</a:t>
            </a:r>
            <a:r>
              <a:rPr lang="zh-CN" altLang="en-US" dirty="0"/>
              <a:t>和</a:t>
            </a:r>
            <a:r>
              <a:rPr lang="en-US" altLang="zh-CN" dirty="0"/>
              <a:t>n-1</a:t>
            </a:r>
            <a:r>
              <a:rPr lang="zh-CN" altLang="en-US" dirty="0"/>
              <a:t>，之后按照</a:t>
            </a:r>
            <a:r>
              <a:rPr lang="en-US" altLang="zh-CN" dirty="0"/>
              <a:t>Pi+2,…,</a:t>
            </a:r>
            <a:r>
              <a:rPr lang="en-US" altLang="zh-CN" dirty="0" err="1"/>
              <a:t>Pn</a:t>
            </a:r>
            <a:r>
              <a:rPr lang="zh-CN" altLang="en-US" dirty="0"/>
              <a:t>原先的顺序弹栈，即可获得</a:t>
            </a:r>
            <a:r>
              <a:rPr lang="en-US" altLang="zh-CN" dirty="0"/>
              <a:t>P1, P2, …, </a:t>
            </a:r>
            <a:r>
              <a:rPr lang="en-US" altLang="zh-CN" dirty="0" err="1"/>
              <a:t>Pn</a:t>
            </a:r>
            <a:r>
              <a:rPr lang="zh-CN" altLang="en-US" dirty="0"/>
              <a:t>。 </a:t>
            </a:r>
            <a:endParaRPr lang="en-US" altLang="zh-CN" dirty="0"/>
          </a:p>
          <a:p>
            <a:pPr defTabSz="715963">
              <a:tabLst>
                <a:tab pos="449263" algn="l"/>
              </a:tabLst>
            </a:pPr>
            <a:r>
              <a:rPr lang="en-US" altLang="zh-CN" dirty="0"/>
              <a:t>	</a:t>
            </a:r>
            <a:r>
              <a:rPr lang="zh-CN" altLang="en-US" dirty="0"/>
              <a:t>因此序列</a:t>
            </a:r>
            <a:r>
              <a:rPr lang="en-US" altLang="zh-CN" dirty="0"/>
              <a:t>P1, P2, …, </a:t>
            </a:r>
            <a:r>
              <a:rPr lang="en-US" altLang="zh-CN" dirty="0" err="1"/>
              <a:t>Pn</a:t>
            </a:r>
            <a:r>
              <a:rPr lang="zh-CN" altLang="en-US" dirty="0"/>
              <a:t>可以利⽤栈得到。即命题在元素个数为</a:t>
            </a:r>
            <a:r>
              <a:rPr lang="en-US" altLang="zh-CN" dirty="0"/>
              <a:t>n</a:t>
            </a:r>
            <a:r>
              <a:rPr lang="zh-CN" altLang="en-US" dirty="0"/>
              <a:t>时也成⽴</a:t>
            </a:r>
            <a:endParaRPr lang="en-US" altLang="zh-CN" dirty="0"/>
          </a:p>
          <a:p>
            <a:pPr defTabSz="715963">
              <a:tabLst>
                <a:tab pos="449263" algn="l"/>
              </a:tabLst>
            </a:pPr>
            <a:r>
              <a:rPr lang="en-US" altLang="zh-CN" dirty="0"/>
              <a:t>	</a:t>
            </a:r>
            <a:endParaRPr lang="zh-CN" altLang="en-US" dirty="0"/>
          </a:p>
        </p:txBody>
      </p:sp>
    </p:spTree>
    <p:extLst>
      <p:ext uri="{BB962C8B-B14F-4D97-AF65-F5344CB8AC3E}">
        <p14:creationId xmlns:p14="http://schemas.microsoft.com/office/powerpoint/2010/main" val="2326900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B9E5C-D4EB-4CAE-EC65-30D50F47AD25}"/>
              </a:ext>
            </a:extLst>
          </p:cNvPr>
          <p:cNvSpPr>
            <a:spLocks noGrp="1"/>
          </p:cNvSpPr>
          <p:nvPr>
            <p:ph type="title"/>
          </p:nvPr>
        </p:nvSpPr>
        <p:spPr/>
        <p:txBody>
          <a:bodyPr/>
          <a:lstStyle/>
          <a:p>
            <a:r>
              <a:rPr lang="zh-CN" altLang="en-US" dirty="0"/>
              <a:t>思考题</a:t>
            </a:r>
          </a:p>
        </p:txBody>
      </p:sp>
      <p:sp>
        <p:nvSpPr>
          <p:cNvPr id="3" name="文本占位符 2">
            <a:extLst>
              <a:ext uri="{FF2B5EF4-FFF2-40B4-BE49-F238E27FC236}">
                <a16:creationId xmlns:a16="http://schemas.microsoft.com/office/drawing/2014/main" id="{2F3206C2-8246-1061-D075-D28C167EA86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524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a:xfrm>
            <a:off x="838200" y="365125"/>
            <a:ext cx="10515600" cy="1325563"/>
          </a:xfrm>
        </p:spPr>
        <p:txBody>
          <a:bodyPr/>
          <a:lstStyle/>
          <a:p>
            <a:r>
              <a:rPr lang="en-US" altLang="zh-CN" b="0" i="0" dirty="0">
                <a:solidFill>
                  <a:srgbClr val="373A3C"/>
                </a:solidFill>
                <a:effectLst/>
                <a:latin typeface="-apple-system"/>
              </a:rPr>
              <a:t>Spell checker</a:t>
            </a:r>
            <a:endParaRPr lang="zh-CN" altLang="en-US" dirty="0"/>
          </a:p>
        </p:txBody>
      </p:sp>
      <p:sp>
        <p:nvSpPr>
          <p:cNvPr id="4" name="内容占位符 3">
            <a:extLst>
              <a:ext uri="{FF2B5EF4-FFF2-40B4-BE49-F238E27FC236}">
                <a16:creationId xmlns:a16="http://schemas.microsoft.com/office/drawing/2014/main" id="{FA0D5128-CA30-AC1A-8EA8-58C13A51D59D}"/>
              </a:ext>
            </a:extLst>
          </p:cNvPr>
          <p:cNvSpPr>
            <a:spLocks noGrp="1"/>
          </p:cNvSpPr>
          <p:nvPr>
            <p:ph idx="1"/>
          </p:nvPr>
        </p:nvSpPr>
        <p:spPr/>
        <p:txBody>
          <a:bodyPr>
            <a:normAutofit fontScale="92500" lnSpcReduction="10000"/>
          </a:bodyPr>
          <a:lstStyle/>
          <a:p>
            <a:pPr marL="0" indent="0">
              <a:buNone/>
            </a:pPr>
            <a:r>
              <a:rPr lang="en-US" altLang="zh-CN"/>
              <a:t>    You, as a member of a development team for a new spell checking program, are to write a module that will check the correctness of given words using a known dictionary of all correct words in all their forms.</a:t>
            </a:r>
          </a:p>
          <a:p>
            <a:pPr marL="0" indent="0">
              <a:buNone/>
            </a:pPr>
            <a:r>
              <a:rPr lang="en-US" altLang="zh-CN"/>
              <a:t>   If the word is absent in the dictionary then it can be replaced by correct words (from the dictionary) that can be obtained by one of the following operations:</a:t>
            </a:r>
          </a:p>
          <a:p>
            <a:r>
              <a:rPr lang="en-US" altLang="zh-CN"/>
              <a:t>deleting of one letter from the word;</a:t>
            </a:r>
          </a:p>
          <a:p>
            <a:r>
              <a:rPr lang="en-US" altLang="zh-CN"/>
              <a:t>replacing of one letter in the word with an arbitrary letter;</a:t>
            </a:r>
          </a:p>
          <a:p>
            <a:r>
              <a:rPr lang="en-US" altLang="zh-CN"/>
              <a:t>inserting of one arbitrary letter into the word.</a:t>
            </a:r>
          </a:p>
          <a:p>
            <a:pPr marL="0" indent="0">
              <a:buNone/>
            </a:pPr>
            <a:r>
              <a:rPr lang="en-US" altLang="zh-CN"/>
              <a:t>   Your task is to write the program that will find all possible replacements from the dictionary for every given word.</a:t>
            </a:r>
            <a:endParaRPr lang="zh-CN" altLang="en-US" dirty="0"/>
          </a:p>
        </p:txBody>
      </p:sp>
      <p:sp>
        <p:nvSpPr>
          <p:cNvPr id="5" name="文本框 4">
            <a:extLst>
              <a:ext uri="{FF2B5EF4-FFF2-40B4-BE49-F238E27FC236}">
                <a16:creationId xmlns:a16="http://schemas.microsoft.com/office/drawing/2014/main" id="{73844E4D-27E6-774C-052D-FAB8C5D3CDDC}"/>
              </a:ext>
            </a:extLst>
          </p:cNvPr>
          <p:cNvSpPr txBox="1"/>
          <p:nvPr/>
        </p:nvSpPr>
        <p:spPr>
          <a:xfrm>
            <a:off x="4290060" y="843240"/>
            <a:ext cx="6096000" cy="369332"/>
          </a:xfrm>
          <a:prstGeom prst="rect">
            <a:avLst/>
          </a:prstGeom>
          <a:noFill/>
        </p:spPr>
        <p:txBody>
          <a:bodyPr wrap="square">
            <a:spAutoFit/>
          </a:bodyPr>
          <a:lstStyle/>
          <a:p>
            <a:r>
              <a:rPr lang="en-US" altLang="zh-CN" sz="1800" dirty="0">
                <a:hlinkClick r:id="rId2"/>
              </a:rPr>
              <a:t>(POJ-1035)</a:t>
            </a:r>
            <a:endParaRPr lang="zh-CN" altLang="en-US" dirty="0"/>
          </a:p>
        </p:txBody>
      </p:sp>
    </p:spTree>
    <p:extLst>
      <p:ext uri="{BB962C8B-B14F-4D97-AF65-F5344CB8AC3E}">
        <p14:creationId xmlns:p14="http://schemas.microsoft.com/office/powerpoint/2010/main" val="349377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C7170-2173-C7D0-1ECE-6B7E803C8AC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681F62B-C0FE-6E46-CB6D-DA8BDFD732EA}"/>
              </a:ext>
            </a:extLst>
          </p:cNvPr>
          <p:cNvSpPr>
            <a:spLocks noGrp="1"/>
          </p:cNvSpPr>
          <p:nvPr>
            <p:ph idx="1"/>
          </p:nvPr>
        </p:nvSpPr>
        <p:spPr/>
        <p:txBody>
          <a:bodyPr/>
          <a:lstStyle/>
          <a:p>
            <a:r>
              <a:rPr kumimoji="1" lang="zh-CN" altLang="en-US" dirty="0"/>
              <a:t>解答题写</a:t>
            </a:r>
            <a:r>
              <a:rPr kumimoji="1" lang="zh-CN" altLang="en-US" dirty="0">
                <a:solidFill>
                  <a:srgbClr val="FF0000"/>
                </a:solidFill>
              </a:rPr>
              <a:t>解</a:t>
            </a:r>
            <a:r>
              <a:rPr kumimoji="1" lang="zh-CN" altLang="en-US" dirty="0"/>
              <a:t>；证明题写</a:t>
            </a:r>
            <a:r>
              <a:rPr kumimoji="1" lang="zh-CN" altLang="en-US" dirty="0">
                <a:solidFill>
                  <a:srgbClr val="FF0000"/>
                </a:solidFill>
              </a:rPr>
              <a:t>证明</a:t>
            </a:r>
            <a:r>
              <a:rPr kumimoji="1" lang="zh-CN" altLang="en-US" dirty="0"/>
              <a:t>；题号标清楚</a:t>
            </a:r>
            <a:endParaRPr kumimoji="1" lang="en-US" altLang="zh-CN" dirty="0"/>
          </a:p>
          <a:p>
            <a:r>
              <a:rPr kumimoji="1" lang="zh-CN" altLang="en-US" dirty="0"/>
              <a:t>必要的文字论述不要省略</a:t>
            </a:r>
            <a:endParaRPr kumimoji="1" lang="en-US" altLang="zh-CN" dirty="0"/>
          </a:p>
          <a:p>
            <a:r>
              <a:rPr kumimoji="1" lang="zh-CN" altLang="en-US" dirty="0"/>
              <a:t>算法设计题记要说明</a:t>
            </a:r>
            <a:r>
              <a:rPr kumimoji="1" lang="zh-CN" altLang="en-US" dirty="0">
                <a:solidFill>
                  <a:srgbClr val="FF0000"/>
                </a:solidFill>
              </a:rPr>
              <a:t>时间空间复杂度</a:t>
            </a:r>
            <a:r>
              <a:rPr kumimoji="1" lang="zh-CN" altLang="en-US" dirty="0"/>
              <a:t>（无论题干有无要求）</a:t>
            </a:r>
            <a:endParaRPr kumimoji="1" lang="en-US" altLang="zh-CN" dirty="0"/>
          </a:p>
          <a:p>
            <a:r>
              <a:rPr kumimoji="1" lang="zh-CN" altLang="en-US" dirty="0"/>
              <a:t>数学归纳法</a:t>
            </a:r>
            <a:r>
              <a:rPr kumimoji="1" lang="zh-CN" altLang="en-US" dirty="0">
                <a:solidFill>
                  <a:srgbClr val="FF0000"/>
                </a:solidFill>
              </a:rPr>
              <a:t>三步写全</a:t>
            </a:r>
            <a:r>
              <a:rPr kumimoji="1" lang="zh-CN" altLang="en-US" dirty="0"/>
              <a:t>，不要跳步</a:t>
            </a:r>
            <a:endParaRPr kumimoji="1" lang="en-US" altLang="zh-CN" dirty="0"/>
          </a:p>
          <a:p>
            <a:r>
              <a:rPr kumimoji="1" lang="zh-CN" altLang="en-US" dirty="0"/>
              <a:t>等价命题须证</a:t>
            </a:r>
            <a:r>
              <a:rPr kumimoji="1" lang="zh-CN" altLang="en-US" dirty="0">
                <a:solidFill>
                  <a:srgbClr val="FF0000"/>
                </a:solidFill>
              </a:rPr>
              <a:t>充分性</a:t>
            </a:r>
            <a:r>
              <a:rPr kumimoji="1" lang="zh-CN" altLang="en-US" dirty="0"/>
              <a:t>、</a:t>
            </a:r>
            <a:r>
              <a:rPr kumimoji="1" lang="zh-CN" altLang="en-US" dirty="0">
                <a:solidFill>
                  <a:srgbClr val="FF0000"/>
                </a:solidFill>
              </a:rPr>
              <a:t>必要性</a:t>
            </a:r>
            <a:endParaRPr kumimoji="1" lang="en-US" altLang="zh-CN" dirty="0">
              <a:solidFill>
                <a:srgbClr val="FF0000"/>
              </a:solidFill>
            </a:endParaRPr>
          </a:p>
          <a:p>
            <a:r>
              <a:rPr kumimoji="1" lang="zh-CN" altLang="en-US" dirty="0"/>
              <a:t>伪代码虽自由，但也要较为规范</a:t>
            </a:r>
            <a:r>
              <a:rPr kumimoji="1" lang="en-US" altLang="zh-CN" dirty="0"/>
              <a:t>……</a:t>
            </a:r>
            <a:endParaRPr kumimoji="1" lang="zh-CN" altLang="en-US" dirty="0"/>
          </a:p>
        </p:txBody>
      </p:sp>
    </p:spTree>
    <p:extLst>
      <p:ext uri="{BB962C8B-B14F-4D97-AF65-F5344CB8AC3E}">
        <p14:creationId xmlns:p14="http://schemas.microsoft.com/office/powerpoint/2010/main" val="158584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a:xfrm>
            <a:off x="838200" y="365125"/>
            <a:ext cx="10515600" cy="1325563"/>
          </a:xfrm>
        </p:spPr>
        <p:txBody>
          <a:bodyPr/>
          <a:lstStyle/>
          <a:p>
            <a:r>
              <a:rPr lang="en-US" altLang="zh-CN">
                <a:solidFill>
                  <a:srgbClr val="373A3C"/>
                </a:solidFill>
                <a:latin typeface="-apple-system"/>
              </a:rPr>
              <a:t>Blue Jeans</a:t>
            </a:r>
            <a:endParaRPr lang="zh-CN" altLang="en-US" dirty="0"/>
          </a:p>
        </p:txBody>
      </p:sp>
      <p:sp>
        <p:nvSpPr>
          <p:cNvPr id="4" name="内容占位符 3">
            <a:extLst>
              <a:ext uri="{FF2B5EF4-FFF2-40B4-BE49-F238E27FC236}">
                <a16:creationId xmlns:a16="http://schemas.microsoft.com/office/drawing/2014/main" id="{FA0D5128-CA30-AC1A-8EA8-58C13A51D59D}"/>
              </a:ext>
            </a:extLst>
          </p:cNvPr>
          <p:cNvSpPr>
            <a:spLocks noGrp="1"/>
          </p:cNvSpPr>
          <p:nvPr>
            <p:ph idx="1"/>
          </p:nvPr>
        </p:nvSpPr>
        <p:spPr>
          <a:xfrm>
            <a:off x="838200" y="1825624"/>
            <a:ext cx="10515600" cy="4948555"/>
          </a:xfrm>
        </p:spPr>
        <p:txBody>
          <a:bodyPr>
            <a:normAutofit fontScale="92500" lnSpcReduction="10000"/>
          </a:bodyPr>
          <a:lstStyle/>
          <a:p>
            <a:pPr marL="0" indent="0">
              <a:buNone/>
            </a:pPr>
            <a:r>
              <a:rPr lang="en-US" altLang="zh-CN" dirty="0"/>
              <a:t>   The </a:t>
            </a:r>
            <a:r>
              <a:rPr lang="en-US" altLang="zh-CN" dirty="0" err="1"/>
              <a:t>Genographic</a:t>
            </a:r>
            <a:r>
              <a:rPr lang="en-US" altLang="zh-CN" dirty="0"/>
              <a:t> Project is a research partnership between IBM and The National Geographic Society that is analyzing DNA from hundreds of thousands of contributors to map how the Earth was populated.</a:t>
            </a:r>
          </a:p>
          <a:p>
            <a:pPr marL="0" indent="0">
              <a:buNone/>
            </a:pPr>
            <a:r>
              <a:rPr lang="en-US" altLang="zh-CN" dirty="0"/>
              <a:t>   As an IBM researcher, you have been tasked with writing a program that will find commonalities amongst given snippets of DNA that can be correlated with individual survey information to identify new genetic markers.</a:t>
            </a:r>
          </a:p>
          <a:p>
            <a:pPr marL="0" indent="0">
              <a:buNone/>
            </a:pPr>
            <a:r>
              <a:rPr lang="en-US" altLang="zh-CN" dirty="0"/>
              <a:t>   A DNA base sequence is noted by listing the nitrogen bases in the order in which they are found in the molecule. There are four bases: adenine (A), thymine (T), guanine (G), and cytosine (C). A 6-base DNA sequence could be represented as TAGACC.</a:t>
            </a:r>
          </a:p>
          <a:p>
            <a:pPr marL="0" indent="0">
              <a:buNone/>
            </a:pPr>
            <a:r>
              <a:rPr lang="en-US" altLang="zh-CN" dirty="0"/>
              <a:t>   Given a set of DNA base sequences, determine the longest series of bases that occurs in all of the sequences.</a:t>
            </a:r>
            <a:endParaRPr lang="zh-CN" altLang="en-US" dirty="0"/>
          </a:p>
        </p:txBody>
      </p:sp>
      <p:sp>
        <p:nvSpPr>
          <p:cNvPr id="5" name="文本框 4">
            <a:extLst>
              <a:ext uri="{FF2B5EF4-FFF2-40B4-BE49-F238E27FC236}">
                <a16:creationId xmlns:a16="http://schemas.microsoft.com/office/drawing/2014/main" id="{73844E4D-27E6-774C-052D-FAB8C5D3CDDC}"/>
              </a:ext>
            </a:extLst>
          </p:cNvPr>
          <p:cNvSpPr txBox="1"/>
          <p:nvPr/>
        </p:nvSpPr>
        <p:spPr>
          <a:xfrm>
            <a:off x="3566160" y="843240"/>
            <a:ext cx="6096000" cy="369332"/>
          </a:xfrm>
          <a:prstGeom prst="rect">
            <a:avLst/>
          </a:prstGeom>
          <a:noFill/>
        </p:spPr>
        <p:txBody>
          <a:bodyPr wrap="square">
            <a:spAutoFit/>
          </a:bodyPr>
          <a:lstStyle/>
          <a:p>
            <a:r>
              <a:rPr lang="en-US" altLang="zh-CN" sz="1800" dirty="0">
                <a:hlinkClick r:id="rId2"/>
              </a:rPr>
              <a:t>(POJ-3080)</a:t>
            </a:r>
            <a:endParaRPr lang="zh-CN" altLang="en-US" dirty="0"/>
          </a:p>
        </p:txBody>
      </p:sp>
    </p:spTree>
    <p:extLst>
      <p:ext uri="{BB962C8B-B14F-4D97-AF65-F5344CB8AC3E}">
        <p14:creationId xmlns:p14="http://schemas.microsoft.com/office/powerpoint/2010/main" val="1700456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045B6-2834-B558-DA7F-6BE0D90D816A}"/>
              </a:ext>
            </a:extLst>
          </p:cNvPr>
          <p:cNvSpPr>
            <a:spLocks noGrp="1"/>
          </p:cNvSpPr>
          <p:nvPr>
            <p:ph type="title"/>
          </p:nvPr>
        </p:nvSpPr>
        <p:spPr>
          <a:xfrm>
            <a:off x="838200" y="365125"/>
            <a:ext cx="10515600" cy="1325563"/>
          </a:xfrm>
        </p:spPr>
        <p:txBody>
          <a:bodyPr/>
          <a:lstStyle/>
          <a:p>
            <a:pPr algn="l"/>
            <a:r>
              <a:rPr lang="en-US" altLang="zh-CN" b="0" i="0" dirty="0">
                <a:solidFill>
                  <a:srgbClr val="373A3C"/>
                </a:solidFill>
                <a:effectLst/>
                <a:latin typeface="-apple-system"/>
              </a:rPr>
              <a:t>All in All</a:t>
            </a:r>
            <a:endParaRPr lang="zh-CN" altLang="en-US" dirty="0"/>
          </a:p>
        </p:txBody>
      </p:sp>
      <p:sp>
        <p:nvSpPr>
          <p:cNvPr id="4" name="内容占位符 3">
            <a:extLst>
              <a:ext uri="{FF2B5EF4-FFF2-40B4-BE49-F238E27FC236}">
                <a16:creationId xmlns:a16="http://schemas.microsoft.com/office/drawing/2014/main" id="{FA0D5128-CA30-AC1A-8EA8-58C13A51D59D}"/>
              </a:ext>
            </a:extLst>
          </p:cNvPr>
          <p:cNvSpPr>
            <a:spLocks noGrp="1"/>
          </p:cNvSpPr>
          <p:nvPr>
            <p:ph idx="1"/>
          </p:nvPr>
        </p:nvSpPr>
        <p:spPr>
          <a:xfrm>
            <a:off x="838200" y="1825624"/>
            <a:ext cx="10515600" cy="4948555"/>
          </a:xfrm>
        </p:spPr>
        <p:txBody>
          <a:bodyPr>
            <a:normAutofit/>
          </a:bodyPr>
          <a:lstStyle/>
          <a:p>
            <a:pPr marL="0" indent="0">
              <a:buNone/>
            </a:pPr>
            <a:r>
              <a:rPr lang="en-US" altLang="zh-CN" dirty="0"/>
              <a:t>   You have devised a new encryption technique which encodes a message by inserting between its characters randomly generated strings in a clever way. Because of pending patent issues we will not discuss in detail how the strings are generated and inserted into the original message. To validate your method, however, it is necessary to write a program that checks if the message is really encoded in the final string.</a:t>
            </a:r>
            <a:br>
              <a:rPr lang="en-US" altLang="zh-CN" dirty="0"/>
            </a:br>
            <a:r>
              <a:rPr lang="en-US" altLang="zh-CN" dirty="0"/>
              <a:t>   Given two strings s and t, you have to decide whether s is a subsequence of t, i.e. if you can remove characters from t such that the concatenation of the remaining characters is s.</a:t>
            </a:r>
          </a:p>
        </p:txBody>
      </p:sp>
      <p:sp>
        <p:nvSpPr>
          <p:cNvPr id="5" name="文本框 4">
            <a:extLst>
              <a:ext uri="{FF2B5EF4-FFF2-40B4-BE49-F238E27FC236}">
                <a16:creationId xmlns:a16="http://schemas.microsoft.com/office/drawing/2014/main" id="{73844E4D-27E6-774C-052D-FAB8C5D3CDDC}"/>
              </a:ext>
            </a:extLst>
          </p:cNvPr>
          <p:cNvSpPr txBox="1"/>
          <p:nvPr/>
        </p:nvSpPr>
        <p:spPr>
          <a:xfrm>
            <a:off x="3228429" y="843240"/>
            <a:ext cx="6096000" cy="369332"/>
          </a:xfrm>
          <a:prstGeom prst="rect">
            <a:avLst/>
          </a:prstGeom>
          <a:noFill/>
        </p:spPr>
        <p:txBody>
          <a:bodyPr wrap="square">
            <a:spAutoFit/>
          </a:bodyPr>
          <a:lstStyle/>
          <a:p>
            <a:r>
              <a:rPr lang="en-US" altLang="zh-CN" sz="1800" dirty="0">
                <a:hlinkClick r:id="rId2"/>
              </a:rPr>
              <a:t>(POJ-1936)</a:t>
            </a:r>
            <a:endParaRPr lang="zh-CN" altLang="en-US" dirty="0"/>
          </a:p>
        </p:txBody>
      </p:sp>
      <p:sp>
        <p:nvSpPr>
          <p:cNvPr id="3" name="Rectangle 1">
            <a:extLst>
              <a:ext uri="{FF2B5EF4-FFF2-40B4-BE49-F238E27FC236}">
                <a16:creationId xmlns:a16="http://schemas.microsoft.com/office/drawing/2014/main" id="{F1C2150D-B2C9-42BE-9CB2-D9845360A343}"/>
              </a:ext>
            </a:extLst>
          </p:cNvPr>
          <p:cNvSpPr>
            <a:spLocks noChangeArrowheads="1"/>
          </p:cNvSpPr>
          <p:nvPr/>
        </p:nvSpPr>
        <p:spPr bwMode="auto">
          <a:xfrm>
            <a:off x="0" y="-269304"/>
            <a:ext cx="181011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Merriweather" panose="00000500000000000000" pitchFamily="2" charset="0"/>
              </a:rPr>
              <a:t>You have devised a new</a:t>
            </a:r>
            <a:br>
              <a:rPr kumimoji="0" lang="zh-CN" altLang="zh-CN" sz="600" b="0" i="0" u="none" strike="noStrike" cap="none" normalizeH="0" baseline="0" dirty="0">
                <a:ln>
                  <a:noFill/>
                </a:ln>
                <a:solidFill>
                  <a:schemeClr val="tx1"/>
                </a:solidFill>
                <a:effectLst/>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080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B9E5C-D4EB-4CAE-EC65-30D50F47AD25}"/>
              </a:ext>
            </a:extLst>
          </p:cNvPr>
          <p:cNvSpPr>
            <a:spLocks noGrp="1"/>
          </p:cNvSpPr>
          <p:nvPr>
            <p:ph type="title"/>
          </p:nvPr>
        </p:nvSpPr>
        <p:spPr/>
        <p:txBody>
          <a:bodyPr/>
          <a:lstStyle/>
          <a:p>
            <a:r>
              <a:rPr lang="zh-CN" altLang="en-US" dirty="0"/>
              <a:t>第一章作业</a:t>
            </a:r>
          </a:p>
        </p:txBody>
      </p:sp>
      <p:sp>
        <p:nvSpPr>
          <p:cNvPr id="3" name="文本占位符 2">
            <a:extLst>
              <a:ext uri="{FF2B5EF4-FFF2-40B4-BE49-F238E27FC236}">
                <a16:creationId xmlns:a16="http://schemas.microsoft.com/office/drawing/2014/main" id="{2F3206C2-8246-1061-D075-D28C167EA86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914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F839-6111-7EA2-96C7-4601BACA3F0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0501A7A-D344-B720-95B4-FC1539F30051}"/>
              </a:ext>
            </a:extLst>
          </p:cNvPr>
          <p:cNvPicPr>
            <a:picLocks noGrp="1" noChangeAspect="1"/>
          </p:cNvPicPr>
          <p:nvPr>
            <p:ph idx="1"/>
          </p:nvPr>
        </p:nvPicPr>
        <p:blipFill>
          <a:blip r:embed="rId2"/>
          <a:stretch>
            <a:fillRect/>
          </a:stretch>
        </p:blipFill>
        <p:spPr>
          <a:xfrm>
            <a:off x="838200" y="365124"/>
            <a:ext cx="10998102" cy="3612515"/>
          </a:xfrm>
        </p:spPr>
      </p:pic>
    </p:spTree>
    <p:extLst>
      <p:ext uri="{BB962C8B-B14F-4D97-AF65-F5344CB8AC3E}">
        <p14:creationId xmlns:p14="http://schemas.microsoft.com/office/powerpoint/2010/main" val="183164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EF839-6111-7EA2-96C7-4601BACA3F09}"/>
              </a:ext>
            </a:extLst>
          </p:cNvPr>
          <p:cNvSpPr>
            <a:spLocks noGrp="1"/>
          </p:cNvSpPr>
          <p:nvPr>
            <p:ph type="title"/>
          </p:nvPr>
        </p:nvSpPr>
        <p:spPr/>
        <p:txBody>
          <a:bodyPr/>
          <a:lstStyle/>
          <a:p>
            <a:endParaRPr lang="zh-CN" altLang="en-US"/>
          </a:p>
        </p:txBody>
      </p:sp>
      <p:pic>
        <p:nvPicPr>
          <p:cNvPr id="3" name="内容占位符 4">
            <a:extLst>
              <a:ext uri="{FF2B5EF4-FFF2-40B4-BE49-F238E27FC236}">
                <a16:creationId xmlns:a16="http://schemas.microsoft.com/office/drawing/2014/main" id="{D24D6F08-EF33-5288-BFCD-7EA38BD8AA63}"/>
              </a:ext>
            </a:extLst>
          </p:cNvPr>
          <p:cNvPicPr>
            <a:picLocks noChangeAspect="1"/>
          </p:cNvPicPr>
          <p:nvPr/>
        </p:nvPicPr>
        <p:blipFill>
          <a:blip r:embed="rId2"/>
          <a:stretch>
            <a:fillRect/>
          </a:stretch>
        </p:blipFill>
        <p:spPr>
          <a:xfrm>
            <a:off x="838200" y="365124"/>
            <a:ext cx="10998102" cy="3612515"/>
          </a:xfrm>
          <a:prstGeom prst="rect">
            <a:avLst/>
          </a:prstGeom>
        </p:spPr>
      </p:pic>
      <p:pic>
        <p:nvPicPr>
          <p:cNvPr id="4" name="图片 3">
            <a:extLst>
              <a:ext uri="{FF2B5EF4-FFF2-40B4-BE49-F238E27FC236}">
                <a16:creationId xmlns:a16="http://schemas.microsoft.com/office/drawing/2014/main" id="{220A7412-5F7B-E284-5ABB-55A8E443C524}"/>
              </a:ext>
            </a:extLst>
          </p:cNvPr>
          <p:cNvPicPr>
            <a:picLocks noChangeAspect="1"/>
          </p:cNvPicPr>
          <p:nvPr/>
        </p:nvPicPr>
        <p:blipFill>
          <a:blip r:embed="rId3"/>
          <a:stretch>
            <a:fillRect/>
          </a:stretch>
        </p:blipFill>
        <p:spPr>
          <a:xfrm>
            <a:off x="1026288" y="3582277"/>
            <a:ext cx="7339013" cy="3275723"/>
          </a:xfrm>
          <a:prstGeom prst="rect">
            <a:avLst/>
          </a:prstGeom>
        </p:spPr>
      </p:pic>
      <p:sp>
        <p:nvSpPr>
          <p:cNvPr id="5" name="文本框 4">
            <a:extLst>
              <a:ext uri="{FF2B5EF4-FFF2-40B4-BE49-F238E27FC236}">
                <a16:creationId xmlns:a16="http://schemas.microsoft.com/office/drawing/2014/main" id="{F0A7362E-8584-D0EE-DEB2-BD4B49F34DF9}"/>
              </a:ext>
            </a:extLst>
          </p:cNvPr>
          <p:cNvSpPr txBox="1"/>
          <p:nvPr/>
        </p:nvSpPr>
        <p:spPr>
          <a:xfrm>
            <a:off x="8980989" y="4494489"/>
            <a:ext cx="2372811" cy="923330"/>
          </a:xfrm>
          <a:prstGeom prst="rect">
            <a:avLst/>
          </a:prstGeom>
          <a:noFill/>
        </p:spPr>
        <p:txBody>
          <a:bodyPr wrap="square" rtlCol="0">
            <a:spAutoFit/>
          </a:bodyPr>
          <a:lstStyle/>
          <a:p>
            <a:r>
              <a:rPr kumimoji="1" lang="zh-CN" altLang="en-US" b="1" dirty="0"/>
              <a:t>注意审题</a:t>
            </a:r>
            <a:r>
              <a:rPr kumimoji="1" lang="zh-CN" altLang="en-US" dirty="0"/>
              <a:t>：</a:t>
            </a:r>
            <a:endParaRPr kumimoji="1" lang="en-US" altLang="zh-CN" dirty="0"/>
          </a:p>
          <a:p>
            <a:r>
              <a:rPr kumimoji="1" lang="zh-CN" altLang="en-US" dirty="0"/>
              <a:t>    循环变量的赋值次数也需要计算</a:t>
            </a:r>
          </a:p>
        </p:txBody>
      </p:sp>
    </p:spTree>
    <p:extLst>
      <p:ext uri="{BB962C8B-B14F-4D97-AF65-F5344CB8AC3E}">
        <p14:creationId xmlns:p14="http://schemas.microsoft.com/office/powerpoint/2010/main" val="128601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E37E5-8B74-B1C8-D037-98E2C6C47F6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17E52E5-7BE0-A3C7-4B0B-FB3626B6E18F}"/>
              </a:ext>
            </a:extLst>
          </p:cNvPr>
          <p:cNvPicPr>
            <a:picLocks noGrp="1" noChangeAspect="1"/>
          </p:cNvPicPr>
          <p:nvPr>
            <p:ph idx="1"/>
          </p:nvPr>
        </p:nvPicPr>
        <p:blipFill>
          <a:blip r:embed="rId2"/>
          <a:stretch>
            <a:fillRect/>
          </a:stretch>
        </p:blipFill>
        <p:spPr>
          <a:xfrm>
            <a:off x="838200" y="365125"/>
            <a:ext cx="10620264" cy="1974215"/>
          </a:xfrm>
        </p:spPr>
      </p:pic>
    </p:spTree>
    <p:extLst>
      <p:ext uri="{BB962C8B-B14F-4D97-AF65-F5344CB8AC3E}">
        <p14:creationId xmlns:p14="http://schemas.microsoft.com/office/powerpoint/2010/main" val="235742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E37E5-8B74-B1C8-D037-98E2C6C47F6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17E52E5-7BE0-A3C7-4B0B-FB3626B6E18F}"/>
              </a:ext>
            </a:extLst>
          </p:cNvPr>
          <p:cNvPicPr>
            <a:picLocks noGrp="1" noChangeAspect="1"/>
          </p:cNvPicPr>
          <p:nvPr>
            <p:ph idx="1"/>
          </p:nvPr>
        </p:nvPicPr>
        <p:blipFill>
          <a:blip r:embed="rId2"/>
          <a:stretch>
            <a:fillRect/>
          </a:stretch>
        </p:blipFill>
        <p:spPr>
          <a:xfrm>
            <a:off x="838200" y="365125"/>
            <a:ext cx="10620264" cy="1974215"/>
          </a:xfrm>
        </p:spPr>
      </p:pic>
      <p:pic>
        <p:nvPicPr>
          <p:cNvPr id="4" name="图片 3">
            <a:extLst>
              <a:ext uri="{FF2B5EF4-FFF2-40B4-BE49-F238E27FC236}">
                <a16:creationId xmlns:a16="http://schemas.microsoft.com/office/drawing/2014/main" id="{A6003133-BBF9-DF9E-BEFB-5FDE6067AFEC}"/>
              </a:ext>
            </a:extLst>
          </p:cNvPr>
          <p:cNvPicPr>
            <a:picLocks noChangeAspect="1"/>
          </p:cNvPicPr>
          <p:nvPr/>
        </p:nvPicPr>
        <p:blipFill>
          <a:blip r:embed="rId3"/>
          <a:stretch>
            <a:fillRect/>
          </a:stretch>
        </p:blipFill>
        <p:spPr>
          <a:xfrm>
            <a:off x="989125" y="2452733"/>
            <a:ext cx="7407520" cy="2157367"/>
          </a:xfrm>
          <a:prstGeom prst="rect">
            <a:avLst/>
          </a:prstGeom>
        </p:spPr>
      </p:pic>
      <p:pic>
        <p:nvPicPr>
          <p:cNvPr id="7" name="图片 6">
            <a:extLst>
              <a:ext uri="{FF2B5EF4-FFF2-40B4-BE49-F238E27FC236}">
                <a16:creationId xmlns:a16="http://schemas.microsoft.com/office/drawing/2014/main" id="{26777E56-1864-526E-B82E-1AC7A30D22D4}"/>
              </a:ext>
            </a:extLst>
          </p:cNvPr>
          <p:cNvPicPr>
            <a:picLocks noChangeAspect="1"/>
          </p:cNvPicPr>
          <p:nvPr/>
        </p:nvPicPr>
        <p:blipFill>
          <a:blip r:embed="rId4"/>
          <a:stretch>
            <a:fillRect/>
          </a:stretch>
        </p:blipFill>
        <p:spPr>
          <a:xfrm>
            <a:off x="1240585" y="4610100"/>
            <a:ext cx="4892864" cy="2247900"/>
          </a:xfrm>
          <a:prstGeom prst="rect">
            <a:avLst/>
          </a:prstGeom>
        </p:spPr>
      </p:pic>
      <p:sp>
        <p:nvSpPr>
          <p:cNvPr id="3" name="文本框 2">
            <a:extLst>
              <a:ext uri="{FF2B5EF4-FFF2-40B4-BE49-F238E27FC236}">
                <a16:creationId xmlns:a16="http://schemas.microsoft.com/office/drawing/2014/main" id="{92990E56-3985-2ACE-9A0E-AD5C28E17CC9}"/>
              </a:ext>
            </a:extLst>
          </p:cNvPr>
          <p:cNvSpPr txBox="1"/>
          <p:nvPr/>
        </p:nvSpPr>
        <p:spPr>
          <a:xfrm>
            <a:off x="8691622" y="5087719"/>
            <a:ext cx="2372811" cy="646331"/>
          </a:xfrm>
          <a:prstGeom prst="rect">
            <a:avLst/>
          </a:prstGeom>
          <a:noFill/>
        </p:spPr>
        <p:txBody>
          <a:bodyPr wrap="square" rtlCol="0">
            <a:spAutoFit/>
          </a:bodyPr>
          <a:lstStyle/>
          <a:p>
            <a:r>
              <a:rPr kumimoji="1" lang="zh-CN" altLang="en-US" b="1" dirty="0"/>
              <a:t>注意审题</a:t>
            </a:r>
            <a:r>
              <a:rPr kumimoji="1" lang="zh-CN" altLang="en-US" dirty="0"/>
              <a:t>：</a:t>
            </a:r>
            <a:endParaRPr kumimoji="1" lang="en-US" altLang="zh-CN" dirty="0"/>
          </a:p>
          <a:p>
            <a:r>
              <a:rPr kumimoji="1" lang="zh-CN" altLang="en-US" dirty="0"/>
              <a:t>    归纳证明写全三步</a:t>
            </a:r>
          </a:p>
        </p:txBody>
      </p:sp>
    </p:spTree>
    <p:extLst>
      <p:ext uri="{BB962C8B-B14F-4D97-AF65-F5344CB8AC3E}">
        <p14:creationId xmlns:p14="http://schemas.microsoft.com/office/powerpoint/2010/main" val="69497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4C2CB-ACDB-904E-D975-7701932120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B045FD6-6E6D-0F80-81E1-7BB219BFA35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DB1CA1C-48B7-1E70-F340-E26BE01096A4}"/>
              </a:ext>
            </a:extLst>
          </p:cNvPr>
          <p:cNvPicPr>
            <a:picLocks noChangeAspect="1"/>
          </p:cNvPicPr>
          <p:nvPr/>
        </p:nvPicPr>
        <p:blipFill>
          <a:blip r:embed="rId2"/>
          <a:stretch>
            <a:fillRect/>
          </a:stretch>
        </p:blipFill>
        <p:spPr>
          <a:xfrm>
            <a:off x="838200" y="365125"/>
            <a:ext cx="10529564" cy="2103755"/>
          </a:xfrm>
          <a:prstGeom prst="rect">
            <a:avLst/>
          </a:prstGeom>
        </p:spPr>
      </p:pic>
    </p:spTree>
    <p:extLst>
      <p:ext uri="{BB962C8B-B14F-4D97-AF65-F5344CB8AC3E}">
        <p14:creationId xmlns:p14="http://schemas.microsoft.com/office/powerpoint/2010/main" val="2798139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1810</Words>
  <Application>Microsoft Office PowerPoint</Application>
  <PresentationFormat>宽屏</PresentationFormat>
  <Paragraphs>77</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等线 Light</vt:lpstr>
      <vt:lpstr>Arial</vt:lpstr>
      <vt:lpstr>Cambria Math</vt:lpstr>
      <vt:lpstr>Merriweather</vt:lpstr>
      <vt:lpstr>Office 主题​​</vt:lpstr>
      <vt:lpstr>数据结构与算法习题课</vt:lpstr>
      <vt:lpstr>答题规范说明</vt:lpstr>
      <vt:lpstr>PowerPoint 演示文稿</vt:lpstr>
      <vt:lpstr>第一章作业</vt:lpstr>
      <vt:lpstr>PowerPoint 演示文稿</vt:lpstr>
      <vt:lpstr>PowerPoint 演示文稿</vt:lpstr>
      <vt:lpstr>PowerPoint 演示文稿</vt:lpstr>
      <vt:lpstr>PowerPoint 演示文稿</vt:lpstr>
      <vt:lpstr>PowerPoint 演示文稿</vt:lpstr>
      <vt:lpstr>PowerPoint 演示文稿</vt:lpstr>
      <vt:lpstr>第二章作业</vt:lpstr>
      <vt:lpstr>PowerPoint 演示文稿</vt:lpstr>
      <vt:lpstr>PowerPoint 演示文稿</vt:lpstr>
      <vt:lpstr>PowerPoint 演示文稿</vt:lpstr>
      <vt:lpstr>PowerPoint 演示文稿</vt:lpstr>
      <vt:lpstr>PowerPoint 演示文稿</vt:lpstr>
      <vt:lpstr>v</vt:lpstr>
      <vt:lpstr>v</vt:lpstr>
      <vt:lpstr>PowerPoint 演示文稿</vt:lpstr>
      <vt:lpstr>第三章作业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Spell checker</vt:lpstr>
      <vt:lpstr>Blue Jeans</vt:lpstr>
      <vt:lpstr>All in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数据结构宇算法习题课</dc:title>
  <dc:creator>袁 境阳</dc:creator>
  <cp:lastModifiedBy>境阳袁</cp:lastModifiedBy>
  <cp:revision>1</cp:revision>
  <dcterms:created xsi:type="dcterms:W3CDTF">2022-09-26T08:11:50Z</dcterms:created>
  <dcterms:modified xsi:type="dcterms:W3CDTF">2022-09-29T03:01:46Z</dcterms:modified>
</cp:coreProperties>
</file>