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77" r:id="rId8"/>
    <p:sldId id="259" r:id="rId9"/>
    <p:sldId id="260" r:id="rId10"/>
    <p:sldId id="261" r:id="rId11"/>
    <p:sldId id="276" r:id="rId12"/>
    <p:sldId id="262" r:id="rId13"/>
    <p:sldId id="274" r:id="rId14"/>
    <p:sldId id="263" r:id="rId15"/>
    <p:sldId id="264" r:id="rId16"/>
    <p:sldId id="265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37F"/>
    <a:srgbClr val="E9DDAB"/>
    <a:srgbClr val="E8DAA9"/>
    <a:srgbClr val="DBCD91"/>
    <a:srgbClr val="A09376"/>
    <a:srgbClr val="8D8669"/>
    <a:srgbClr val="6C6E58"/>
    <a:srgbClr val="A39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6" autoAdjust="0"/>
    <p:restoredTop sz="50000"/>
  </p:normalViewPr>
  <p:slideViewPr>
    <p:cSldViewPr snapToGrid="0">
      <p:cViewPr varScale="1">
        <p:scale>
          <a:sx n="40" d="100"/>
          <a:sy n="40" d="100"/>
        </p:scale>
        <p:origin x="147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261FD-C620-457B-B067-1DA4CCB8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0796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84780-F5D9-40D1-8E47-BB00DBF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89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9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6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0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3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9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7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4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4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8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5E67-7384-470D-9E10-784E0991C0E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2924" y="568034"/>
            <a:ext cx="10337074" cy="4220346"/>
          </a:xfrm>
        </p:spPr>
        <p:txBody>
          <a:bodyPr>
            <a:normAutofit fontScale="90000"/>
          </a:bodyPr>
          <a:lstStyle/>
          <a:p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通识联盟暑期课程</a:t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260" y="5080000"/>
            <a:ext cx="8442961" cy="2467428"/>
          </a:xfrm>
        </p:spPr>
        <p:txBody>
          <a:bodyPr>
            <a:normAutofit/>
          </a:bodyPr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3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06486" y="832484"/>
            <a:ext cx="10515600" cy="119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是接续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的作品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7421" y="2809827"/>
            <a:ext cx="67842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治平三年，公以学士为英宗皇帝侍讲，受诏修《历代君臣事迹》。恕蒙辟置史局，尝请于公曰：“公之书不始于上古或尧舜，何也？”公曰：“周平王以来，事包《春秋》，孔子之经不可损益。”曰：“曷不始于获麟之岁？”曰：“经不可续也。”恕乃知贤人著书，尊避圣人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（刘恕《资治通鉴外纪序》）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7" y="1840270"/>
            <a:ext cx="2391041" cy="337737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文本框 6"/>
          <p:cNvSpPr txBox="1"/>
          <p:nvPr/>
        </p:nvSpPr>
        <p:spPr>
          <a:xfrm>
            <a:off x="7904807" y="52959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刘恕：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资治通鉴外纪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2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8040" y="2025901"/>
            <a:ext cx="5014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悼之四年（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BC.463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晋荀瑶帥师围郑，未至，郑驷弘曰：“知伯愎而好胜，早下之，则可行也。”乃先保南里以待之。知伯入南里，门于桔柣之门。郑人俘酅魁垒，赂之以知政，闭其口而死。将门，知伯谓赵孟：“入之！”对曰：“主在此。”知伯曰：“恶而无勇，何以为子？”对曰：“以能忍恥，庶无害赵宗乎！”知伯不悛，赵襄子由是惎知伯，遂丧之。知伯贪而愎，故韩、魏反而丧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（《左传》末段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8040" y="1059914"/>
            <a:ext cx="10515600" cy="539115"/>
          </a:xfrm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的末段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15" y="1329471"/>
            <a:ext cx="5230821" cy="384690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611112" y="5445937"/>
            <a:ext cx="4898625" cy="72584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注：三家灭知伯，事在悼公十四年（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BC.453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3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690" y="966946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系年最早的故事</a:t>
            </a:r>
            <a:b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7639" y="1997541"/>
            <a:ext cx="105534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初，智宣子将以瑶为后，智果曰：“不如宵也。瑶之贤于人者五，其不逮者一也。美鬓长大则贤，射御足力则贤，伎艺毕给则贤，巧文辩慧则贤，强毅果敢则贤，如是而甚不仁。夫以其五贤陵人而以不仁行之，其谁能待之？若果立瑶也，智宗必灭。”弗听。智果别族于太史，为輔氏。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赵襄子使张孟谈潜出见二子，曰：“臣闻唇亡则齿寒。今智伯帥韩、魏以攻赵，赵亡则韩、魏为之次矣。”二子曰：“我心知其然也。恐事未遂而谋泄，则禍立至矣。”张孟谈曰：“谋出二主之口，入臣之耳，何伤也？”二子乃潜与张孟谈约，为之期日而遣之。襄子夜使人杀守隄之吏，而决水灌智伯军。智伯军救水而乱，韩魏翼而击之，襄子将卒犯其前，大败智伯之众。遂杀智伯，尽灭智氏之族。唯輔果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（《资治通鉴》卷一）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944245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六、小结</a:t>
            </a:r>
            <a:b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2000" y="2001848"/>
            <a:ext cx="10960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司马光的童年阅读经历、史学志趣，对《资治通鉴》的产生起到了关键性作用。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4142" y="2859396"/>
            <a:ext cx="105966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宋代初期的政治文化背景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《资治通鉴》为什么产生在宋代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司马光的个人经历、学术兴趣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《资治通鉴》为什么是由司马光完成的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司马光早年修史活动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《历年图》（撰写于仁宗后期至英宗初期，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资治通鉴》的提纲）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《通志》（撰写于仁宗后期至英宗时期，《资治通鉴》前八卷初稿）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62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>
                <a:latin typeface="宋体" panose="02010600030101010101" pitchFamily="2" charset="-122"/>
                <a:ea typeface="宋体" panose="02010600030101010101" pitchFamily="2" charset="-122"/>
              </a:rPr>
              <a:t>本讲完结，</a:t>
            </a: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13" y="365125"/>
            <a:ext cx="10575587" cy="2037607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81" y="2989634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第二章 慎于托始：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的开篇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第一节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如何接续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en-US" altLang="zh-CN" sz="32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96233" y="2761355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340" y="877003"/>
            <a:ext cx="745236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一、司马光的史学因缘</a:t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725" y="2010709"/>
            <a:ext cx="490797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1200"/>
              </a:spcAft>
            </a:pPr>
            <a:r>
              <a:rPr lang="zh-CN" altLang="en-US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司马光字君实，陜州夏县人也。父池，天章阁待制。光生七岁，凛然如成人。闻讲</a:t>
            </a:r>
            <a:r>
              <a:rPr lang="en-US" altLang="zh-CN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左氏春秋</a:t>
            </a:r>
            <a:r>
              <a:rPr lang="en-US" altLang="zh-CN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，爱之，退为家人讲，即了其大指。自是手不释书，至不知饥渴寒暑。群儿戏于庭，一儿登瓮，足跌，没水中，众皆弃去。光持石击瓮，破之，水迸，儿得活。其后京洛间画以为图。</a:t>
            </a:r>
            <a:endParaRPr lang="en-US" altLang="zh-CN" sz="2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120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宋史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司马光传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85" y="1539784"/>
            <a:ext cx="5545944" cy="400316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342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8477" y="2902577"/>
            <a:ext cx="482763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zh-CN" altLang="en-US" sz="22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伏念臣性识愚鲁，学术荒疏，凡百事为，皆出人下，独于前史，粗尝尽心，自幼至老嗜之不厌。</a:t>
            </a:r>
            <a:endParaRPr lang="en-US" altLang="zh-CN" sz="22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r">
              <a:spcAft>
                <a:spcPts val="1200"/>
              </a:spcAft>
            </a:pP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（司马光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〉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34340" y="877003"/>
            <a:ext cx="745236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一、司马光的史学因缘</a:t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8" y="1236558"/>
            <a:ext cx="4702892" cy="4437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856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0964" y="5101057"/>
            <a:ext cx="63940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春秋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，编年体史书的源头。相传是孔子根据鲁国官方史书删削而成，记述了鲁隐公元年（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BC.722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）至鲁哀公十四年（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BC.481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242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年历史。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88694" y="646101"/>
            <a:ext cx="7451725" cy="13255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是一部怎样的书？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1057" y="5101057"/>
            <a:ext cx="458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孔子（公元前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551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公元前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479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64" y="1971664"/>
            <a:ext cx="2335776" cy="28691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34" y="1877201"/>
            <a:ext cx="4380271" cy="28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03445" y="641720"/>
            <a:ext cx="745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是一部怎样的书？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2907" y="4203290"/>
            <a:ext cx="516267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最大的特点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：记载简约（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万字），一般只记载时、地、人、事等要素，或事件性质、结果，很少对事情的发展过程展开详细叙述。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1967283"/>
            <a:ext cx="2698955" cy="405367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92479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1005205"/>
            <a:ext cx="1051560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是一部怎样的书？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09" y="2436923"/>
            <a:ext cx="1926053" cy="2360968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97" y="1404327"/>
            <a:ext cx="1989084" cy="2531455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51" y="3135539"/>
            <a:ext cx="2239970" cy="254979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文本框 9"/>
          <p:cNvSpPr txBox="1"/>
          <p:nvPr/>
        </p:nvSpPr>
        <p:spPr>
          <a:xfrm>
            <a:off x="999122" y="2707820"/>
            <a:ext cx="474624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：叙事性编年体史书成熟的标志。因所载大量历史事件与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所载相对应，故中国古代部分学者（以经学家中的古文经学家为主）主张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是通过详细交代历史事件发生的经过，对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的内涵作了独特的阐发与解释。与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公羊传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谷梁传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并称为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29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8248" y="2994653"/>
            <a:ext cx="5715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左传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春秋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补充了大量事迹，共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万字，上下限都超出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春秋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记述范围：往上追述了隐公、桓公兄弟的出生；下限扩展至鲁哀公二十七年（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BC.468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），并记录了分别发生在鲁悼公四年（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BC.463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）、十四年（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BC.453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）的两个历史事件。</a:t>
            </a:r>
            <a:endParaRPr lang="zh-CN" altLang="en-US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4520" y="1005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是一部怎样的书？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2335" y="55796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74" y="2001307"/>
            <a:ext cx="4225118" cy="3346260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375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43646" y="1167764"/>
            <a:ext cx="10515600" cy="1199515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是接续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左传</a:t>
            </a:r>
            <a:r>
              <a:rPr lang="en-US" altLang="zh-CN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的作品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9952" y="2900025"/>
            <a:ext cx="77251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200"/>
              </a:lnSpc>
              <a:buFont typeface="+mj-lt"/>
              <a:buAutoNum type="arabicPeriod"/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《资治通鉴》的体裁：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叙事性编年体；模仿《左传》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《资治通鉴》的上限：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三家灭智伯；接续《左传》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4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1302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Office 主题</vt:lpstr>
      <vt:lpstr>Office 主题​​</vt:lpstr>
      <vt:lpstr>1_Office 主题​​</vt:lpstr>
      <vt:lpstr>2_Office 主题​​</vt:lpstr>
      <vt:lpstr>    通识联盟暑期课程  《资治通鉴》导读</vt:lpstr>
      <vt:lpstr>   《左传》与《资治通鉴》 </vt:lpstr>
      <vt:lpstr>一、司马光的史学因缘 </vt:lpstr>
      <vt:lpstr>一、司马光的史学因缘 </vt:lpstr>
      <vt:lpstr>二、《左传》是一部怎样的书？</vt:lpstr>
      <vt:lpstr>PowerPoint 演示文稿</vt:lpstr>
      <vt:lpstr>二、《左传》是一部怎样的书？</vt:lpstr>
      <vt:lpstr>PowerPoint 演示文稿</vt:lpstr>
      <vt:lpstr>三、《资治通鉴》是接续《左传》的作品</vt:lpstr>
      <vt:lpstr>PowerPoint 演示文稿</vt:lpstr>
      <vt:lpstr>四、《左传》的末段</vt:lpstr>
      <vt:lpstr>五、《资治通鉴》系年最早的故事 </vt:lpstr>
      <vt:lpstr>六、小结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刘 沛雨</cp:lastModifiedBy>
  <cp:revision>61</cp:revision>
  <cp:lastPrinted>2018-05-15T15:33:37Z</cp:lastPrinted>
  <dcterms:created xsi:type="dcterms:W3CDTF">2018-04-30T08:51:47Z</dcterms:created>
  <dcterms:modified xsi:type="dcterms:W3CDTF">2022-08-01T15:05:58Z</dcterms:modified>
</cp:coreProperties>
</file>