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62" r:id="rId7"/>
    <p:sldId id="263" r:id="rId8"/>
    <p:sldId id="264" r:id="rId9"/>
    <p:sldId id="274" r:id="rId10"/>
    <p:sldId id="265" r:id="rId11"/>
    <p:sldId id="275" r:id="rId12"/>
    <p:sldId id="276" r:id="rId13"/>
    <p:sldId id="277" r:id="rId14"/>
    <p:sldId id="278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8B37F"/>
    <a:srgbClr val="A39673"/>
    <a:srgbClr val="E8D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50000"/>
  </p:normalViewPr>
  <p:slideViewPr>
    <p:cSldViewPr snapToGrid="0">
      <p:cViewPr varScale="1">
        <p:scale>
          <a:sx n="60" d="100"/>
          <a:sy n="6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F8C5E-B17D-4B37-9E4D-7ACF97BB4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1960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AE231-DEBC-43D7-9844-BCA676338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5384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5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3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2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2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736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70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37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857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86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5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8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823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09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17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6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9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3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418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6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090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07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43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690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1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7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214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245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68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2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4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6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0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5E67-7384-470D-9E10-784E0991C0E0}" type="datetimeFigureOut">
              <a:rPr lang="zh-CN" altLang="en-US" smtClean="0"/>
              <a:t>21/7/7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37F6-8EE8-4E17-8485-5B54A30D23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6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EF827-DBF9-4F24-8A56-68256D4808F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21/7/7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5F2F-705F-4852-9A51-9DB8CDCFE09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092924" y="568034"/>
            <a:ext cx="10337074" cy="42203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53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通识联盟暑期课程</a:t>
            </a:r>
            <a: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49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53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《资治通鉴》导读</a:t>
            </a:r>
            <a:endParaRPr lang="zh-CN" altLang="en-US" sz="5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1867260" y="5080000"/>
            <a:ext cx="8442961" cy="246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姜  鹏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复旦大学历史学系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31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3" y="226980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史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臣曰：不才之子，则天称大，权非帝出，政迩宵人。褒姒共叔帯并兴，襄后与犬戎俱运。昔者，丹朱不肖，赧王逃责，相彼凶德，事关休咎，方乎土梗，以坠其情。溽暑之气将䦨，淫蛙之音罕记，乃彰嗤笑，用符颠陨。岂通才俊彦犹形于前代，增淫助虐独擅于当今者欤！物号忠良，于兹拔本，人称妖孽，自此疏源。长乐不祥，承华非命，生灵版荡，社稷丘墟。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古者败国亡身，分镳共轸，不有乱常，则多庸暗。岂明神丧其精魄，武皇不知其子也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18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《晋书》卷四《惠帝纪》）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440" y="944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三、总结与思考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3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2369" y="204521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晋惠帝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中国历史上著名的不慧皇帝，《晋书》对晋武帝选择晋惠帝作为继承人有明确而严厉的批评，《资治通鉴》对此却一言不发。司马光是意识到嫡长子继承原则也有行不通的时候，故为避免尴尬而选择回避？还是有更深层的看法？请重温《资治通鉴》卷一第一段“臣光曰”，尝试对这一问题做出解答。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440" y="944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三、总结与思考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4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282" y="2897680"/>
            <a:ext cx="10515600" cy="1264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敬请指正，谢谢！</a:t>
            </a:r>
            <a:endParaRPr lang="en-US" altLang="zh-CN" sz="4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endParaRPr lang="zh-CN" alt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72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213" y="365125"/>
            <a:ext cx="10575587" cy="203760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司马光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的规则观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213" y="2787632"/>
            <a:ext cx="10497766" cy="4912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章 规则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自身的价值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“魏以五官中郎将丕为太子”章解读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100000" l="2400" r="100000"/>
                    </a14:imgEffect>
                    <a14:imgEffect>
                      <a14:colorTemperature colorTemp="486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657">
            <a:off x="8896233" y="2761355"/>
            <a:ext cx="2935008" cy="267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 flipV="1">
            <a:off x="934720" y="2207888"/>
            <a:ext cx="8788400" cy="10160"/>
          </a:xfrm>
          <a:prstGeom prst="line">
            <a:avLst/>
          </a:prstGeom>
          <a:ln w="317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34720" y="2269750"/>
            <a:ext cx="8788400" cy="1016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0859" y="2071150"/>
            <a:ext cx="1031710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魏以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五官中郎将丕为太子。</a:t>
            </a:r>
          </a:p>
          <a:p>
            <a:pPr>
              <a:lnSpc>
                <a:spcPts val="2400"/>
              </a:lnSpc>
            </a:pP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初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魏王操娶丁夫人，无子。妾刘氏生子昻，卞氏生四子：丕、彰、植、熊。王使丁夫人母养昻。昻死于穰，丁夫人哭泣无节，操怒而出之，以卞氏为继室。植性机警，多艺能，才藻敏赡，操爱之。操欲以女妻丁仪，丕以仪目眇，谏止之。仪由是怨丕，与弟黄门侍郎廙，及丞相主簿杨修，数称临菑侯植之才，劝操立以为嗣。修，彪之子也。操以函密访于外，尚书崔琰露版答曰：“</a:t>
            </a: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春秋</a:t>
            </a: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之义，立子以长。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加五官将仁孝聪明，宜承正统，琰以死守之。”</a:t>
            </a: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植，琰之兄女婿也。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尚书仆射毛玠曰：“近者</a:t>
            </a: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袁绍以嫡庶不分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，覆宗灭国。废立大事，非所宜闻。”东曹掾邢颙曰：“</a:t>
            </a: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以庶代宗，先世之戒也。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愿殿下深察之。”丕使人问太中大夫贾诩以自固之术。诩曰：“愿将军恢崇德度，躬素士之业，朝夕孜孜，不违子道，如此而已。”丕从之，深自砥砺。它日，操屛人问诩，诩嘿然不对。操曰：“与卿言而不答，何也？”诩曰：“属有所思，故不即对耳。”操曰：“何思？”诩曰：“</a:t>
            </a:r>
            <a:r>
              <a:rPr lang="zh-CN" altLang="en-US" b="1" kern="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思袁本初、刘景升父子也。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”操大笑</a:t>
            </a:r>
            <a:r>
              <a:rPr lang="zh-CN" altLang="en-US" kern="1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、“魏以五官中郎将丕为太子”章（上）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4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9172" y="1991990"/>
            <a:ext cx="62435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问 题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这段文字中，司马光运用了哪些叙事手法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曹丕、曹植兄弟之间，司马光支持谁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这样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的叙事方法体现了什么特点</a:t>
            </a: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662886" y="66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、“魏以五官中郎将丕为太子”章（上）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69759" y="301595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（选择性、集中性）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569759" y="393513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（支持曹丕）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569759" y="4848387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（将观点隐藏在史料剪裁的背后）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3" y="1811821"/>
            <a:ext cx="2752725" cy="37909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033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58" y="591586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“魏以五官中郎将丕为太子”章（下）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2977" y="1614051"/>
            <a:ext cx="10058400" cy="4558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尝出征，丕、植并送路侧。植称述功德，发言有章，左右属目，操亦悦焉。丕怅然自失，济阴吴质耳语曰：“王当行，流涕可也。”及辞，丕涕泣而拜。操及左右咸歔欷，于是皆以植多华辞而诚心不及也。植既任性而行，不自雕饰，五官将御之以术，矫情自饰，宫人左右并为之称说，故遂定为太子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长御贺卞夫人曰：“将军拜太子，天下莫不喜，夫人当倾府藏以赏赐。”夫人曰：“王自以丕年大，故用为嗣。我但当以免无教导之过为幸耳，亦何为当重赐遗乎！”长御还，具以语操。操悦，曰：“怒不变容，喜不失节，故最为难。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太子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抱议郎辛毗颈而言曰：“辛君知我喜不？”毗以告其女宪英。宪英叹曰：“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太子，代君主宗庙、社稷者也。代君，不可以不戚；主国，不可以不惧。宜戚而惧，而反以为喜，何以能久。魏其不昌乎！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《资治通鉴》卷六十八）</a:t>
            </a:r>
            <a:endParaRPr lang="zh-CN" altLang="zh-CN" sz="16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95060" y="805594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“魏以五官中郎将丕为太子”章（下）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13235" y="2131157"/>
            <a:ext cx="5570756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【问 题】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司马光是否真正欣赏曹丕这个人物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13235" y="3545494"/>
            <a:ext cx="6801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司马光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是否矛盾？既支持曹丕又不喜欢曹丕？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313235" y="4284158"/>
            <a:ext cx="649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、司马光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支持的究竟是什么？是曹丕个人吗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07320" y="274599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（否）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79176" y="353066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（不矛盾）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87347" y="428415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（司马光支持的是规则）</a:t>
            </a:r>
          </a:p>
        </p:txBody>
      </p:sp>
    </p:spTree>
    <p:extLst>
      <p:ext uri="{BB962C8B-B14F-4D97-AF65-F5344CB8AC3E}">
        <p14:creationId xmlns:p14="http://schemas.microsoft.com/office/powerpoint/2010/main" val="2162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40" y="944245"/>
            <a:ext cx="10515600" cy="1325563"/>
          </a:xfrm>
        </p:spPr>
        <p:txBody>
          <a:bodyPr/>
          <a:lstStyle/>
          <a:p>
            <a:pPr marL="342900" lvl="0" indent="-342900">
              <a:spcAft>
                <a:spcPts val="0"/>
              </a:spcAft>
            </a:pP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</a:t>
            </a:r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8172" y="2269808"/>
            <a:ext cx="9679868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规则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维持秩序的关键，但人们通常把规则当作工具看待。既然是工具，就可以随好恶修改乃至于丢弃。但通过对“魏以五官中郎将丕为太子”章的解读，我们发现司马光对规则的尊重不以人物为转移，体现出司马光认识到规则不仅仅是一种工具，其自身也是一种价值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62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116" y="1997092"/>
            <a:ext cx="54984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疑问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君位继承问题上，如果根据规则，选出一个暴君或傻子怎么办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例：（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泰始）三年，春，正月丁卯，立子衷为皇太子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胡三省注：为惠帝亡晋张本。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0" indent="0" algn="r">
              <a:buNone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buNone/>
            </a:pPr>
            <a:r>
              <a:rPr lang="zh-CN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资治</a:t>
            </a:r>
            <a:r>
              <a:rPr lang="zh-CN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通鉴》卷七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九，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AD.267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20566" y="671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dirty="0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三、总结与思考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24" y="1334310"/>
            <a:ext cx="2521413" cy="36236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98" y="1334310"/>
            <a:ext cx="2564493" cy="36236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39800" y="5209053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（唐）房玄龄等：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晋书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惠帝纪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697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帝以才人谢玖赐太子，生皇孙遹。宫中尝夜失火，帝登楼望之。遹年五岁，牵帝裾入闇中，曰：“暮夜仓猝，宜备非常，不可令照见人主。”帝由是奇之，尝对群臣称遹似宣帝，故天下咸归仰之。帝知太子不才，然恃遹明慧，故无废立之心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r">
              <a:buNone/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《资治通鉴》卷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八十二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太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康十年</a:t>
            </a:r>
            <a:r>
              <a:rPr lang="zh-CN" altLang="zh-CN" sz="2400" dirty="0"/>
              <a:t>）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2440" y="944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/>
            <a:r>
              <a:rPr lang="zh-CN" altLang="en-US" sz="3600" b="1" smtClean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三、总结与思考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1250</Words>
  <Application>Microsoft Macintosh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Calibri</vt:lpstr>
      <vt:lpstr>Calibri Light</vt:lpstr>
      <vt:lpstr>Times New Roman</vt:lpstr>
      <vt:lpstr>等线</vt:lpstr>
      <vt:lpstr>等线 Light</vt:lpstr>
      <vt:lpstr>黑体</vt:lpstr>
      <vt:lpstr>宋体</vt:lpstr>
      <vt:lpstr>Arial</vt:lpstr>
      <vt:lpstr>Office 主题</vt:lpstr>
      <vt:lpstr>Office 主题​​</vt:lpstr>
      <vt:lpstr>1_Office 主题​​</vt:lpstr>
      <vt:lpstr>2_Office 主题​​</vt:lpstr>
      <vt:lpstr>PowerPoint 演示文稿</vt:lpstr>
      <vt:lpstr>  司马光的规则观 </vt:lpstr>
      <vt:lpstr>PowerPoint 演示文稿</vt:lpstr>
      <vt:lpstr>PowerPoint 演示文稿</vt:lpstr>
      <vt:lpstr>二、“魏以五官中郎将丕为太子”章（下）</vt:lpstr>
      <vt:lpstr>二、“魏以五官中郎将丕为太子”章（下）</vt:lpstr>
      <vt:lpstr>三、总结与思考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第三届上海高校青年教师教学竞赛 人文科学组  《资治通鉴》导读</dc:title>
  <dc:creator>li wuzhe</dc:creator>
  <cp:lastModifiedBy>Microsoft Office 用户</cp:lastModifiedBy>
  <cp:revision>45</cp:revision>
  <cp:lastPrinted>2018-05-15T15:36:54Z</cp:lastPrinted>
  <dcterms:created xsi:type="dcterms:W3CDTF">2018-04-30T08:51:47Z</dcterms:created>
  <dcterms:modified xsi:type="dcterms:W3CDTF">2021-07-07T03:48:36Z</dcterms:modified>
</cp:coreProperties>
</file>