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96" r:id="rId3"/>
    <p:sldId id="297" r:id="rId4"/>
    <p:sldId id="275" r:id="rId5"/>
    <p:sldId id="284" r:id="rId6"/>
    <p:sldId id="273" r:id="rId7"/>
    <p:sldId id="274" r:id="rId8"/>
    <p:sldId id="276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bing qian" initials="yq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>
      <p:cViewPr varScale="1">
        <p:scale>
          <a:sx n="60" d="100"/>
          <a:sy n="6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E9ED-2659-41E0-8617-ACF8A856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238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D67A-08C1-4C6B-87D8-E17A298BF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1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4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8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3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6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3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55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3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5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92924" y="568034"/>
            <a:ext cx="10337074" cy="422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zh-CN" alt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通识联盟暑期课程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endParaRPr kumimoji="0" lang="en-US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zh-CN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《资治通鉴》导读</a:t>
            </a:r>
            <a:endParaRPr kumimoji="0" lang="zh-CN" alt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867260" y="5080000"/>
            <a:ext cx="8442961" cy="246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主讲教师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姜  鹏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复旦大学历史学系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9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178" y="8702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中唐太宗的四夷观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944" y="2409166"/>
            <a:ext cx="10128068" cy="47362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贞观五年）康国求内附，上曰：“前代帝王好招来绝域，以求服远之名，无益于用，而糜弊百姓。今康国内附，傥有急难，于义不得不救；师行万里，岂不疲劳！劳百姓以取虚名，朕不为也。”遂不受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卷一百九十三）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8" y="1841147"/>
            <a:ext cx="10529501" cy="132827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对这段史料的解读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59" y="2814785"/>
            <a:ext cx="11031816" cy="48080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、体现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出唐太宗不为四夷疲弊百姓、消耗国内财富的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态度。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段史料的来源很成问题，因为它不见于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旧唐书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新唐书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唐会要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等重要史籍，仅在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中有类似记载。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拒绝康国内附这件事上，与唐太宗的总体历史形象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不符。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4178" y="870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中唐太宗的四夷观</a:t>
            </a:r>
            <a: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2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50" y="1770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的相关记载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69" y="3200400"/>
            <a:ext cx="8083825" cy="3555136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五年，康国请归附。时太宗谓侍臣曰：“前代帝王大有务广土地，以求身后之虚名，无益于身，其人甚困。假令于身有益，于百姓有损，朕必不为，况求虚名而损百姓乎！康国既来归朝，有急难不得不救。兵行万里，岂得无劳于人，若劳人求名，非朕所欲。所请归附，不须纳也。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卷五）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523" y="1770434"/>
            <a:ext cx="2652437" cy="3890241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64178" y="870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中唐太宗的四夷观</a:t>
            </a:r>
            <a: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469" y="203607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吴兢与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469" y="2375020"/>
            <a:ext cx="7453558" cy="353727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吴兢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670-749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）：唐朝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著名史学家，武周时入史馆，修国史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。编著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乐府古体要解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唐春秋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太宗勋史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睿宗实录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en-US" altLang="zh-CN" sz="3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中宗实录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则天实录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唐高宗实录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（与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刘知幾合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撰）等，仅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传于今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贞观政要</a:t>
            </a:r>
            <a:r>
              <a:rPr lang="en-US" altLang="zh-CN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以君臣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对答的方式，分类编撰贞观年间唐太宗和身边大臣魏徵、王圭、房玄龄、杜如晦、虞世南、褚遂良、温彦博、刘洎、马周、戴冑、孔颖达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、姚思廉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等四十五人的政论，使后人能够遵循前人的经验，以古为镜，择善而从。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93" y="2388876"/>
            <a:ext cx="3172906" cy="324512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64178" y="870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中唐太宗的四夷观</a:t>
            </a:r>
            <a: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1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302" y="154126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《资治通鉴》中唐太宗的“正常”形象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302" y="2496715"/>
            <a:ext cx="9767217" cy="35538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四年（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AD.630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）灭突厥而受“天可汗”之号、置四部督府以处突厥降众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十四年（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）灭高昌并以其地置西州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十五年（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）陈大德启太宗伐高丽之心、贞观十八年（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AD.644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议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亲征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高丽至十九年（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）付诸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行动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二十年（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AD.646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）击服薛延陀与敕勒等北鄙民族并置州郡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二十一年（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AD.647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）复伐高丽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贞观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二十二年（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AD.648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）三伐高丽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4178" y="870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中唐太宗的四夷观</a:t>
            </a:r>
            <a: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995" y="2308141"/>
            <a:ext cx="10452463" cy="130593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范祖禹</a:t>
            </a:r>
            <a:r>
              <a:rPr lang="zh-CN" altLang="en-US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对唐太宗的评价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995" y="3078573"/>
            <a:ext cx="7253499" cy="44942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祖禹曰：太宗知招来绝域之弊，而不为然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兵克者，则郡县置之，其疲劳百姓也，亦多矣。岂先行其言而后从之者欤！然其不受康国，则足以为后世法。使其行事每如此，其盛德可少贬哉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唐鉴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卷四）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94" y="1624009"/>
            <a:ext cx="2607354" cy="398013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64178" y="870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71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中唐太宗的四夷观</a:t>
            </a:r>
            <a: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738" y="7625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、总结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5153" y="2379983"/>
            <a:ext cx="10152185" cy="32231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历史的解释，始终与作者面对的现实政治有强烈的呼应感。无论是撇开史实塑造宋璟贤相的形象，还是挑选“冷门”史料丰富唐太宗的形象，都和作者现实的政治态度有关。只有深入了解作者在现实政治中的立场之后，才能更好地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理解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是这样，而不是那样解释某一个具体的历史事件。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0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778" y="12098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附加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：司马光对汉武帝的评价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678" y="2443457"/>
            <a:ext cx="10337800" cy="322311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臣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光曰：孝武穷奢极欲，繁刑重敛，内侈宫室，外事四夷，信惑神怪，巡游无度，使百姓疲敝，起为盗贼，其所以异于秦始皇者，无几矣！然秦以之亡，汉以之兴者，孝武能尊先王之道，知所统守，受忠直之言，恶人欺蔽，好贤不倦，诛赏严明，晩而改过，顾托得人，此其所以有亡秦之失而免亡秦之祸乎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《资治通鉴》卷二十二）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altLang="zh-CN" sz="4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ctr"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敬请</a:t>
            </a:r>
            <a:r>
              <a:rPr lang="zh-CN" altLang="en-US" sz="4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指正，谢谢！</a:t>
            </a:r>
            <a:endParaRPr lang="en-US" altLang="zh-CN" sz="4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720" y="329728"/>
            <a:ext cx="10575587" cy="203760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中的理想君相形象</a:t>
            </a:r>
            <a:br>
              <a:rPr lang="zh-CN" altLang="en-US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339" y="2906507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什么样的国家是好的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对郝灵荃事件的诠释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896233" y="2761355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474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一、郝灵荃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393" y="1734299"/>
            <a:ext cx="7255031" cy="4722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突厥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默啜，自则天世为中国患，朝廷旰食，倾天下之力不能克。郝灵荃得其首，自谓不世之功。（宋）璟以天子好武功，恐好事者竞生心徼幸，痛抑其赏，逾年始授郎将。灵荃恸哭而死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胡三省注：郝灵荃因人以为功，授以郎将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抑之也。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卷二百十一）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60" y="1734299"/>
            <a:ext cx="3431177" cy="40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8355" y="1804667"/>
            <a:ext cx="10515600" cy="1325563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355" y="2467449"/>
            <a:ext cx="7394117" cy="47313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唐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中叶东突厥首领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。长寿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二年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(693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，率众寇灵州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今宁夏灵武西南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，多杀掠土民。万岁通天元年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(696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，受命征契丹李尽忠、孙万荣叛兵，大胜，尽得其家口，自此兵众日盛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。圣历二年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(699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，兴兵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十万骑叛唐，首袭静难、平狄、清夷诸军，俄进犯妫、檀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今北京密云县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、蔚、定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今河北定县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、赵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今河北赵县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等州，斩唐刺史孙彦高等数人，所掠男女八九万悉坑之。中宗即位后，又寇灵州鸣沙县，斩杀数万人，遂入原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今宁夏固原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今甘肃靖远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等州，掠陇右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今甘肃东南部及青海省青海湖以东地区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马万余匹而返。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63" y="2012260"/>
            <a:ext cx="2901622" cy="3421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58355" y="543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一、郝灵荃事件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81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355" y="2714017"/>
            <a:ext cx="10690385" cy="53728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癸酉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，拔曳固斩突厥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可汗默啜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首来献。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时默啜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北击拔曳固，大破之于独乐水，恃胜轻归，不复设备。遇拔曳固迸卒颉质略，自柳林突出，斩之。时大武军子将郝灵荃奉使在突厥，颉质略以其首归之，与偕诣阙，悬其首于广街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考异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曰：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唐历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又云，灵荃引特勒、回纥部落斩黙啜于毒乐河。今从旧传。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卷二百十一）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58355" y="1975488"/>
            <a:ext cx="4788695" cy="71669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中关于默啜被杀经过的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描写：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58355" y="543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一、郝灵荃事件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69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5887" y="2152771"/>
            <a:ext cx="10128068" cy="47362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疑问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后面这段文字来看，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的作者并非不知道郝灵荃因人以成事，那为什么还要从宰相有远见的角度来解释郝灵荃事件？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58355" y="543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一、郝灵荃事件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88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的注脚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972790"/>
            <a:ext cx="10515600" cy="47884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宁之初，王安石、吕惠卿等造立新法，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又启导先帝，用兵开边，结怨外域，至熙宁七八年间，天下愁苦，百姓流离。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王韶开边熙河，章惇开边湖南，沈起引惹交贼，寇陷三州，朝廷讨伐，前后死伤二十万。吕惠卿、沈括、俞充、李稷、种谔等兴造西事，死伤者又二十万。先帝悔悼，以谓辅臣曰：“安南、西师死伤皆不下二十万，朝廷不得不任其咎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范祖禹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论邪正札子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范太史集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卷二十六）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5108" y="150923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范祖禹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5108" y="2591070"/>
            <a:ext cx="940522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北宋史学家。字淳甫，一字梦得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成都华阳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范镇从孙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祐进士甲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科。司马光主持编修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，奏调范祖禹人书局工作。范分任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唐史的编撰，刘恕去世，留下五代史长编未了的工作，即由其负责完成。此外，范还撰写了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唐鉴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帝学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仁皇政典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范太史集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范太史集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记述了他和司马光等人编修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的经过。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49922" y="608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的注脚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04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467" y="1653339"/>
            <a:ext cx="4384648" cy="10217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背景知识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467" y="2525223"/>
            <a:ext cx="10515599" cy="47362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王韶开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边熙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河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　王韶（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1030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—1081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年），字子纯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，北宋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名将。北宋熙宁年间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在王安石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的支持下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由王韶主持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宋朝先后收复了宕、叠、洮、岷、河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熙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六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州。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起引惹交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贼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沈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1017—1088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），字兴宗，北宋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进士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，自王安石用事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始求边功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，主张攻讨交阯，使交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阯益贰，大集兵丁谋入寇。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吕惠卿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、沈括、俞充、李稷、种谔等兴造西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指王安石变法影响下宋代变法官员主张以武力解决边疆事务的事件。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49922" y="608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0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的注脚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46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1403</Words>
  <Application>Microsoft Macintosh PowerPoint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Office 主题​​</vt:lpstr>
      <vt:lpstr>1_Office 主题​​</vt:lpstr>
      <vt:lpstr>PowerPoint 演示文稿</vt:lpstr>
      <vt:lpstr>  《资治通鉴》中的理想君相形象 </vt:lpstr>
      <vt:lpstr>  一、郝灵荃事件 </vt:lpstr>
      <vt:lpstr>默啜 </vt:lpstr>
      <vt:lpstr> 《资治通鉴》中关于默啜被杀经过的描写：  </vt:lpstr>
      <vt:lpstr>PowerPoint 演示文稿</vt:lpstr>
      <vt:lpstr>   二、《资治通鉴》的注脚  </vt:lpstr>
      <vt:lpstr>范祖禹</vt:lpstr>
      <vt:lpstr> 【背景知识】 </vt:lpstr>
      <vt:lpstr>  三、《资治通鉴》中唐太宗的四夷观  </vt:lpstr>
      <vt:lpstr>  对这段史料的解读  </vt:lpstr>
      <vt:lpstr>  《贞观政要》的相关记载 </vt:lpstr>
      <vt:lpstr>吴兢与《贞观政要》简介 </vt:lpstr>
      <vt:lpstr>《资治通鉴》中唐太宗的“正常”形象</vt:lpstr>
      <vt:lpstr>  范祖禹对唐太宗的评价   </vt:lpstr>
      <vt:lpstr>   四、总结  </vt:lpstr>
      <vt:lpstr>附加案例：司马光对汉武帝的评价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yibing qian</dc:creator>
  <cp:lastModifiedBy>Microsoft Office 用户</cp:lastModifiedBy>
  <cp:revision>92</cp:revision>
  <cp:lastPrinted>2018-05-15T15:45:24Z</cp:lastPrinted>
  <dcterms:created xsi:type="dcterms:W3CDTF">2018-04-29T02:08:24Z</dcterms:created>
  <dcterms:modified xsi:type="dcterms:W3CDTF">2021-07-12T23:46:18Z</dcterms:modified>
</cp:coreProperties>
</file>