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318" r:id="rId3"/>
    <p:sldId id="319" r:id="rId4"/>
    <p:sldId id="302" r:id="rId5"/>
    <p:sldId id="303" r:id="rId6"/>
    <p:sldId id="306" r:id="rId7"/>
    <p:sldId id="313" r:id="rId8"/>
    <p:sldId id="304" r:id="rId9"/>
    <p:sldId id="308" r:id="rId10"/>
    <p:sldId id="307" r:id="rId11"/>
    <p:sldId id="309" r:id="rId12"/>
    <p:sldId id="310" r:id="rId13"/>
    <p:sldId id="311" r:id="rId14"/>
    <p:sldId id="312" r:id="rId15"/>
    <p:sldId id="314" r:id="rId16"/>
    <p:sldId id="316" r:id="rId17"/>
    <p:sldId id="317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bing qian" initials="yq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66"/>
    <p:restoredTop sz="50000"/>
  </p:normalViewPr>
  <p:slideViewPr>
    <p:cSldViewPr snapToGrid="0">
      <p:cViewPr varScale="1">
        <p:scale>
          <a:sx n="42" d="100"/>
          <a:sy n="42" d="100"/>
        </p:scale>
        <p:origin x="11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FD547-39E0-4478-891A-3553A0B45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70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D67A-08C1-4C6B-87D8-E17A298BF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1116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0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1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4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9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2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4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4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5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07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2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07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4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9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2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4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71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9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3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1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5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3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1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2924" y="568034"/>
            <a:ext cx="10337074" cy="4220346"/>
          </a:xfrm>
        </p:spPr>
        <p:txBody>
          <a:bodyPr>
            <a:normAutofit fontScale="90000"/>
          </a:bodyPr>
          <a:lstStyle/>
          <a:p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9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9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通识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联盟暑期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课程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5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《资治通鉴》导读</a:t>
            </a:r>
            <a:endParaRPr lang="zh-CN" altLang="en-US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7260" y="5080000"/>
            <a:ext cx="8442961" cy="246742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主讲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教师：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姜  鹏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复旦大学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历史学系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9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286" y="1722724"/>
            <a:ext cx="10630897" cy="498388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小结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关于《资治通鉴》中为什么没有屈原，从北宋就开始了，一直延续到清代。乃至于今日尚未有明确的答案。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据对司马光的不同态度，讨论中出现两种主要意见。一种意见倾向于批评，认为失载屈原是由于司马光的疏忽（也有认为是出于司马光的主观好恶），所以署名朱熹所著的《资治通鉴纲目》补充了屈原事迹。另一种意见倾向于维护，认为司马光的取舍是有法度、有含义的。维护的主要理由是《通鉴》的目的是资治，不记载文人是正常的。但对维护意见又存在着一种反批评，认为屈原不是普通意义上的文人</a:t>
            </a:r>
            <a:r>
              <a:rPr lang="zh-CN" altLang="zh-CN" sz="18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思考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sz="18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解答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这个问题是否有新的思路？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7691" y="807409"/>
            <a:ext cx="10515600" cy="141142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关于《资治通鉴》没有屈原的讨论</a:t>
            </a:r>
            <a:b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4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822" y="732461"/>
            <a:ext cx="10515600" cy="1325563"/>
          </a:xfrm>
        </p:spPr>
        <p:txBody>
          <a:bodyPr>
            <a:noAutofit/>
          </a:bodyPr>
          <a:lstStyle/>
          <a:p>
            <a:pPr lvl="0"/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司马光不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重视屈原吗？</a:t>
            </a:r>
            <a:b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822" y="1630633"/>
            <a:ext cx="10923097" cy="467908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司马光《五哀诗·序》</a:t>
            </a: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“孔子恶利口之覆邦家者，甚矣。谗之为害，不可一二数也。聊观战国以来，楚之屈原、赵之李牧、汉之晁错、马援、齐之斛律光，皆负不世之才，竭忠于上。然卒困于谗，不能自脱，流亡不得其所而死。或者国随以丘墟，此其尤可大哀者也。因即其事作《五哀诗》，且以警后世云。”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《五哀诗·屈平》</a:t>
            </a: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：“白玉徒为洁，幽兰未谓芳。穷羞事令尹，疏不忘怀王。冤骨消寒渚，忠魂失旧乡。空余楚辞在，犹与日争光。”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司马光《醉》</a:t>
            </a: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：“厚于太古暖于春，耳目无营见道真。果使屈原知醉趣，当年不作独醒人。”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司马光《答张尉来书》</a:t>
            </a: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：“光以居世百事无一长，于文尤所不闲。然窃见屈平始为骚，自贾谊以来，东方朔、严忌、王子渊、刘子政之徒踵而为之，皆蹈袭模仿，若重景迭响，讫无挺特自立于其外者。”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736" y="2011702"/>
            <a:ext cx="10298256" cy="3338512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6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6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小结</a:t>
            </a:r>
            <a:r>
              <a:rPr lang="en-US" altLang="zh-CN" sz="26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司马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光不仅非常同情屈原的遭遇，也非常欣赏屈原的文章。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李光地认为司马光出于好恶而不在《资治通鉴》中记载屈原的观点，最站不住脚。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鉴于司马光有不少诗文谈及屈原，认为是由于疏忽的原因导致《资治通鉴》中不载屈原，似乎也值得反思。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鉴于司马光对屈原的政治遭遇非常熟悉，也非常同情，仅以不载文人为理由解释《资治通鉴》中没有屈原，似也牵强。</a:t>
            </a:r>
          </a:p>
          <a:p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09064" y="829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司马光不重视屈原吗？</a:t>
            </a:r>
            <a:b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5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411" y="1044394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《资治通鉴》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对《史记》的取舍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514" y="1634247"/>
            <a:ext cx="9667394" cy="338762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zh-CN" altLang="zh-CN" sz="40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楚王患之，欲往恐见欺，欲不往恐秦益怒。昭睢曰：</a:t>
            </a: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毋行而发兵自守耳！秦，虎狼也，有并诸侯之心，不可信也！</a:t>
            </a: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怀王之子兰劝王行，王乃入秦。秦王令一将军诈为王，伏兵武关，楚王至则闭关劫之，与俱西，至咸阳，朝章台，如藩臣礼，要以割巫、黔中郡。楚王欲盟，秦王欲先得地。楚王怒曰：</a:t>
            </a: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秦诈我，而又强要我以地！</a:t>
            </a:r>
            <a:r>
              <a:rPr lang="en-US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因不复许。秦人留之</a:t>
            </a:r>
            <a:r>
              <a:rPr lang="zh-CN" altLang="zh-CN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kern="0" dirty="0" smtClean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r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600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sz="26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《资治通鉴》卷三）</a:t>
            </a:r>
            <a:endParaRPr lang="zh-CN" altLang="zh-CN" sz="17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1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79" y="2074408"/>
            <a:ext cx="7751184" cy="4783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《史记·楚世家》：</a:t>
            </a:r>
            <a:r>
              <a:rPr lang="zh-CN" altLang="zh-CN" sz="20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“楚怀王见秦王书，患之，欲往，恐见欺；无往，恐秦怒。</a:t>
            </a:r>
            <a:r>
              <a:rPr lang="zh-CN" altLang="zh-CN" sz="2000" kern="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昭雎</a:t>
            </a:r>
            <a:r>
              <a:rPr lang="zh-CN" altLang="zh-CN" sz="20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曰：‘王毋行而发兵自守耳。秦虎狼，不可信，有并诸侯之心。’怀王子子兰劝王行，曰：‘奈何绝秦之欢心。’于是往会秦昭王。”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zh-CN" sz="20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《史记·屈原列传》：</a:t>
            </a:r>
            <a:r>
              <a:rPr lang="zh-CN" altLang="zh-CN" sz="20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“时秦昭王与楚婚，欲与怀王会。怀王欲行，</a:t>
            </a:r>
            <a:r>
              <a:rPr lang="zh-CN" altLang="zh-CN" sz="2000" kern="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屈平</a:t>
            </a:r>
            <a:r>
              <a:rPr lang="zh-CN" altLang="zh-CN" sz="20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曰：‘秦虎狼之国，不可信，不如无行。’怀王稚子子兰劝王行，奈何绝秦欢。怀王卒行。”</a:t>
            </a:r>
          </a:p>
          <a:p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5983" y="1319089"/>
            <a:ext cx="2882648" cy="4327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09411" y="1044394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《资治通鉴》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对《史记》的取舍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1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922" y="1896018"/>
            <a:ext cx="10482577" cy="3968069"/>
          </a:xfrm>
        </p:spPr>
        <p:txBody>
          <a:bodyPr>
            <a:normAutofit fontScale="70000" lnSpcReduction="20000"/>
          </a:bodyPr>
          <a:lstStyle/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3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小结</a:t>
            </a:r>
            <a:r>
              <a:rPr lang="en-US" altLang="zh-CN" sz="3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《资治通鉴》的叙事线索中，屈原有可能切入的事件，是劝说楚怀王不要入秦。对该事件的描述，《资治通鉴》的史源来自于《史记》。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但在《史记》中，对该事件的交代，是自相矛盾的。在《史记·楚世家》中，劝说者是昭睢；《史记·屈原列传》中的劝说者却是屈原。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《史记·楚世家》与《史记·屈原列传》的关系，类同于后代纪传体断代史中本纪与传记的关系。当纪、传发生矛盾，却又没有其他论据时，舍传记而用本纪，是历史研究常用的方法。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《资治通鉴》不载屈原，可能既不是疏忽，也不是出于不录文人的考虑，而是史料选择的自然结果。</a:t>
            </a:r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09411" y="10443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《资治通鉴》对《史记》的取舍</a:t>
            </a:r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3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四、</a:t>
            </a:r>
            <a:r>
              <a:rPr lang="zh-CN" altLang="zh-CN" sz="32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</a:t>
            </a:r>
            <a:r>
              <a:rPr lang="en-US" altLang="zh-CN" sz="32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3129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屈原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的话题，只是一个小小的案例。关键是通过这段分析，让我们看到，很多时候要更深入地理解《资治通鉴》，不仅要熟悉它的故事文本本身，还必须查找它的史料来源，看看在史料取舍的过程中发生了什么。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5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altLang="zh-CN" sz="4400" b="1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ctr">
              <a:buNone/>
            </a:pPr>
            <a:r>
              <a:rPr lang="zh-CN" altLang="en-US" sz="4400" b="1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本讲完结，</a:t>
            </a:r>
            <a:r>
              <a:rPr lang="zh-CN" altLang="en-US" sz="4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  <a:endParaRPr lang="en-US" altLang="zh-CN" sz="44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4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838" y="597165"/>
            <a:ext cx="10575587" cy="203760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中为什么没有屈原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326" y="2609471"/>
            <a:ext cx="10497766" cy="4912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章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什么是历史的真实性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编纂方法管窥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以屈原问题为例        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100000" l="2400" r="100000"/>
                    </a14:imgEffect>
                    <a14:imgEffect>
                      <a14:colorTemperature colorTemp="48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57">
            <a:off x="8171687" y="2907131"/>
            <a:ext cx="2935008" cy="267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 flipV="1">
            <a:off x="934720" y="2207888"/>
            <a:ext cx="8788400" cy="10160"/>
          </a:xfrm>
          <a:prstGeom prst="line">
            <a:avLst/>
          </a:prstGeom>
          <a:ln w="317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34720" y="2269750"/>
            <a:ext cx="8788400" cy="1016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1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76" y="758771"/>
            <a:ext cx="10515600" cy="141142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关于《资治通鉴》没有屈原的讨论</a:t>
            </a:r>
            <a:b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270" y="2432844"/>
            <a:ext cx="9873343" cy="52103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、质疑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、辩护派</a:t>
            </a:r>
          </a:p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71235" y="1464484"/>
            <a:ext cx="3117721" cy="4181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2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9498" y="1760706"/>
            <a:ext cx="10505872" cy="52648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、质疑派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汉之薛包、茅容等，旧史止附别传，《通鉴》具载事迹，不可不谓广记。而淮南王、太史公皆称屈原《离骚》与日月争光，《通鉴》乃削去屈原投汨罗、撰《离骚》等事。历代儒林、文苑、隐逸传，直十削去七八。《春秋》褒秋毫之善，《通鉴》掩日月之光。此羲仲所疑一事也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刘羲仲《通鉴问疑》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初，屈平为怀王左徒，志洁行廉，明于治体，王甚任之。后以谗见疏，而眷顾不忘，作《离骚》之辞以自怨，尚冀王之一寤，而王终不寤也。其后子兰又谮之于顷襄王。王怒，迁之于江南。原遂怀石自投汨罗以死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《资治通鉴纲目》卷一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776" y="758771"/>
            <a:ext cx="10515600" cy="141142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关于《资治通鉴》没有屈原的讨论</a:t>
            </a:r>
            <a:b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4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0315" y="1708648"/>
            <a:ext cx="10611346" cy="51493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、质疑</a:t>
            </a: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派</a:t>
            </a:r>
            <a:endParaRPr lang="en-US" altLang="zh-CN" sz="2400" b="1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：屈平之事《通鉴》削之。《春秋》褒秋毫之善，《通鉴》掩日月之光，昔人尝有是言，亦必有意矣。曰：《春秋》编年之法，至《通鉴》而始复。若屈平、四皓之见削，扬雄、荀彧之见取，其于《春秋》惩劝之法，若有未尽用者。此朱子《纲目》之书所为作也。太史公曰：“伯夷、叔齐虽贤，得夫子而名益彰。”余亦曰，屈平虽忠，得朱子而心益著</a:t>
            </a:r>
            <a:r>
              <a:rPr lang="zh-CN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r">
              <a:lnSpc>
                <a:spcPct val="150000"/>
              </a:lnSpc>
              <a:buNone/>
            </a:pPr>
            <a:r>
              <a:rPr lang="zh-CN" altLang="zh-CN" sz="20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旧题</a:t>
            </a:r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王应麟《通鉴答问》卷二“屈平”条）</a:t>
            </a:r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sz="20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776" y="758771"/>
            <a:ext cx="10515600" cy="141142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关于《资治通鉴》没有屈原的讨论</a:t>
            </a:r>
            <a:b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6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8952" y="1893373"/>
            <a:ext cx="10512033" cy="51493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、质疑派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呜呼！沅湘沉流，温国乃削而不书，《春秋》褒毫发之善，《通鉴》掩日月之光，宜为刘壮舆所讥也。</a:t>
            </a:r>
            <a:r>
              <a:rPr lang="zh-CN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（蒋骥《楚辞余论》卷下</a:t>
            </a:r>
            <a:r>
              <a:rPr lang="zh-CN" altLang="zh-CN" sz="20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zh-CN" sz="20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《通鉴》于己所不喜者，并其人削之，如屈平是也。于己所疑者，辄删去之，如《隆中对》是也。昔人评孔子作《春秋》，录毫发之善，温公作《通鉴》，掩日月之光，指屈平也。</a:t>
            </a:r>
            <a:r>
              <a:rPr lang="zh-CN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（《榕村语录》卷二十一）</a:t>
            </a:r>
          </a:p>
          <a:p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776" y="758771"/>
            <a:ext cx="10515600" cy="141142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关于《资治通鉴》没有屈原的讨论</a:t>
            </a:r>
            <a:b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5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7319" y="1731523"/>
            <a:ext cx="10118989" cy="40422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、辩护派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司马文正公修《通鉴》时，谓其属范淳父曰：“诸史中有诗赋等若止为文章，便可删去。”盖公之意，欲士立于天下后世者，不在空言耳。如屈原</a:t>
            </a:r>
            <a:r>
              <a:rPr lang="zh-CN" altLang="zh-CN" sz="22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以忠废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，至沈汨罗以死。所著《离骚》，汉淮南王、太史公皆谓其可与日月争光，</a:t>
            </a:r>
            <a:r>
              <a:rPr lang="zh-CN" altLang="zh-CN" sz="22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岂空言哉</a:t>
            </a:r>
            <a:r>
              <a:rPr lang="zh-CN" altLang="zh-CN" sz="22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！《通鉴》并屈原事尽削去之，《春秋》褒毫发之善，《通鉴》掩日月之光，何耶？公当有深识，求于《考异》中无之</a:t>
            </a:r>
            <a:r>
              <a:rPr lang="zh-CN" altLang="zh-CN" sz="22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r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1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邵博《闻见后录》卷十</a:t>
            </a:r>
            <a:r>
              <a:rPr lang="zh-CN" altLang="zh-CN" sz="18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776" y="758771"/>
            <a:ext cx="10515600" cy="141142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关于《资治通鉴》没有屈原的讨论</a:t>
            </a:r>
            <a:b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9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6851" y="1714106"/>
            <a:ext cx="10535055" cy="5033554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、辩护派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邵公济</a:t>
            </a:r>
            <a:r>
              <a:rPr lang="zh-CN" altLang="zh-CN" sz="18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博著书言，司马文正公修《通鉴》时，谓其属范纯父曰：“诸史中有诗赋等若止为文章，便可删去。”盖公之意，士欲立于天下后世者，不在空言耳。如屈原以忠废，至沈汨罗以死。所著《离骚》，淮南王、太史公皆谓可与日月争光，岂空言哉！《通鉴》并屈原事尽削去之，《春秋》褒毫发之善，《通鉴》掩日月之光，何耶？公当有深识，求于《考异》中无之。</a:t>
            </a:r>
            <a:r>
              <a:rPr lang="zh-CN" altLang="zh-CN" sz="18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予谓三闾大夫以忠见放，然行吟恚怼形于色词，扬己露才，班固讥其怨刺。所著《离骚》皆幽忧愤叹之作，非一饭不忘君之谊，盖不可以训也。若所谓与日月争光者，特以褒其文词之美耳。温公之取人，必考其终始大节。屈原沈渊，盖非圣人之中道。区区絺章绘句之工，亦何足算也</a:t>
            </a:r>
            <a:r>
              <a:rPr lang="zh-CN" altLang="zh-CN" sz="1800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！</a:t>
            </a:r>
            <a:endParaRPr lang="en-US" altLang="zh-CN" sz="1800" kern="1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zh-CN" altLang="zh-CN" sz="1600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6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费衮《梁谿漫志》卷五“《通鉴》不载《离骚》”条）</a:t>
            </a:r>
          </a:p>
          <a:p>
            <a:pPr marL="0" lvl="0" indent="0">
              <a:lnSpc>
                <a:spcPct val="150000"/>
              </a:lnSpc>
              <a:buNone/>
            </a:pPr>
            <a:endParaRPr lang="zh-CN" altLang="en-US" sz="2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776" y="758771"/>
            <a:ext cx="10515600" cy="141142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关于《资治通鉴》没有屈原的讨论</a:t>
            </a:r>
            <a:b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7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395" y="1659036"/>
            <a:ext cx="10650120" cy="5515112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、辩护派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李</a:t>
            </a:r>
            <a:r>
              <a:rPr lang="zh-CN" altLang="zh-CN" sz="18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因笃语予：“《通鉴》不载文人。如屈原之为人，太史公赞之，谓与日月争光，而不得书于《通鉴》；杜子美若非‘出师未捷’一诗为王叔文所吟，则姓名亦不登于简牍矣。”予答之曰：“</a:t>
            </a:r>
            <a:r>
              <a:rPr lang="zh-CN" altLang="zh-CN" sz="1800" kern="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此书本以资治，何暇录及文人！</a:t>
            </a:r>
            <a:r>
              <a:rPr lang="zh-CN" altLang="zh-CN" sz="18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昔唐丁居晦为翰林学士，文宗于麟德殿召对，因面授御史中丞。翼日制下，帝谓宰臣曰：‘居晦作得此官，朕曾以时谚谓杜甫、李白辈为四绝问居晦。居晦曰：“此非君上要知之事。”尝以此记得居晦，今所以擢为中丞。’如君之言，其识见殆出文宗下矣！</a:t>
            </a:r>
            <a:r>
              <a:rPr lang="en-US" altLang="zh-CN" sz="1800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1800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【黄汝成案语曰：“不载文人是也，而屈原不当在此数。谏怀王入秦，系兴亡大计，《通鉴》属之昭睢而不及屈原，不可谓非脱漏也。”】</a:t>
            </a:r>
            <a:endParaRPr lang="en-US" altLang="zh-CN" sz="1800" kern="0" dirty="0" smtClean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r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1600" kern="0" dirty="0" smtClean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zh-CN" sz="16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顾炎武《日知录》卷二十六“《通鉴》不载文人”条）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776" y="758771"/>
            <a:ext cx="10515600" cy="1411425"/>
          </a:xfrm>
        </p:spPr>
        <p:txBody>
          <a:bodyPr>
            <a:noAutofit/>
          </a:bodyPr>
          <a:lstStyle/>
          <a:p>
            <a:pPr lvl="0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关于《资治通鉴》没有屈原的讨论</a:t>
            </a:r>
            <a:b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4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1699</Words>
  <Application>Microsoft Macintosh PowerPoint</Application>
  <PresentationFormat>宽屏</PresentationFormat>
  <Paragraphs>74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Calibri</vt:lpstr>
      <vt:lpstr>Times New Roman</vt:lpstr>
      <vt:lpstr>等线</vt:lpstr>
      <vt:lpstr>等线 Light</vt:lpstr>
      <vt:lpstr>黑体</vt:lpstr>
      <vt:lpstr>宋体</vt:lpstr>
      <vt:lpstr>Office 主题​​</vt:lpstr>
      <vt:lpstr>1_Office 主题​​</vt:lpstr>
      <vt:lpstr>    通识联盟暑期课程  《资治通鉴》导读</vt:lpstr>
      <vt:lpstr>  《资治通鉴》中为什么没有屈原  </vt:lpstr>
      <vt:lpstr>一、关于《资治通鉴》没有屈原的讨论 </vt:lpstr>
      <vt:lpstr>一、关于《资治通鉴》没有屈原的讨论 </vt:lpstr>
      <vt:lpstr>一、关于《资治通鉴》没有屈原的讨论 </vt:lpstr>
      <vt:lpstr>一、关于《资治通鉴》没有屈原的讨论 </vt:lpstr>
      <vt:lpstr>一、关于《资治通鉴》没有屈原的讨论 </vt:lpstr>
      <vt:lpstr>一、关于《资治通鉴》没有屈原的讨论 </vt:lpstr>
      <vt:lpstr>一、关于《资治通鉴》没有屈原的讨论 </vt:lpstr>
      <vt:lpstr>一、关于《资治通鉴》没有屈原的讨论 </vt:lpstr>
      <vt:lpstr> 二、司马光不重视屈原吗？ </vt:lpstr>
      <vt:lpstr>PowerPoint 演示文稿</vt:lpstr>
      <vt:lpstr>三、《资治通鉴》对《史记》的取舍 </vt:lpstr>
      <vt:lpstr>三、《资治通鉴》对《史记》的取舍 </vt:lpstr>
      <vt:lpstr>PowerPoint 演示文稿</vt:lpstr>
      <vt:lpstr> 四、总 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第三届上海高校青年教师教学竞赛 人文科学组  《资治通鉴》导读</dc:title>
  <dc:creator>yibing qian</dc:creator>
  <cp:lastModifiedBy>Microsoft Office 用户</cp:lastModifiedBy>
  <cp:revision>113</cp:revision>
  <cp:lastPrinted>2018-05-15T15:32:41Z</cp:lastPrinted>
  <dcterms:created xsi:type="dcterms:W3CDTF">2018-04-29T02:08:24Z</dcterms:created>
  <dcterms:modified xsi:type="dcterms:W3CDTF">2021-07-11T23:48:29Z</dcterms:modified>
</cp:coreProperties>
</file>