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314" r:id="rId2"/>
    <p:sldId id="321" r:id="rId3"/>
    <p:sldId id="322" r:id="rId4"/>
    <p:sldId id="323" r:id="rId5"/>
    <p:sldId id="324" r:id="rId6"/>
    <p:sldId id="325" r:id="rId7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72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84BB38A-523B-485D-91D5-95A972448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95DE92-052A-4909-90BB-8F11228E07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999DA-28FA-4122-9CC5-81F3CAF0E352}" type="datetimeFigureOut">
              <a:rPr lang="zh-MO" altLang="en-US" smtClean="0"/>
              <a:t>22/11/2022</a:t>
            </a:fld>
            <a:endParaRPr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99DF6D-C688-48A3-AFD1-5F193C8B94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E4C140-8C54-4350-8317-2C1A136BD4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F6E1-BE80-4EEC-B373-5D2DDAD73A19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151629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1282700" y="889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Standard I/O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71D69-936A-8444-6FCB-4FEC7601A17B}"/>
              </a:ext>
            </a:extLst>
          </p:cNvPr>
          <p:cNvSpPr txBox="1"/>
          <p:nvPr/>
        </p:nvSpPr>
        <p:spPr>
          <a:xfrm>
            <a:off x="1663700" y="1771799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语言定义的一组高级输入输出函数</a:t>
            </a:r>
            <a:r>
              <a:rPr lang="en-US" altLang="zh-CN" dirty="0"/>
              <a:t>,</a:t>
            </a:r>
            <a:r>
              <a:rPr lang="zh-CN" altLang="en-US" dirty="0"/>
              <a:t>称为标准</a:t>
            </a:r>
            <a:r>
              <a:rPr lang="en-US" altLang="zh-CN" dirty="0"/>
              <a:t>I/O</a:t>
            </a:r>
            <a:r>
              <a:rPr lang="zh-CN" altLang="en-US" dirty="0"/>
              <a:t>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打开和关闭文件的函数</a:t>
            </a:r>
            <a:r>
              <a:rPr lang="en-US" altLang="zh-CN" dirty="0"/>
              <a:t>(</a:t>
            </a:r>
            <a:r>
              <a:rPr lang="en-US" altLang="zh-CN" dirty="0" err="1"/>
              <a:t>fopen,fclose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读写字节的函数</a:t>
            </a:r>
            <a:r>
              <a:rPr lang="en-US" altLang="zh-CN" dirty="0"/>
              <a:t>(</a:t>
            </a:r>
            <a:r>
              <a:rPr lang="en-US" altLang="zh-CN" dirty="0" err="1"/>
              <a:t>fread,fwrite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读和写字符串的函数</a:t>
            </a:r>
            <a:r>
              <a:rPr lang="en-US" altLang="zh-CN" dirty="0"/>
              <a:t>(</a:t>
            </a:r>
            <a:r>
              <a:rPr lang="en-US" altLang="zh-CN" dirty="0" err="1"/>
              <a:t>fget,fputs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格式化的</a:t>
            </a:r>
            <a:r>
              <a:rPr lang="en-US" altLang="zh-CN" dirty="0"/>
              <a:t>I/O</a:t>
            </a:r>
            <a:r>
              <a:rPr lang="zh-CN" altLang="en-US" dirty="0"/>
              <a:t>函数</a:t>
            </a:r>
            <a:r>
              <a:rPr lang="en-US" altLang="zh-CN" dirty="0"/>
              <a:t>(</a:t>
            </a:r>
            <a:r>
              <a:rPr lang="en-US" altLang="zh-CN" dirty="0" err="1"/>
              <a:t>fscanf,fprintf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将打开的文件模型化为一个流</a:t>
            </a:r>
            <a:r>
              <a:rPr lang="en-US" altLang="zh-CN" dirty="0"/>
              <a:t>(</a:t>
            </a:r>
            <a:r>
              <a:rPr lang="zh-CN" altLang="en-US" dirty="0"/>
              <a:t>对文件描述符和流缓冲区的抽象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每个文件打开时都有三个打开的流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stdin(standard input)</a:t>
            </a:r>
          </a:p>
          <a:p>
            <a:r>
              <a:rPr lang="en-US" altLang="zh-CN" dirty="0" err="1"/>
              <a:t>stdout</a:t>
            </a:r>
            <a:r>
              <a:rPr lang="en-US" altLang="zh-CN" dirty="0"/>
              <a:t>(standard output)</a:t>
            </a:r>
          </a:p>
          <a:p>
            <a:r>
              <a:rPr lang="en-US" altLang="zh-CN" dirty="0"/>
              <a:t>stderr(standard error)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208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1282700" y="889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Short count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70BA8D-900E-214B-8A0F-6B80D0B3EFFB}"/>
              </a:ext>
            </a:extLst>
          </p:cNvPr>
          <p:cNvSpPr txBox="1"/>
          <p:nvPr/>
        </p:nvSpPr>
        <p:spPr>
          <a:xfrm>
            <a:off x="1663700" y="1771799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Unix I/O </a:t>
            </a:r>
            <a:r>
              <a:rPr lang="en-US" altLang="zh-CN" dirty="0" err="1"/>
              <a:t>read,write</a:t>
            </a:r>
            <a:r>
              <a:rPr lang="zh-CN" altLang="en-US" dirty="0"/>
              <a:t>传送的字节比应用程序所要求的要少</a:t>
            </a:r>
            <a:r>
              <a:rPr lang="en-US" altLang="zh-CN" dirty="0"/>
              <a:t>,</a:t>
            </a:r>
            <a:r>
              <a:rPr lang="zh-CN" altLang="en-US" dirty="0"/>
              <a:t>称之为不足值</a:t>
            </a:r>
            <a:r>
              <a:rPr lang="en-US" altLang="zh-CN" dirty="0"/>
              <a:t>(short count)</a:t>
            </a:r>
          </a:p>
          <a:p>
            <a:endParaRPr lang="en-US" altLang="zh-CN" dirty="0"/>
          </a:p>
          <a:p>
            <a:r>
              <a:rPr lang="zh-CN" altLang="en-US" dirty="0"/>
              <a:t>原因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读时遇到</a:t>
            </a:r>
            <a:r>
              <a:rPr lang="en-US" altLang="zh-CN" dirty="0"/>
              <a:t>EOF(end-of-file)</a:t>
            </a:r>
          </a:p>
          <a:p>
            <a:r>
              <a:rPr lang="zh-CN" altLang="en-US" dirty="0"/>
              <a:t>从终端读文本行</a:t>
            </a:r>
            <a:endParaRPr lang="en-US" altLang="zh-CN" dirty="0"/>
          </a:p>
          <a:p>
            <a:r>
              <a:rPr lang="zh-CN" altLang="en-US" dirty="0"/>
              <a:t>读和写网络套接字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不会出现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从磁盘读</a:t>
            </a:r>
            <a:r>
              <a:rPr lang="en-US" altLang="zh-CN" dirty="0"/>
              <a:t>(</a:t>
            </a:r>
            <a:r>
              <a:rPr lang="zh-CN" altLang="en-US" dirty="0"/>
              <a:t>除非遇到</a:t>
            </a:r>
            <a:r>
              <a:rPr lang="en-US" altLang="zh-CN" dirty="0"/>
              <a:t>EOF)</a:t>
            </a:r>
          </a:p>
          <a:p>
            <a:r>
              <a:rPr lang="zh-CN" altLang="en-US" dirty="0"/>
              <a:t>写入磁盘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744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1282700" y="889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Robust I/O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84DBC-E6C9-CC11-4A91-08EA7A7C7B63}"/>
              </a:ext>
            </a:extLst>
          </p:cNvPr>
          <p:cNvSpPr txBox="1"/>
          <p:nvPr/>
        </p:nvSpPr>
        <p:spPr>
          <a:xfrm>
            <a:off x="1663700" y="1771799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自动处理上述的不足值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无缓冲的输入输出函数</a:t>
            </a:r>
            <a:endParaRPr lang="en-US" altLang="zh-CN" dirty="0"/>
          </a:p>
          <a:p>
            <a:r>
              <a:rPr lang="zh-CN" altLang="en-US" dirty="0"/>
              <a:t>直接在内存和文件之间传送数据</a:t>
            </a:r>
            <a:r>
              <a:rPr lang="en-US" altLang="zh-CN" dirty="0"/>
              <a:t>,</a:t>
            </a:r>
            <a:r>
              <a:rPr lang="zh-CN" altLang="en-US" dirty="0"/>
              <a:t>没有应用级缓冲</a:t>
            </a:r>
            <a:endParaRPr lang="en-US" altLang="zh-CN" dirty="0"/>
          </a:p>
          <a:p>
            <a:r>
              <a:rPr lang="zh-CN" altLang="en-US" dirty="0"/>
              <a:t>仅当 </a:t>
            </a:r>
            <a:r>
              <a:rPr lang="en-US" altLang="zh-CN" dirty="0" err="1"/>
              <a:t>rio_readn</a:t>
            </a:r>
            <a:r>
              <a:rPr lang="en-US" altLang="zh-CN" dirty="0"/>
              <a:t> </a:t>
            </a:r>
            <a:r>
              <a:rPr lang="zh-CN" altLang="en-US" dirty="0"/>
              <a:t>在遇到 </a:t>
            </a:r>
            <a:r>
              <a:rPr lang="en-US" altLang="zh-CN" dirty="0"/>
              <a:t>EOF </a:t>
            </a:r>
            <a:r>
              <a:rPr lang="zh-CN" altLang="en-US" dirty="0"/>
              <a:t>的时候才会返回不足值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B741B-62BB-4E05-894E-BEBE750F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254" y="3492148"/>
            <a:ext cx="7607691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1282700" y="889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Robust I/O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84DBC-E6C9-CC11-4A91-08EA7A7C7B63}"/>
              </a:ext>
            </a:extLst>
          </p:cNvPr>
          <p:cNvSpPr txBox="1"/>
          <p:nvPr/>
        </p:nvSpPr>
        <p:spPr>
          <a:xfrm>
            <a:off x="1663700" y="1771799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有缓冲的输入输出函数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99DBA6-2D35-0070-6BCF-360129964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189" y="2849148"/>
            <a:ext cx="781090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58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1282700" y="889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Robust I/O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84DBC-E6C9-CC11-4A91-08EA7A7C7B63}"/>
              </a:ext>
            </a:extLst>
          </p:cNvPr>
          <p:cNvSpPr txBox="1"/>
          <p:nvPr/>
        </p:nvSpPr>
        <p:spPr>
          <a:xfrm>
            <a:off x="1604478" y="1583263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缓冲区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06BD46-2139-F753-1E8D-3565D1E48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917" y="3726810"/>
            <a:ext cx="7995061" cy="21146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8DA6C8-2C8F-BE11-8D8B-7FAC973D9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478" y="1953796"/>
            <a:ext cx="7925207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0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1282700" y="889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Choosing I/O Functions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84DBC-E6C9-CC11-4A91-08EA7A7C7B63}"/>
              </a:ext>
            </a:extLst>
          </p:cNvPr>
          <p:cNvSpPr txBox="1"/>
          <p:nvPr/>
        </p:nvSpPr>
        <p:spPr>
          <a:xfrm>
            <a:off x="1604478" y="1583263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大致的规则</a:t>
            </a:r>
            <a:r>
              <a:rPr lang="en-US" altLang="zh-CN" dirty="0"/>
              <a:t>:</a:t>
            </a:r>
            <a:r>
              <a:rPr lang="zh-CN" altLang="en-US" dirty="0"/>
              <a:t>使用你能使用的最高级的</a:t>
            </a:r>
            <a:r>
              <a:rPr lang="en-US" altLang="zh-CN" dirty="0"/>
              <a:t>I/O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</a:t>
            </a:r>
            <a:r>
              <a:rPr lang="en-US" altLang="zh-CN" dirty="0"/>
              <a:t>I/O:</a:t>
            </a:r>
          </a:p>
          <a:p>
            <a:r>
              <a:rPr lang="zh-CN" altLang="en-US" dirty="0"/>
              <a:t>当使用磁盘或者终端文件的时候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Unix I/O:</a:t>
            </a:r>
          </a:p>
          <a:p>
            <a:r>
              <a:rPr lang="zh-CN" altLang="en-US" dirty="0"/>
              <a:t>信号处理程序内部</a:t>
            </a:r>
            <a:r>
              <a:rPr lang="en-US" altLang="zh-CN" dirty="0"/>
              <a:t>(Unix I/O</a:t>
            </a:r>
            <a:r>
              <a:rPr lang="zh-CN" altLang="en-US" dirty="0"/>
              <a:t>是异步信号安全的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或者需要绝对最高的性能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RIO</a:t>
            </a:r>
          </a:p>
          <a:p>
            <a:r>
              <a:rPr lang="zh-CN" altLang="en-US" dirty="0"/>
              <a:t>当读或者写网络套接字时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尽量使用标准</a:t>
            </a:r>
            <a:r>
              <a:rPr lang="en-US" altLang="zh-CN" dirty="0"/>
              <a:t>IO</a:t>
            </a:r>
            <a:r>
              <a:rPr lang="zh-CN" altLang="en-US"/>
              <a:t>处理套接字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571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299</Words>
  <Application>Microsoft Office PowerPoint</Application>
  <PresentationFormat>自定义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Season Lo</dc:creator>
  <cp:lastModifiedBy>李 世昌</cp:lastModifiedBy>
  <cp:revision>8</cp:revision>
  <dcterms:created xsi:type="dcterms:W3CDTF">2006-08-16T00:00:00Z</dcterms:created>
  <dcterms:modified xsi:type="dcterms:W3CDTF">2022-11-22T14:02:50Z</dcterms:modified>
</cp:coreProperties>
</file>