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6" r:id="rId3"/>
    <p:sldId id="264" r:id="rId4"/>
    <p:sldId id="257" r:id="rId5"/>
    <p:sldId id="258" r:id="rId6"/>
    <p:sldId id="275" r:id="rId7"/>
    <p:sldId id="265" r:id="rId8"/>
    <p:sldId id="262" r:id="rId9"/>
    <p:sldId id="259" r:id="rId10"/>
    <p:sldId id="260" r:id="rId11"/>
    <p:sldId id="261" r:id="rId12"/>
    <p:sldId id="267" r:id="rId13"/>
    <p:sldId id="263" r:id="rId14"/>
    <p:sldId id="274" r:id="rId15"/>
    <p:sldId id="268" r:id="rId16"/>
    <p:sldId id="269" r:id="rId17"/>
    <p:sldId id="270" r:id="rId18"/>
    <p:sldId id="271" r:id="rId19"/>
    <p:sldId id="272" r:id="rId20"/>
    <p:sldId id="273"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5:54:35.760"/>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6:10:21.879"/>
    </inkml:context>
    <inkml:brush xml:id="br0">
      <inkml:brushProperty name="width" value="0.035" units="cm"/>
      <inkml:brushProperty name="height" value="0.035" units="cm"/>
      <inkml:brushProperty name="color" value="#E71224"/>
    </inkml:brush>
  </inkml:definitions>
  <inkml:trace contextRef="#ctx0" brushRef="#br0">1 0 24575,'0'24'0,"0"0"0,2 0 0,1 0 0,0-1 0,11 34 0,7 8-480,3-1-1,3-2 1,39 66 0,-38-73 480,38 107 0,-28-59 0,-32-90-14,22 57-845,2-1 0,53 85 0,25 46-3922,-51-86 2734,206 363 945,-185-327 1627,79 135 552,49 57-2138,46 75-89,-99-162 967,139 219-1631,-191-310 1792,30 44 254,31 34 470,69 91 388,84 117-1299,-198-276-785,-43-73 1233,30 46 182,194 305 659,-202-298-1085,-17-24 3449,-8-6-3444,-18-27 0,10 24 0,-15-29 0,55 114 2213,-71-116-3,3 7 243,-3-16-1306,-19-46-623,24 46-1,-12-28-523,-18-35 0,1-1 0,19 29 0,-12-29-1365,-1-8-5461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6:10:22.630"/>
    </inkml:context>
    <inkml:brush xml:id="br0">
      <inkml:brushProperty name="width" value="0.035" units="cm"/>
      <inkml:brushProperty name="height" value="0.035" units="cm"/>
      <inkml:brushProperty name="color" value="#E71224"/>
    </inkml:brush>
  </inkml:definitions>
  <inkml:trace contextRef="#ctx0" brushRef="#br0">3383 0 24575,'-9'12'0,"0"0"0,0 1 0,1 0 0,1 0 0,0 1 0,1 0 0,-9 27 0,7-18 0,-1-1 0,-13 25 0,-87 171-1179,-10 10-5214,96-187 6139,-11 19-1239,-46 61-1,-48 73 939,10-15 335,-223 288 220,334-458 0,-174 214 62,35-42-105,37-43 15,52-66 28,-39 44 0,25-38 850,-78 112-1,126-159-835,-78 95-174,-42 61-1812,-4 3 2014,57-79-43,-96 157 1185,121-171-933,-107 172-251,133-204 0,-59 135 0,16-29 0,-56 117 5908,95-205-5605,28-57 618,1 0 0,-14 38 0,-67 195 645,83-232-2931,-3-4-5461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6:10:26.898"/>
    </inkml:context>
    <inkml:brush xml:id="br0">
      <inkml:brushProperty name="width" value="0.035" units="cm"/>
      <inkml:brushProperty name="height" value="0.035" units="cm"/>
      <inkml:brushProperty name="color" value="#E71224"/>
    </inkml:brush>
  </inkml:definitions>
  <inkml:trace contextRef="#ctx0" brushRef="#br0">1 4429 24575,'3'1'0,"1"-1"0,0 1 0,0 1 0,-1-1 0,1 0 0,-1 1 0,1 0 0,-1-1 0,0 2 0,0-1 0,0 0 0,0 0 0,4 4 0,36 40 0,-39-42 0,231 246-22,-129-149-2864,-89-86 2698,-1 1 0,0 1 0,-1 1 0,13 20 0,-3-3 188,2-2 0,51 51 0,-4-6 0,119 123-2609,-132-140 2179,7 13 566,27 27 81,-56-62-349,43 54 0,-53-57 16,2-2 1,57 52-1,-24-32 116,-3 2 0,73 89 0,-29-37 0,2 4 0,86 97 9,-58-66-111,-8-13-368,40 65 1961,-48-63 1304,-39-47-1576,75 96-547,-104-132-530,-35-34 321,-1 0 0,22 26 0,126 154-463,-128-155 0,143 135 0,-163-162 0,38 41 0,-38-37 0,1-1 0,1 0 0,27 20 0,-2-7 0,-8-6 0,40 22 0,-62-38 0,1-2 0,0 0 0,-1 0 0,2-1 0,-1-1 0,0 0 0,19 2 0,270-4 0,-142-4 0,-34 5 0,141-4 0,-228-4-14,0 0 0,-1-3 0,0-1 0,67-27 0,-19 6-1300,140-62 1048,-218 90 256,66-30 10,284-139 0,-249 118 0,49-30 0,-14-1-2677,76-50 2741,-68 41-3246,12-7-344,-73 29 3565,29-21-244,71-50-574,-117 86 814,-5 0 1461,66-70 0,-15 22-1483,12-14-209,-70 59 134,-38 38 381,-2 0 0,26-32 0,90-113-516,36-48-469,-121 141 666,15-22 0,257-350-572,-207 279 772,-43 57-95,128-206-120,-179 277 14,39-46-1,17-26 3,-66 88 122,2 0 0,0 1 1,2 0-1,24-23 1,89-99 21,-71 75-167,147-171 22,-143 165 0,67-68 0,37-41 346,-45 45-122,-94 105 1035,-1-1 0,36-61 0,-23 33-422,-10 16-773,-2-1 0,-2-2 0,-2 0 0,30-90-1,-45 112 922,15-30 0,11-28-706,13-108-279,-34 142 330,-3-1 1,6-59 0,-13 77-481,4-41 150,-7 48 0,1 0 0,14-53 0,28-107 0,-6 18 0,9 55 0,-29 58 0,-6 15 0,28-57 0,-28 69 0,-1 0 0,-2-1 0,9-44 0,-2 8 0,-10 48 0,0 0 0,11-19 0,1-2 0,-9 19 0,1 1 0,15-22 0,-13 23 0,-1-1 0,12-26 0,-14 24 0,2 1 0,20-29 0,-22 36 0,0-1 0,-1-1 0,0 0 0,-1 0 0,-1 0 0,6-21 0,-5 7 0,1 1 0,2 0 0,1 0 0,1 1 0,1 0 0,2 1 0,31-41 0,-18 28 0,38-69 0,-57 90 0,86-157-1365,-83 154-5461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6:19:44.651"/>
    </inkml:context>
    <inkml:brush xml:id="br0">
      <inkml:brushProperty name="width" value="0.05" units="cm"/>
      <inkml:brushProperty name="height" value="0.05" units="cm"/>
      <inkml:brushProperty name="color" value="#FFFFFF"/>
    </inkml:brush>
  </inkml:definitions>
  <inkml:trace contextRef="#ctx0" brushRef="#br0">277 916 24575,'9'24'0,"-1"-5"0,0 28 0,-3 0 0,-2 0 0,-5 93 0,0-47 0,3-27 0,1-39 0,-2 0 0,-1 0 0,0-1 0,-2 1 0,-8 30 0,11-54 0,-1 0 0,0 0 0,0 0 0,-1 1 0,1-1 0,-1 0 0,1-1 0,-1 1 0,0 0 0,0 0 0,0-1 0,-1 1 0,1-1 0,-1 0 0,1 1 0,-1-1 0,0-1 0,0 1 0,1 0 0,-1 0 0,-1-1 0,1 0 0,0 0 0,0 0 0,0 0 0,-1 0 0,1-1 0,0 1 0,-1-1 0,1 0 0,0 0 0,-1 0 0,1 0 0,-7-2 0,2 0 0,1 0 0,-1 0 0,0-1 0,1 0 0,0 0 0,0-1 0,0 0 0,0 0 0,0-1 0,1 1 0,0-1 0,0-1 0,-9-10 0,0-2 0,7 9 0,0 1 0,1-2 0,0 1 0,1-1 0,0 0 0,0 0 0,1-1 0,1 1 0,-1-1 0,2 0 0,-4-15 0,5 10 0,0-1 0,1 1 0,0-1 0,2 1 0,0-1 0,5-26 0,-5 38 0,0-1 0,1 1 0,0 0 0,-1 0 0,2 0 0,-1 1 0,1-1 0,-1 0 0,1 1 0,1 0 0,-1-1 0,1 1 0,-1 1 0,1-1 0,0 0 0,0 1 0,1 0 0,-1 0 0,1 0 0,-1 1 0,1-1 0,0 1 0,0 0 0,8-1 0,-7 1 0,-1 1 0,0 0 0,1 1 0,-1 0 0,1-1 0,0 2 0,-1-1 0,1 1 0,-1-1 0,0 2 0,1-1 0,-1 0 0,0 1 0,6 3 0,-8-4 0,-1 1 0,0-1 0,1 1 0,-1 0 0,0 0 0,0 0 0,0 0 0,0 0 0,0 0 0,0 1 0,0-1 0,-1 0 0,1 1 0,-1 0 0,0-1 0,0 1 0,0 0 0,0 0 0,0-1 0,-1 1 0,1 0 0,-1 0 0,0 0 0,0 0 0,0 0 0,0 0 0,0 0 0,-2 4 0,2-6 0,0 0 0,0 0 0,0 0 0,0 0 0,0 0 0,-1 0 0,1 0 0,0 1 0,-1-1 0,1 0 0,-1 0 0,1 0 0,-1-1 0,0 1 0,1 0 0,-1 0 0,0 0 0,0 0 0,1 0 0,-1-1 0,0 1 0,0 0 0,0-1 0,0 1 0,0-1 0,0 1 0,0-1 0,0 1 0,0-1 0,0 0 0,0 0 0,0 1 0,-1-1 0,1 0 0,0 0 0,0 0 0,0 0 0,0 0 0,0 0 0,-2-1 0,0 0 0,0 0 0,0 0 0,0 0 0,0-1 0,0 1 0,0-1 0,0 1 0,1-1 0,-1 0 0,1 0 0,-1-1 0,1 1 0,-3-5 0,-1-2 0,1 0 0,0-1 0,0 0 0,1 0 0,1 0 0,0 0 0,0 0 0,1-1 0,0 0 0,0-12 0,0-19 0,4-53 0,1 45 0,-2-11 0,-1 61 0,0 0 0,0 0 0,0 1 0,0-1 0,1 0 0,-1 0 0,0 0 0,0 0 0,0 0 0,0 0 0,0 0 0,0 0 0,0 0 0,0 0 0,0 0 0,0 0 0,0 0 0,0 0 0,0 0 0,0 0 0,0 0 0,1 0 0,-1 0 0,0 0 0,0 0 0,0 0 0,0 0 0,0 0 0,0 0 0,0 0 0,0 0 0,0 0 0,0 0 0,0 0 0,0 0 0,0 0 0,0 0 0,1 0 0,-1 0 0,0 0 0,0 0 0,0 0 0,0 0 0,0-1 0,0 1 0,0 0 0,0 0 0,0 0 0,0 0 0,0 0 0,0 0 0,0 0 0,6 12 0,4 15 0,0 5 0,2 1 0,1-2 0,2 1 0,21 34 0,-30-56 0,0 2 0,-1-1 0,5 18 0,-9-27 0,1 1 0,-2 0 0,1 0 0,0 0 0,0 0 0,-1 0 0,0 0 0,0 1 0,0-1 0,0 0 0,0 0 0,0 0 0,-1 0 0,0 0 0,1 0 0,-1 0 0,0 0 0,-3 4 0,4-6 0,-1 0 0,0-1 0,1 1 0,-1 0 0,0-1 0,0 1 0,0-1 0,0 1 0,1-1 0,-1 1 0,0-1 0,0 0 0,0 1 0,0-1 0,0 0 0,0 0 0,0 0 0,0 0 0,0 0 0,0 0 0,0 0 0,0 0 0,0 0 0,0 0 0,0 0 0,0-1 0,0 1 0,0 0 0,0-1 0,0 1 0,1-1 0,-1 1 0,0-1 0,0 1 0,0-1 0,1 0 0,-1 1 0,0-1 0,-1-1 0,-29-37 0,23 27 0,0 2 0,1-1 0,1 0 0,0 0 0,1 0 0,0-1 0,0 0 0,1 0 0,1 0 0,0-1 0,1 1 0,-1-13 0,1-12 0,1 0 0,6-55 0,-5 88 0,0 0 0,0 1 0,1-1 0,-1 0 0,1 1 0,0-1 0,0 1 0,1-1 0,-1 1 0,1 0 0,-1-1 0,1 1 0,0 0 0,1 0 0,-1 0 0,0 0 0,4-2 0,-4 4 0,0 0 0,0 0 0,1 0 0,-1 0 0,0 0 0,1 1 0,-1-1 0,1 1 0,-1 0 0,0 0 0,1 0 0,-1 0 0,1 0 0,-1 0 0,1 1 0,-1-1 0,1 1 0,-1-1 0,0 1 0,1 0 0,-1 0 0,0 0 0,0 1 0,0-1 0,4 3 0,-2-1 0,0 1 0,0-1 0,0 1 0,-1 0 0,0-1 0,1 2 0,-2-1 0,1 0 0,0 1 0,-1-1 0,0 1 0,0 0 0,0-1 0,0 1 0,-1 0 0,0 0 0,1 10 0,1 11 0,-2-1 0,-2 35 0,1-34 0,-4 328 0,4-348 0,0 1 0,-1-1 0,0 0 0,0 1 0,0-1 0,-1 0 0,1 0 0,-2 0 0,-4 11 0,6-16 0,0 1 0,0-1 0,0 1 0,0-1 0,-1 0 0,1 1 0,0-1 0,-1 0 0,1 0 0,-1 0 0,1 0 0,-1 0 0,1 0 0,-1 0 0,0-1 0,0 1 0,1-1 0,-1 1 0,0-1 0,0 0 0,1 1 0,-1-1 0,0 0 0,0 0 0,0 0 0,0-1 0,1 1 0,-1 0 0,0-1 0,0 1 0,1-1 0,-1 0 0,0 1 0,1-1 0,-1 0 0,0 0 0,1 0 0,-3-2 0,-2-1 0,0 0 0,0-1 0,0 0 0,0 0 0,1-1 0,0 1 0,0-1 0,0 0 0,1-1 0,0 1 0,0-1 0,1 0 0,-1 0 0,1 0 0,1 0 0,0 0 0,0-1 0,-2-11 0,0-13 0,2 1 0,1-1 0,3-38 0,-1 31 0,2-351 0,-3 385 0,0-1 0,0 1 0,1 0 0,0 0 0,0 0 0,0 0 0,0 0 0,1 0 0,0 0 0,0 0 0,0 1 0,1-1 0,0 1 0,6-8 0,-7 9 0,0 1 0,1 0 0,-1 1 0,1-1 0,-1 0 0,1 1 0,0-1 0,-1 1 0,1 0 0,0 0 0,0 0 0,0 0 0,0 1 0,0-1 0,0 1 0,0 0 0,0 0 0,1 0 0,-1 0 0,0 0 0,0 1 0,0-1 0,0 1 0,0 0 0,0 0 0,4 2 0,-2-1 0,0 1 0,0 0 0,0 1 0,0-1 0,-1 1 0,1 0 0,-1 0 0,0 0 0,0 1 0,6 9 0,-2-2 0,0 1 0,-1 0 0,7 17 0,-3 4 0,-1 1 0,-2 0 0,-2 0 0,-1 0 0,0 58 0,-3-57 0,-1-20 0,0 1 0,-1-1 0,0 1 0,-1-1 0,-1 0 0,-1 1 0,-5 16 0,7-31 0,1 0 0,-1 0 0,0-1 0,0 1 0,0 0 0,0-1 0,0 1 0,0-1 0,0 1 0,0-1 0,-1 0 0,1 0 0,-1 1 0,1-1 0,-1 0 0,1 0 0,-3 1 0,2-2 0,1 0 0,0 0 0,0 0 0,0 0 0,0 0 0,0 0 0,0 0 0,0 0 0,0 0 0,0-1 0,0 1 0,0 0 0,0-1 0,0 1 0,0-1 0,0 1 0,0-1 0,0 1 0,0-1 0,1 0 0,-1 1 0,0-1 0,0 0 0,1 0 0,-1 0 0,0 1 0,1-1 0,-1 0 0,1 0 0,-1-2 0,-30-75 0,21 56 0,2 0 0,0 0 0,1-1 0,2 0 0,0 0 0,2 0 0,0 0 0,2-1 0,0 0 0,2 1 0,0-1 0,6-23 0,-7 43 0,1 0 0,0 0 0,0 0 0,0 1 0,1-1 0,-1 0 0,1 0 0,0 1 0,0-1 0,1 1 0,-1 0 0,1 0 0,-1-1 0,1 1 0,0 1 0,0-1 0,5-3 0,-6 5 0,1 0 0,0 0 0,0 0 0,0 0 0,0 0 0,-1 0 0,1 1 0,0-1 0,0 1 0,0 0 0,0 0 0,0 0 0,0 1 0,0-1 0,0 1 0,0-1 0,0 1 0,0 0 0,0 0 0,0 0 0,-1 1 0,1-1 0,4 4 0,3 1 0,-1 0 0,0 1 0,0 0 0,-1 1 0,0 0 0,0 0 0,-1 0 0,0 1 0,-1 0 0,0 1 0,9 17 0,-9-12 0,0 1 0,-2-1 0,0 1 0,0 0 0,-2 0 0,0 0 0,0 24 0,-1-4 0,0 23 0,-7 80 0,5-134 0,0 0 0,0 1 0,-1-1 0,0 0 0,1 0 0,-2 0 0,1 0 0,-5 8 0,6-12 0,0 0 0,0 0 0,1 0 0,-1 0 0,0 0 0,0 0 0,0 0 0,0 0 0,-1 0 0,1-1 0,0 1 0,0 0 0,0-1 0,-1 1 0,1-1 0,0 1 0,0-1 0,-1 1 0,1-1 0,0 0 0,-1 0 0,1 0 0,-1 0 0,1 0 0,0 0 0,-1 0 0,1 0 0,0 0 0,-1-1 0,1 1 0,0-1 0,-1 1 0,1-1 0,0 1 0,0-1 0,0 0 0,-1 1 0,1-1 0,-1-2 0,-6-3 0,0-1 0,1-1 0,0 1 0,1-1 0,-1-1 0,2 1 0,-1-1 0,1 0 0,1 0 0,-1-1 0,1 1 0,1-1 0,0 0 0,-2-12 0,-1-9 0,2 0 0,1 0 0,1-43 0,1 41 0,1-41 0,1 69 0,-1 0 0,1 1 0,-1-1 0,2 0 0,-1 1 0,0-1 0,1 0 0,0 1 0,0 0 0,0-1 0,5-6 0,-6 10 0,0 0 0,0 0 0,0 0 0,0 0 0,0 0 0,0 1 0,0-1 0,0 0 0,0 0 0,0 1 0,1-1 0,-1 1 0,0-1 0,0 1 0,1-1 0,-1 1 0,0 0 0,1 0 0,-1 0 0,0-1 0,1 1 0,-1 1 0,2-1 0,0 1 0,-1-1 0,1 1 0,-1 0 0,1 1 0,-1-1 0,0 0 0,0 1 0,0-1 0,0 1 0,0 0 0,3 2 0,1 4 0,0-1 0,0 1 0,-1 0 0,0 0 0,8 17 0,-3 7 0,0 0 0,-2 1 0,4 36 0,-12-68 0,1 3 0,-1 0 0,1 1 0,-1-1 0,0 0 0,0 1 0,-1-1 0,1 0 0,-1 0 0,0 1 0,0-1 0,0 0 0,0 0 0,-4 7 0,4-10 0,-1 1 0,1 0 0,0-1 0,-1 0 0,1 1 0,-1-1 0,1 0 0,-1 1 0,0-1 0,0 0 0,0 0 0,1 0 0,-1-1 0,0 1 0,0 0 0,0-1 0,0 1 0,0-1 0,0 0 0,0 1 0,0-1 0,0 0 0,-1 0 0,1 0 0,0-1 0,0 1 0,0-1 0,0 1 0,0-1 0,0 1 0,-1-2 0,-6-2 0,1 0 0,-1 0 0,1 0 0,1-1 0,-1-1 0,1 1 0,-1-1 0,2-1 0,-1 1 0,1-1 0,0 0 0,0-1 0,1 1 0,-8-16 0,-5-12 0,1 0 0,-13-43 0,29 74 0,-3-8 0,0 0 0,1-1 0,0 1 0,1-1 0,0 1 0,1-1 0,1 0 0,1-18 0,-1 28 0,0 0 0,1-1 0,-1 1 0,1 0 0,0 0 0,0 0 0,0-1 0,1 1 0,-1 0 0,1 0 0,-1 1 0,1-1 0,0 0 0,0 0 0,0 1 0,1-1 0,-1 1 0,1 0 0,-1 0 0,1 0 0,0 0 0,0 0 0,-1 0 0,1 1 0,0 0 0,1-1 0,-1 1 0,0 0 0,0 0 0,0 1 0,1-1 0,-1 1 0,0 0 0,1 0 0,5 0 0,2 1 0,-1 0 0,1 1 0,-1 1 0,1-1 0,-1 2 0,0-1 0,0 1 0,-1 1 0,1 0 0,14 10 0,2 4 0,0 1 0,27 28 0,-47-40 0,0 0 0,-1 0 0,0 1 0,0 0 0,-1-1 0,0 2 0,0-1 0,-1 0 0,-1 1 0,4 18 0,9 28 0,-11-47 0,-1 0 0,0 1 0,0 0 0,-1-1 0,-1 1 0,1 11 0,-2-19 0,0 0 0,0 0 0,0 0 0,0-1 0,-1 1 0,1 0 0,-1 0 0,1-1 0,-1 1 0,0 0 0,0-1 0,0 1 0,0-1 0,0 1 0,0-1 0,-2 3 0,1-3 0,0 1 0,0-1 0,0 0 0,0 0 0,0 0 0,-1 0 0,1 0 0,0-1 0,-1 1 0,1-1 0,-1 1 0,1-1 0,-1 0 0,1 0 0,-5 0 0,-3-1 0,0-1 0,-1 0 0,1-1 0,0 0 0,0 0 0,1-1 0,-1 0 0,1-1 0,0 0 0,0-1 0,0 0 0,1 0 0,-1 0 0,-9-12 0,-9-10 0,1-1 0,-33-48 0,51 66 0,1 1 0,1-2 0,0 1 0,1-1 0,0 0 0,-5-21 0,9 30 0,0 0 0,1 0 0,-1 0 0,1-1 0,0 1 0,0 0 0,0 0 0,1 0 0,-1 0 0,1 0 0,0 0 0,-1 0 0,1 0 0,2-3 0,-2 4 0,1 0 0,-1 0 0,1 1 0,0-1 0,-1 1 0,1-1 0,0 1 0,0-1 0,0 1 0,0 0 0,0 0 0,0 0 0,0 0 0,0 1 0,1-1 0,-1 0 0,0 1 0,0 0 0,1-1 0,-1 1 0,5 0 0,-2 1 0,0-1 0,1 1 0,-1 0 0,0 1 0,0-1 0,0 1 0,0 0 0,0 0 0,0 0 0,0 1 0,-1 0 0,1 0 0,-1 0 0,0 1 0,0-1 0,0 1 0,0 0 0,-1 0 0,4 5 0,7 10 0,-2 0 0,0 0 0,11 24 0,-14-21 0,0 1 0,6 31 0,5 11 0,-12-40 0,-1 1 0,-1 0 0,-1 0 0,-1 0 0,-2 1 0,-1 52 0,-1-76 0,0 0 0,0 1 0,0-1 0,0 0 0,-1 0 0,0 0 0,1 0 0,-1 0 0,0 0 0,0 0 0,-1 0 0,1-1 0,-1 1 0,1 0 0,-1-1 0,0 1 0,0-1 0,0 1 0,0-1 0,-1 0 0,1 0 0,0 0 0,-1 0 0,0-1 0,1 1 0,-1 0 0,0-1 0,0 0 0,0 0 0,0 0 0,0 0 0,0 0 0,0-1 0,0 1 0,0-1 0,0 0 0,0 0 0,-1 0 0,1 0 0,0-1 0,0 1 0,0-1 0,0 1 0,0-1 0,0 0 0,0-1 0,0 1 0,1 0 0,-1-1 0,0 0 0,-3-2 0,-4-3 0,0 0 0,0-1 0,1 0 0,-1 0 0,2-1 0,0-1 0,0 1 0,0-1 0,1 0 0,1-1 0,0 0 0,0 0 0,1 0 0,1-1 0,-5-14 0,-17-49 0,19 57 0,0 1 0,2-1 0,-8-37 0,7-21 0,6-119 0,3 82 0,-3 104 0,3-48 0,-3 54 0,0 1 0,1-1 0,-1 1 0,1 0 0,-1-1 0,1 1 0,0-1 0,0 1 0,0 0 0,1 0 0,-1 0 0,0 0 0,1 0 0,-1 0 0,1 0 0,0 0 0,0 0 0,3-2 0,-4 4 0,0-1 0,1 1 0,-1 0 0,0 0 0,1 0 0,-1 0 0,0 0 0,1 0 0,-1 0 0,0 0 0,0 0 0,1 1 0,-1-1 0,0 0 0,1 1 0,-1-1 0,0 1 0,0 0 0,0-1 0,0 1 0,0 0 0,0 0 0,0-1 0,0 1 0,0 0 0,0 0 0,0 0 0,1 2 0,22 32 0,-22-32 0,10 20 0,-1 0 0,-1 0 0,-1 2 0,-1-1 0,-1 1 0,-1 0 0,-1 0 0,2 48 0,-5-55 0,1 1 0,1-1 0,1-1 0,7 19 0,-5-14 0,0 0 0,3 24 0,-8-33 0,0-4 0,0 0 0,-1 0 0,0 0 0,-1 1 0,0-1 0,0 0 0,-1 0 0,0 1 0,-3 11 0,4-21 0,0 0 0,0 0 0,0 1 0,0-1 0,0 0 0,-1 0 0,1 1 0,0-1 0,0 0 0,0 0 0,0 0 0,0 1 0,-1-1 0,1 0 0,0 0 0,0 0 0,0 1 0,-1-1 0,1 0 0,0 0 0,0 0 0,-1 0 0,1 0 0,0 0 0,0 0 0,-1 0 0,1 1 0,0-1 0,-1 0 0,1 0 0,0 0 0,0 0 0,-1 0 0,1 0 0,0 0 0,0-1 0,-1 1 0,1 0 0,-10-9 0,-4-17 0,1-10 0,-42-97 0,2 1 0,23 54 0,22 57 0,1-1 0,-9-44 0,14 54 0,0 1 0,1-1 0,1 1 0,0-1 0,0 0 0,1 1 0,4-19 0,-4 28 0,-1-1 0,1 1 0,0 0 0,-1 0 0,1-1 0,0 1 0,0 0 0,1 0 0,-1 0 0,0 0 0,1 0 0,-1 0 0,1 1 0,-1-1 0,1 0 0,0 1 0,0 0 0,0-1 0,0 1 0,0 0 0,0 0 0,0 0 0,0 0 0,0 0 0,1 0 0,-1 1 0,0-1 0,1 1 0,-1-1 0,0 1 0,1 0 0,-1 0 0,0 0 0,1 0 0,-1 1 0,0-1 0,1 1 0,3 1 0,3 1 0,1 0 0,-1 1 0,-1 0 0,1 1 0,-1 0 0,1 0 0,-1 1 0,8 7 0,55 59 0,-38-36 0,-21-21 0,0 0 0,-2 2 0,1-1 0,-2 1 0,9 21 0,10 18 0,-16-29 0,0 0 0,-1 2 0,-2-1 0,-1 1 0,-1 1 0,-1-1 0,-2 1 0,-1 0 0,-1 34 0,-5-48 0,-4-19 0,-10-27 0,11 19 0,-59-110 0,11 19 0,-10-20 0,48 88 0,2-1 0,1-1 0,2-1 0,2 0 0,1 0 0,1 0 0,0-40 0,5 56 0,-1-56 0,3 74 0,0-1 0,0 0 0,0 1 0,1-1 0,0 1 0,0-1 0,0 1 0,0-1 0,0 1 0,0 0 0,1 0 0,0 0 0,0-1 0,0 2 0,0-1 0,4-4 0,-5 6 0,1 0 0,-1 0 0,1 0 0,-1 0 0,1 0 0,-1 1 0,1-1 0,0 1 0,-1-1 0,1 1 0,0 0 0,-1 0 0,1-1 0,0 1 0,-1 0 0,1 0 0,0 1 0,0-1 0,1 1 0,1 0 0,0 0 0,0 1 0,0 0 0,0 0 0,0 0 0,0 0 0,5 4 0,1 3 0,0 0 0,0 1 0,-1 0 0,8 11 0,16 21 0,-16-22 0,-1 1 0,-1 0 0,-1 1 0,0 1 0,15 39 0,0 2 0,-22-51 0,-1 0 0,0 1 0,-1 0 0,0 0 0,4 23 0,-8-30 0,0-1 0,-1 1 0,0-1 0,0 0 0,0 1 0,-1-1 0,0 1 0,0-1 0,-1 0 0,0 0 0,-2 7 0,3-11 0,-1 0 0,1 0 0,0 0 0,-1 0 0,1 0 0,-1-1 0,1 1 0,-1 0 0,0-1 0,1 0 0,-1 1 0,0-1 0,0 0 0,0 0 0,0 0 0,-1 0 0,1 0 0,0 0 0,0-1 0,0 1 0,-1-1 0,1 1 0,0-1 0,-1 0 0,1 0 0,0 0 0,0 0 0,-1-1 0,1 1 0,0-1 0,-1 1 0,1-1 0,-4-1 0,-2-1 0,0-1 0,0 1 0,0-1 0,0-1 0,1 1 0,0-1 0,0 0 0,0-1 0,0 0 0,1 0 0,-9-12 0,2 1 0,2 0 0,0-1 0,-15-33 0,9 15 0,9 23 0,2-1 0,0 0 0,1 0 0,0 0 0,1-1 0,-3-14 0,1-44 0,7-124 0,2 79 0,-4 110 0,1 0 0,1 0 0,0 0 0,0 0 0,0 0 0,5-15 0,-5 21 0,1-1 0,-1 1 0,1-1 0,-1 1 0,1-1 0,0 1 0,0 0 0,0 0 0,0 0 0,0 0 0,1 0 0,-1 1 0,1-1 0,-1 1 0,1-1 0,-1 1 0,1 0 0,0 0 0,0 0 0,-1 0 0,1 1 0,5-2 0,-3 2 0,0-1 0,0 0 0,0 1 0,-1 0 0,1 0 0,0 1 0,0-1 0,0 1 0,0 0 0,-1 0 0,1 1 0,-1-1 0,1 1 0,-1 0 0,1 0 0,-1 1 0,0-1 0,0 1 0,0 0 0,0 0 0,-1 0 0,1 0 0,-1 1 0,4 4 0,0 3 0,-1-1 0,0 1 0,0 1 0,-1-1 0,0 1 0,-1 0 0,-1 0 0,4 16 0,1 24 0,4 76 0,-12-128 0,0 0 0,0 0 0,0 0 0,0 0 0,0 0 0,0 0 0,0 0 0,0 0 0,0 0 0,0 0 0,0 0 0,-1 0 0,1 0 0,0 0 0,0 0 0,0 0 0,0 0 0,0 0 0,0 0 0,0 0 0,0 0 0,0 0 0,0 0 0,0 0 0,0 0 0,0 0 0,0 0 0,0 0 0,0 1 0,-1-1 0,1 0 0,0 0 0,0 0 0,0 0 0,0 0 0,0 0 0,0 0 0,0 0 0,0 0 0,0 0 0,0 0 0,0 0 0,0 0 0,0 0 0,0 0 0,0 0 0,-5-10 0,-5-18 0,3-17 0,2-1 0,2 1 0,5-87 0,-1 127 0,-1 1 0,1 0 0,-1 0 0,1 0 0,0 0 0,1 0 0,-1 0 0,1 0 0,0 0 0,0 0 0,0 0 0,4-5 0,-5 8 0,1-1 0,0 1 0,0-1 0,-1 1 0,1 0 0,0-1 0,0 1 0,0 0 0,0 0 0,0 1 0,0-1 0,1 0 0,-1 1 0,0-1 0,0 1 0,1-1 0,-1 1 0,0 0 0,0 0 0,1 0 0,-1 1 0,0-1 0,0 0 0,5 2 0,1 1 0,0 0 0,0 1 0,0 0 0,0 0 0,-1 1 0,0 0 0,1 0 0,-2 0 0,1 1 0,-1 0 0,0 1 0,8 9 0,1 5 0,-1 0 0,-1 0 0,12 26 0,-14-21 0,-1 0 0,-1 1 0,-1 0 0,-1 0 0,-2 1 0,3 43 0,-7 174 0,-4-120 0,3-117 0,0 0 0,0 0 0,-1 0 0,0 0 0,-1-1 0,-4 15 0,5-21 0,1 1 0,-1-1 0,0 0 0,1 1 0,-1-1 0,0 0 0,0 0 0,0 1 0,0-1 0,0 0 0,-1 0 0,1 0 0,0 0 0,0 0 0,-1-1 0,1 1 0,0 0 0,-1-1 0,1 1 0,-1 0 0,1-1 0,-1 0 0,1 1 0,-1-1 0,1 0 0,-1 0 0,1 0 0,-1 0 0,0 0 0,1 0 0,-1 0 0,1-1 0,-1 1 0,1 0 0,-1-1 0,1 1 0,-1-1 0,1 0 0,0 1 0,-1-1 0,-1-2 0,-7-2 0,0-1 0,0 0 0,1-1 0,0 0 0,0-1 0,0 0 0,-10-13 0,2-1 0,0 0 0,-12-26 0,23 37 0,1-1 0,0 1 0,1-1 0,0 0 0,1-1 0,0 1 0,1 0 0,-1-14 0,2-6 0,4-63 0,-2 89 0,-1-1 0,1 0 0,1 0 0,-1 0 0,1 1 0,1-1 0,-1 1 0,1-1 0,0 1 0,0 0 0,1 0 0,0 0 0,0 1 0,8-10 0,-6 10 0,0 0 0,1 1 0,-1 0 0,1 0 0,0 0 0,0 1 0,0 0 0,0 0 0,0 1 0,1 0 0,-1 0 0,16-1 0,-7 1 0,0 1 0,1 0 0,-1 2 0,0 0 0,0 0 0,0 2 0,0 0 0,0 1 0,-1 0 0,1 1 0,-1 1 0,0 1 0,-1 0 0,0 1 0,0 0 0,0 1 0,-1 0 0,-1 2 0,1-1 0,19 23 0,-17-13 0,-1 0 0,-1 1 0,-1 0 0,11 27 0,-10-22 0,41 110 0,-47-121 0,-1 1 0,0 0 0,5 33 0,-9-40 0,-1 1 0,0 0 0,0 0 0,-1 0 0,0-1 0,-1 1 0,0 0 0,-3 10 0,3-17 4,-1 0 0,1 0-1,0 0 1,-1-1 0,0 1 0,1 0-1,-1-1 1,0 1 0,0-1 0,-1 0-1,1 0 1,0 0 0,-1 0 0,1 0-1,-1 0 1,0 0 0,0-1 0,1 0-1,-1 1 1,0-1 0,0 0 0,0 0-1,0-1 1,-1 1 0,1-1 0,0 1-1,0-1 1,0 0 0,0 0 0,-1-1-1,-5 0 1,1 0-139,-1-1 0,1 1 0,-1-1 0,1-1 0,0 0 0,0 0 0,0 0 0,0-1 0,1-1 0,-11-7 0,-1-5-6691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6:19:49.715"/>
    </inkml:context>
    <inkml:brush xml:id="br0">
      <inkml:brushProperty name="width" value="0.05" units="cm"/>
      <inkml:brushProperty name="height" value="0.05" units="cm"/>
      <inkml:brushProperty name="color" value="#FFFFFF"/>
    </inkml:brush>
  </inkml:definitions>
  <inkml:trace contextRef="#ctx0" brushRef="#br0">0 1023 24575,'2'22'0,"0"0"0,2 0 0,0 0 0,9 25 0,6 30 0,-11-51 0,0 0 0,1 0 0,2-1 0,22 39 0,-19-37 0,4 6 0,-8-15 0,-1-1 0,9 27 0,1 14 0,-18-58 0,-1 1 0,0-1 0,0 1 0,0-1 0,1 1 0,-1-1 0,0 1 0,0 0 0,0-1 0,0 1 0,0-1 0,0 1 0,0-1 0,0 1 0,0-1 0,-1 1 0,1-1 0,0 1 0,0-1 0,0 1 0,0-1 0,-1 1 0,1-1 0,0 1 0,-1-1 0,1 1 0,-11-5 0,-11-21 0,13 8 0,-13-37 0,0 1 0,15 35 0,0 1 0,1-1 0,1-1 0,1 1 0,1-1 0,-2-32 0,4 16 0,1 1 0,9-62 0,-6 79 0,0 0 0,1 1 0,1-1 0,0 1 0,1 0 0,1 0 0,1 1 0,0 0 0,1 0 0,0 0 0,2 2 0,-1-1 0,2 1 0,17-16 0,37-40 0,-44 44 0,1 1 0,46-37 0,-61 56 0,-1 0 0,1 0 0,0 0 0,0 1 0,1 0 0,-1 1 0,1 0 0,0 0 0,0 1 0,0 0 0,0 1 0,0-1 0,0 2 0,15 0 0,-19 0 0,0 1 0,0-1 0,0 1 0,0 1 0,0-1 0,-1 1 0,1 0 0,0 0 0,-1 0 0,1 0 0,-1 1 0,0 0 0,0 0 0,0 0 0,0 0 0,0 1 0,-1-1 0,6 8 0,-1 2 0,0 0 0,-2 0 0,1 1 0,7 25 0,9 19 0,-10-29 0,-1 1 0,-2 1 0,12 52 0,6 99 0,-23-139 0,4 141 0,-8-137 0,-3-70 0,-9-40 0,-1-16 0,7-322 0,7 225 0,0 159 0,-2 17 0,0 0 0,0 0 0,0 0 0,0 0 0,0 0 0,0 0 0,1 0 0,-1 0 0,0-1 0,0 1 0,0 0 0,0 0 0,0 0 0,0 0 0,0 0 0,0 0 0,0 0 0,0 0 0,1 0 0,-1 0 0,0 0 0,0 0 0,0 0 0,0 0 0,0 0 0,0 0 0,0 0 0,0 0 0,1 0 0,-1 0 0,0 0 0,0 0 0,0 0 0,0 0 0,0 0 0,0 0 0,0 0 0,0 0 0,1 0 0,-1 0 0,0 0 0,0 0 0,0 0 0,0 0 0,0 0 0,0 0 0,0 0 0,0 0 0,0 0 0,0 1 0,1-1 0,-1 0 0,0 0 0,0 0 0,0 0 0,10 26 0,0 56 0,-9-62 0,1 1 0,1-1 0,1 1 0,9 26 0,-4-21 0,-1 0 0,8 44 0,-14-57 0,-1 0 0,0 0 0,-1 1 0,0-1 0,-1 0 0,0 0 0,-5 18 0,6-28 0,-1 0 0,0 0 0,-1 0 0,1 0 0,0 0 0,-1-1 0,0 1 0,1-1 0,-1 1 0,0-1 0,0 0 0,0 0 0,-1 0 0,1 0 0,-1 0 0,1 0 0,-1 0 0,1-1 0,-1 1 0,0-1 0,0 0 0,0 0 0,0 0 0,1 0 0,-1-1 0,-1 1 0,1-1 0,0 1 0,0-1 0,0 0 0,0-1 0,0 1 0,0 0 0,0-1 0,0 1 0,-3-2 0,-3 0 0,1-1 0,0 0 0,0 0 0,0 0 0,0-1 0,0 0 0,1-1 0,-1 1 0,1-1 0,1-1 0,-12-11 0,9 6 0,1-1 0,0 0 0,1-1 0,0 0 0,1 0 0,1-1 0,0 1 0,1-1 0,0 0 0,-2-22 0,1-10 0,1-90 0,4 9 0,3-94 0,-2 209 0,0 1 0,0 0 0,1-1 0,1 1 0,7-20 0,-9 28 0,1-1 0,0 0 0,0 1 0,0-1 0,1 1 0,-1 0 0,1 0 0,0 0 0,0 0 0,0 0 0,0 1 0,0-1 0,1 1 0,-1 0 0,1 0 0,-1 0 0,1 0 0,0 1 0,5-2 0,2 0 0,1 0 0,0 1 0,0 0 0,0 1 0,0 1 0,1 0 0,-1 0 0,0 1 0,0 1 0,0 0 0,19 5 0,-25-4 0,1-1 0,-1 1 0,0 0 0,0 0 0,0 1 0,0 0 0,-1 0 0,0 0 0,1 1 0,-2 0 0,1 0 0,0 0 0,-1 0 0,0 1 0,0-1 0,-1 1 0,1 0 0,-1 0 0,-1 1 0,1-1 0,-1 1 0,1 7 0,0-2 0,-1 1 0,-1-1 0,0 1 0,-1 0 0,-2 17 0,2-27 0,0 1 0,-1-1 0,0 0 0,0 0 0,0 0 0,0 0 0,0 0 0,-1 0 0,1 0 0,-1 0 0,-3 4 0,4-5 0,0-1 0,-1 0 0,1-1 0,0 1 0,-1 0 0,1 0 0,-1 0 0,1-1 0,-1 1 0,1-1 0,-1 1 0,1-1 0,-1 0 0,1 1 0,-1-1 0,0 0 0,1 0 0,-1 0 0,1 0 0,-1-1 0,0 1 0,1 0 0,-1-1 0,1 1 0,-2-1 0,-1-1 0,0 0 0,1 0 0,-1-1 0,1 1 0,0-1 0,0 0 0,0 0 0,0 0 0,0 0 0,1 0 0,-1-1 0,1 1 0,0-1 0,0 1 0,-2-7 0,-3-5 0,2 0 0,-8-28 0,7 1 0,1 0 0,2 0 0,2 0 0,5-42 0,-1-7 0,-3-71 0,22 197 0,-16-20-273,0 0 0,-1 0 0,-1 0 0,3 21 0,-2-6-6553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6:19:55.202"/>
    </inkml:context>
    <inkml:brush xml:id="br0">
      <inkml:brushProperty name="width" value="0.35" units="cm"/>
      <inkml:brushProperty name="height" value="0.35" units="cm"/>
      <inkml:brushProperty name="color" value="#FFFFFF"/>
    </inkml:brush>
  </inkml:definitions>
  <inkml:trace contextRef="#ctx0" brushRef="#br0">1 1 24575,'10'0'0,"0"0"0,1 1 0,-1 0 0,0 1 0,0 0 0,0 1 0,0 0 0,-1 0 0,1 1 0,11 7 0,-14-7 0,0 1 0,-1 0 0,1 0 0,-1 1 0,-1-1 0,1 1 0,-1 1 0,0-1 0,0 1 0,0 0 0,-1 0 0,0 0 0,3 11 0,21 40 0,-21-44 0,0 0 0,0 0 0,-2 1 0,1 0 0,4 29 0,0 22 0,0-4 0,1 79 0,-12 287 0,1-416 0,1 0 0,0-1 0,0 1 0,1 0 0,1-1 0,0 0 0,1 1 0,0-1 0,0-1 0,1 1 0,1-1 0,-1 1 0,2-1 0,0-1 0,0 0 0,0 0 0,1 0 0,1-1 0,-1 0 0,1 0 0,15 9 0,-9-8 0,0 1 0,0 1 0,-1 1 0,-1 0 0,1 1 0,-2 0 0,0 1 0,15 23 0,7 8-1365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6:19:56.015"/>
    </inkml:context>
    <inkml:brush xml:id="br0">
      <inkml:brushProperty name="width" value="0.35" units="cm"/>
      <inkml:brushProperty name="height" value="0.35" units="cm"/>
      <inkml:brushProperty name="color" value="#FFFFFF"/>
    </inkml:brush>
  </inkml:definitions>
  <inkml:trace contextRef="#ctx0" brushRef="#br0">0 1 24575,'4'0'0,"0"1"0,0-1 0,0 1 0,0 0 0,0 0 0,0 1 0,0-1 0,-1 1 0,1 0 0,-1 0 0,1 0 0,-1 0 0,0 1 0,1-1 0,-1 1 0,0 0 0,-1 0 0,1 0 0,-1 0 0,1 0 0,-1 1 0,0-1 0,3 7 0,0 1 0,0 0 0,-1 0 0,-1 0 0,1 1 0,-2-1 0,3 24 0,-3 225 202,-5-131-1769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6:19:56.781"/>
    </inkml:context>
    <inkml:brush xml:id="br0">
      <inkml:brushProperty name="width" value="0.35" units="cm"/>
      <inkml:brushProperty name="height" value="0.35" units="cm"/>
      <inkml:brushProperty name="color" value="#FFFFFF"/>
    </inkml:brush>
  </inkml:definitions>
  <inkml:trace contextRef="#ctx0" brushRef="#br0">0 484 24575,'0'-5'0,"0"-6"0,0-10 0,0-7 0,0-7 0,0-3 0,0-4 0,0 0 0,0 3 0,0-1 0,0 1 0,0-1 0,0 0 0,5 8 0,2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6:19:57.141"/>
    </inkml:context>
    <inkml:brush xml:id="br0">
      <inkml:brushProperty name="width" value="0.35" units="cm"/>
      <inkml:brushProperty name="height" value="0.35" units="cm"/>
      <inkml:brushProperty name="color" value="#FFFFFF"/>
    </inkml:brush>
  </inkml:definitions>
  <inkml:trace contextRef="#ctx0" brushRef="#br0">1 0 24575,'0'5'0,"4"1"0,12 0 0,6-2 0,10 0 0,4-2 0,0-1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6:19:57.469"/>
    </inkml:context>
    <inkml:brush xml:id="br0">
      <inkml:brushProperty name="width" value="0.35" units="cm"/>
      <inkml:brushProperty name="height" value="0.35" units="cm"/>
      <inkml:brushProperty name="color" value="#FFFFFF"/>
    </inkml:brush>
  </inkml:definitions>
  <inkml:trace contextRef="#ctx0" brushRef="#br0">0 0 24575,'9'0'0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6:19:59.391"/>
    </inkml:context>
    <inkml:brush xml:id="br0">
      <inkml:brushProperty name="width" value="0.35" units="cm"/>
      <inkml:brushProperty name="height" value="0.35" units="cm"/>
      <inkml:brushProperty name="color" value="#FFFFFF"/>
    </inkml:brush>
  </inkml:definitions>
  <inkml:trace contextRef="#ctx0" brushRef="#br0">1 0 24575,'9'0'0,"8"0"0,11 0 0,4 0 0,7 0 0,1 0 0,-2 0 0,3 0 0,-2 0 0,2 0 0,-6 5 0,-9 10 0,-8 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75B60-67A2-48A8-AA41-EF3896DFFA98}" type="datetimeFigureOut">
              <a:rPr lang="zh-CN" altLang="en-US" smtClean="0"/>
              <a:t>2023/10/17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E15E5-AB87-402B-BAF5-EC3E53BCF1AE}" type="slidenum">
              <a:rPr lang="zh-CN" altLang="en-US" smtClean="0"/>
              <a:t>‹#›</a:t>
            </a:fld>
            <a:endParaRPr lang="zh-CN" altLang="en-US"/>
          </a:p>
        </p:txBody>
      </p:sp>
    </p:spTree>
    <p:extLst>
      <p:ext uri="{BB962C8B-B14F-4D97-AF65-F5344CB8AC3E}">
        <p14:creationId xmlns:p14="http://schemas.microsoft.com/office/powerpoint/2010/main" val="2840801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2E15E5-AB87-402B-BAF5-EC3E53BCF1AE}" type="slidenum">
              <a:rPr lang="zh-CN" altLang="en-US" smtClean="0"/>
              <a:t>18</a:t>
            </a:fld>
            <a:endParaRPr lang="zh-CN" altLang="en-US"/>
          </a:p>
        </p:txBody>
      </p:sp>
    </p:spTree>
    <p:extLst>
      <p:ext uri="{BB962C8B-B14F-4D97-AF65-F5344CB8AC3E}">
        <p14:creationId xmlns:p14="http://schemas.microsoft.com/office/powerpoint/2010/main" val="2843510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256B15-DD95-7BA1-C4FD-309B254B038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D1CC48-642D-5F31-E371-2CCD7A773D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EC63602-D248-520D-15BA-117B01C1744B}"/>
              </a:ext>
            </a:extLst>
          </p:cNvPr>
          <p:cNvSpPr>
            <a:spLocks noGrp="1"/>
          </p:cNvSpPr>
          <p:nvPr>
            <p:ph type="dt" sz="half" idx="10"/>
          </p:nvPr>
        </p:nvSpPr>
        <p:spPr/>
        <p:txBody>
          <a:bodyPr/>
          <a:lstStyle/>
          <a:p>
            <a:fld id="{6677586E-A91C-4107-8DA5-23E2FAFCD11D}"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43CC3820-EFFE-BDB8-3308-AC997C7F96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5827CB-6BBA-5523-5008-EDF9A4A14DE8}"/>
              </a:ext>
            </a:extLst>
          </p:cNvPr>
          <p:cNvSpPr>
            <a:spLocks noGrp="1"/>
          </p:cNvSpPr>
          <p:nvPr>
            <p:ph type="sldNum" sz="quarter" idx="12"/>
          </p:nvPr>
        </p:nvSpPr>
        <p:spPr/>
        <p:txBody>
          <a:bodyPr/>
          <a:lstStyle/>
          <a:p>
            <a:fld id="{140744CA-4D9E-42F0-BD03-89665AB90446}" type="slidenum">
              <a:rPr lang="zh-CN" altLang="en-US" smtClean="0"/>
              <a:t>‹#›</a:t>
            </a:fld>
            <a:endParaRPr lang="zh-CN" altLang="en-US"/>
          </a:p>
        </p:txBody>
      </p:sp>
    </p:spTree>
    <p:extLst>
      <p:ext uri="{BB962C8B-B14F-4D97-AF65-F5344CB8AC3E}">
        <p14:creationId xmlns:p14="http://schemas.microsoft.com/office/powerpoint/2010/main" val="284322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FD7BA-B0D5-F005-463C-DA0B0DAA26A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02F396F-A670-99A2-73A9-3C8F7FDFFF3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F26BD8-52E0-AD32-CC54-9B1F3B7348DE}"/>
              </a:ext>
            </a:extLst>
          </p:cNvPr>
          <p:cNvSpPr>
            <a:spLocks noGrp="1"/>
          </p:cNvSpPr>
          <p:nvPr>
            <p:ph type="dt" sz="half" idx="10"/>
          </p:nvPr>
        </p:nvSpPr>
        <p:spPr/>
        <p:txBody>
          <a:bodyPr/>
          <a:lstStyle/>
          <a:p>
            <a:fld id="{6677586E-A91C-4107-8DA5-23E2FAFCD11D}"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8542AD94-F9CA-4B58-3B45-E735DC5E7C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EC245B-A5A0-9DA8-67FC-FA3A051DA0EA}"/>
              </a:ext>
            </a:extLst>
          </p:cNvPr>
          <p:cNvSpPr>
            <a:spLocks noGrp="1"/>
          </p:cNvSpPr>
          <p:nvPr>
            <p:ph type="sldNum" sz="quarter" idx="12"/>
          </p:nvPr>
        </p:nvSpPr>
        <p:spPr/>
        <p:txBody>
          <a:bodyPr/>
          <a:lstStyle/>
          <a:p>
            <a:fld id="{140744CA-4D9E-42F0-BD03-89665AB90446}" type="slidenum">
              <a:rPr lang="zh-CN" altLang="en-US" smtClean="0"/>
              <a:t>‹#›</a:t>
            </a:fld>
            <a:endParaRPr lang="zh-CN" altLang="en-US"/>
          </a:p>
        </p:txBody>
      </p:sp>
    </p:spTree>
    <p:extLst>
      <p:ext uri="{BB962C8B-B14F-4D97-AF65-F5344CB8AC3E}">
        <p14:creationId xmlns:p14="http://schemas.microsoft.com/office/powerpoint/2010/main" val="3412818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DEC80AE-F4D7-D67F-1814-F670FB9B545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FBAB7AB-8CAE-190C-9604-92604292B9C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3AFA13B-1AF1-846B-A734-16377921AEC3}"/>
              </a:ext>
            </a:extLst>
          </p:cNvPr>
          <p:cNvSpPr>
            <a:spLocks noGrp="1"/>
          </p:cNvSpPr>
          <p:nvPr>
            <p:ph type="dt" sz="half" idx="10"/>
          </p:nvPr>
        </p:nvSpPr>
        <p:spPr/>
        <p:txBody>
          <a:bodyPr/>
          <a:lstStyle/>
          <a:p>
            <a:fld id="{6677586E-A91C-4107-8DA5-23E2FAFCD11D}"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BE718D01-2FCD-C012-012F-A18E75721C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BD0E80-5D10-5313-4BF6-946E25621934}"/>
              </a:ext>
            </a:extLst>
          </p:cNvPr>
          <p:cNvSpPr>
            <a:spLocks noGrp="1"/>
          </p:cNvSpPr>
          <p:nvPr>
            <p:ph type="sldNum" sz="quarter" idx="12"/>
          </p:nvPr>
        </p:nvSpPr>
        <p:spPr/>
        <p:txBody>
          <a:bodyPr/>
          <a:lstStyle/>
          <a:p>
            <a:fld id="{140744CA-4D9E-42F0-BD03-89665AB90446}" type="slidenum">
              <a:rPr lang="zh-CN" altLang="en-US" smtClean="0"/>
              <a:t>‹#›</a:t>
            </a:fld>
            <a:endParaRPr lang="zh-CN" altLang="en-US"/>
          </a:p>
        </p:txBody>
      </p:sp>
    </p:spTree>
    <p:extLst>
      <p:ext uri="{BB962C8B-B14F-4D97-AF65-F5344CB8AC3E}">
        <p14:creationId xmlns:p14="http://schemas.microsoft.com/office/powerpoint/2010/main" val="2213865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20888-EE40-E8C5-9D65-DB1F02B1A20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89C5BB-060E-A50B-E4AF-270F81E424A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5B592B-A79D-9CF7-946B-5BE0993AD186}"/>
              </a:ext>
            </a:extLst>
          </p:cNvPr>
          <p:cNvSpPr>
            <a:spLocks noGrp="1"/>
          </p:cNvSpPr>
          <p:nvPr>
            <p:ph type="dt" sz="half" idx="10"/>
          </p:nvPr>
        </p:nvSpPr>
        <p:spPr/>
        <p:txBody>
          <a:bodyPr/>
          <a:lstStyle/>
          <a:p>
            <a:fld id="{6677586E-A91C-4107-8DA5-23E2FAFCD11D}"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5DE895FB-E0D9-BD85-E228-7124CA44B5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82B076-2717-44F0-C3A9-672CFF023AEE}"/>
              </a:ext>
            </a:extLst>
          </p:cNvPr>
          <p:cNvSpPr>
            <a:spLocks noGrp="1"/>
          </p:cNvSpPr>
          <p:nvPr>
            <p:ph type="sldNum" sz="quarter" idx="12"/>
          </p:nvPr>
        </p:nvSpPr>
        <p:spPr/>
        <p:txBody>
          <a:bodyPr/>
          <a:lstStyle/>
          <a:p>
            <a:fld id="{140744CA-4D9E-42F0-BD03-89665AB90446}" type="slidenum">
              <a:rPr lang="zh-CN" altLang="en-US" smtClean="0"/>
              <a:t>‹#›</a:t>
            </a:fld>
            <a:endParaRPr lang="zh-CN" altLang="en-US"/>
          </a:p>
        </p:txBody>
      </p:sp>
    </p:spTree>
    <p:extLst>
      <p:ext uri="{BB962C8B-B14F-4D97-AF65-F5344CB8AC3E}">
        <p14:creationId xmlns:p14="http://schemas.microsoft.com/office/powerpoint/2010/main" val="1266432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0EB93-DCD2-0729-A402-54134ABB10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DBED01F-E979-4C3A-DCD2-84B10B53E4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0481C7B-6AB1-E272-F0CF-3FE1E91D5434}"/>
              </a:ext>
            </a:extLst>
          </p:cNvPr>
          <p:cNvSpPr>
            <a:spLocks noGrp="1"/>
          </p:cNvSpPr>
          <p:nvPr>
            <p:ph type="dt" sz="half" idx="10"/>
          </p:nvPr>
        </p:nvSpPr>
        <p:spPr/>
        <p:txBody>
          <a:bodyPr/>
          <a:lstStyle/>
          <a:p>
            <a:fld id="{6677586E-A91C-4107-8DA5-23E2FAFCD11D}"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955F9A98-846F-AB5E-9E59-13EDFF3DAB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3DA832-EAF7-72E6-5495-48634558D265}"/>
              </a:ext>
            </a:extLst>
          </p:cNvPr>
          <p:cNvSpPr>
            <a:spLocks noGrp="1"/>
          </p:cNvSpPr>
          <p:nvPr>
            <p:ph type="sldNum" sz="quarter" idx="12"/>
          </p:nvPr>
        </p:nvSpPr>
        <p:spPr/>
        <p:txBody>
          <a:bodyPr/>
          <a:lstStyle/>
          <a:p>
            <a:fld id="{140744CA-4D9E-42F0-BD03-89665AB90446}" type="slidenum">
              <a:rPr lang="zh-CN" altLang="en-US" smtClean="0"/>
              <a:t>‹#›</a:t>
            </a:fld>
            <a:endParaRPr lang="zh-CN" altLang="en-US"/>
          </a:p>
        </p:txBody>
      </p:sp>
    </p:spTree>
    <p:extLst>
      <p:ext uri="{BB962C8B-B14F-4D97-AF65-F5344CB8AC3E}">
        <p14:creationId xmlns:p14="http://schemas.microsoft.com/office/powerpoint/2010/main" val="245033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64663-60BF-DF10-1B72-4714165C83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9D5395E-524B-D20C-99C9-B28063BC331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0566D9F-0FA3-2224-E5C8-75CBABA7078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DFDB031-29C1-DD1D-7F96-F905653F2C5C}"/>
              </a:ext>
            </a:extLst>
          </p:cNvPr>
          <p:cNvSpPr>
            <a:spLocks noGrp="1"/>
          </p:cNvSpPr>
          <p:nvPr>
            <p:ph type="dt" sz="half" idx="10"/>
          </p:nvPr>
        </p:nvSpPr>
        <p:spPr/>
        <p:txBody>
          <a:bodyPr/>
          <a:lstStyle/>
          <a:p>
            <a:fld id="{6677586E-A91C-4107-8DA5-23E2FAFCD11D}" type="datetimeFigureOut">
              <a:rPr lang="zh-CN" altLang="en-US" smtClean="0"/>
              <a:t>2023/10/17</a:t>
            </a:fld>
            <a:endParaRPr lang="zh-CN" altLang="en-US"/>
          </a:p>
        </p:txBody>
      </p:sp>
      <p:sp>
        <p:nvSpPr>
          <p:cNvPr id="6" name="页脚占位符 5">
            <a:extLst>
              <a:ext uri="{FF2B5EF4-FFF2-40B4-BE49-F238E27FC236}">
                <a16:creationId xmlns:a16="http://schemas.microsoft.com/office/drawing/2014/main" id="{8D448315-DB94-97D2-DF27-9A3F1D09B5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935673-8522-2E04-AC50-C09F611B039A}"/>
              </a:ext>
            </a:extLst>
          </p:cNvPr>
          <p:cNvSpPr>
            <a:spLocks noGrp="1"/>
          </p:cNvSpPr>
          <p:nvPr>
            <p:ph type="sldNum" sz="quarter" idx="12"/>
          </p:nvPr>
        </p:nvSpPr>
        <p:spPr/>
        <p:txBody>
          <a:bodyPr/>
          <a:lstStyle/>
          <a:p>
            <a:fld id="{140744CA-4D9E-42F0-BD03-89665AB90446}" type="slidenum">
              <a:rPr lang="zh-CN" altLang="en-US" smtClean="0"/>
              <a:t>‹#›</a:t>
            </a:fld>
            <a:endParaRPr lang="zh-CN" altLang="en-US"/>
          </a:p>
        </p:txBody>
      </p:sp>
    </p:spTree>
    <p:extLst>
      <p:ext uri="{BB962C8B-B14F-4D97-AF65-F5344CB8AC3E}">
        <p14:creationId xmlns:p14="http://schemas.microsoft.com/office/powerpoint/2010/main" val="1197720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6F632C-109F-F796-B2CD-BFE7A8AAD97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4E33003-593F-4E9F-0DFB-CACA7619B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59CEE7F-08EF-EE5E-D729-4D3D512FDD1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CCFA3C3-1FE4-ED6D-4178-4FD8B2ED08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24CACD7-5508-7350-A336-E037F8E9C1A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3655A15-5CA6-DB43-E6EE-F02D052D26B2}"/>
              </a:ext>
            </a:extLst>
          </p:cNvPr>
          <p:cNvSpPr>
            <a:spLocks noGrp="1"/>
          </p:cNvSpPr>
          <p:nvPr>
            <p:ph type="dt" sz="half" idx="10"/>
          </p:nvPr>
        </p:nvSpPr>
        <p:spPr/>
        <p:txBody>
          <a:bodyPr/>
          <a:lstStyle/>
          <a:p>
            <a:fld id="{6677586E-A91C-4107-8DA5-23E2FAFCD11D}" type="datetimeFigureOut">
              <a:rPr lang="zh-CN" altLang="en-US" smtClean="0"/>
              <a:t>2023/10/17</a:t>
            </a:fld>
            <a:endParaRPr lang="zh-CN" altLang="en-US"/>
          </a:p>
        </p:txBody>
      </p:sp>
      <p:sp>
        <p:nvSpPr>
          <p:cNvPr id="8" name="页脚占位符 7">
            <a:extLst>
              <a:ext uri="{FF2B5EF4-FFF2-40B4-BE49-F238E27FC236}">
                <a16:creationId xmlns:a16="http://schemas.microsoft.com/office/drawing/2014/main" id="{04629805-E444-6158-11EF-6E4B5B631FF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448CCF-8354-AD1C-AF5F-AE3F1936E511}"/>
              </a:ext>
            </a:extLst>
          </p:cNvPr>
          <p:cNvSpPr>
            <a:spLocks noGrp="1"/>
          </p:cNvSpPr>
          <p:nvPr>
            <p:ph type="sldNum" sz="quarter" idx="12"/>
          </p:nvPr>
        </p:nvSpPr>
        <p:spPr/>
        <p:txBody>
          <a:bodyPr/>
          <a:lstStyle/>
          <a:p>
            <a:fld id="{140744CA-4D9E-42F0-BD03-89665AB90446}" type="slidenum">
              <a:rPr lang="zh-CN" altLang="en-US" smtClean="0"/>
              <a:t>‹#›</a:t>
            </a:fld>
            <a:endParaRPr lang="zh-CN" altLang="en-US"/>
          </a:p>
        </p:txBody>
      </p:sp>
    </p:spTree>
    <p:extLst>
      <p:ext uri="{BB962C8B-B14F-4D97-AF65-F5344CB8AC3E}">
        <p14:creationId xmlns:p14="http://schemas.microsoft.com/office/powerpoint/2010/main" val="2770717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5B9CB-5E70-03CA-5708-EB43FAE8AC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EC7E0E-C294-7752-BB0C-115206CAEBE6}"/>
              </a:ext>
            </a:extLst>
          </p:cNvPr>
          <p:cNvSpPr>
            <a:spLocks noGrp="1"/>
          </p:cNvSpPr>
          <p:nvPr>
            <p:ph type="dt" sz="half" idx="10"/>
          </p:nvPr>
        </p:nvSpPr>
        <p:spPr/>
        <p:txBody>
          <a:bodyPr/>
          <a:lstStyle/>
          <a:p>
            <a:fld id="{6677586E-A91C-4107-8DA5-23E2FAFCD11D}" type="datetimeFigureOut">
              <a:rPr lang="zh-CN" altLang="en-US" smtClean="0"/>
              <a:t>2023/10/17</a:t>
            </a:fld>
            <a:endParaRPr lang="zh-CN" altLang="en-US"/>
          </a:p>
        </p:txBody>
      </p:sp>
      <p:sp>
        <p:nvSpPr>
          <p:cNvPr id="4" name="页脚占位符 3">
            <a:extLst>
              <a:ext uri="{FF2B5EF4-FFF2-40B4-BE49-F238E27FC236}">
                <a16:creationId xmlns:a16="http://schemas.microsoft.com/office/drawing/2014/main" id="{A9784319-AAEE-26E6-9364-DE10599DBF1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69EBDCD-3D58-9902-B555-41442DA5BBAB}"/>
              </a:ext>
            </a:extLst>
          </p:cNvPr>
          <p:cNvSpPr>
            <a:spLocks noGrp="1"/>
          </p:cNvSpPr>
          <p:nvPr>
            <p:ph type="sldNum" sz="quarter" idx="12"/>
          </p:nvPr>
        </p:nvSpPr>
        <p:spPr/>
        <p:txBody>
          <a:bodyPr/>
          <a:lstStyle/>
          <a:p>
            <a:fld id="{140744CA-4D9E-42F0-BD03-89665AB90446}" type="slidenum">
              <a:rPr lang="zh-CN" altLang="en-US" smtClean="0"/>
              <a:t>‹#›</a:t>
            </a:fld>
            <a:endParaRPr lang="zh-CN" altLang="en-US"/>
          </a:p>
        </p:txBody>
      </p:sp>
    </p:spTree>
    <p:extLst>
      <p:ext uri="{BB962C8B-B14F-4D97-AF65-F5344CB8AC3E}">
        <p14:creationId xmlns:p14="http://schemas.microsoft.com/office/powerpoint/2010/main" val="3474388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142E32E-D7EB-726F-2D0B-578D4C71CE94}"/>
              </a:ext>
            </a:extLst>
          </p:cNvPr>
          <p:cNvSpPr>
            <a:spLocks noGrp="1"/>
          </p:cNvSpPr>
          <p:nvPr>
            <p:ph type="dt" sz="half" idx="10"/>
          </p:nvPr>
        </p:nvSpPr>
        <p:spPr/>
        <p:txBody>
          <a:bodyPr/>
          <a:lstStyle/>
          <a:p>
            <a:fld id="{6677586E-A91C-4107-8DA5-23E2FAFCD11D}" type="datetimeFigureOut">
              <a:rPr lang="zh-CN" altLang="en-US" smtClean="0"/>
              <a:t>2023/10/17</a:t>
            </a:fld>
            <a:endParaRPr lang="zh-CN" altLang="en-US"/>
          </a:p>
        </p:txBody>
      </p:sp>
      <p:sp>
        <p:nvSpPr>
          <p:cNvPr id="3" name="页脚占位符 2">
            <a:extLst>
              <a:ext uri="{FF2B5EF4-FFF2-40B4-BE49-F238E27FC236}">
                <a16:creationId xmlns:a16="http://schemas.microsoft.com/office/drawing/2014/main" id="{1D466C42-27E8-F8CB-9AD9-954960AEFEB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34ABAF2-1DD3-DF51-FA82-3EE3E0E60555}"/>
              </a:ext>
            </a:extLst>
          </p:cNvPr>
          <p:cNvSpPr>
            <a:spLocks noGrp="1"/>
          </p:cNvSpPr>
          <p:nvPr>
            <p:ph type="sldNum" sz="quarter" idx="12"/>
          </p:nvPr>
        </p:nvSpPr>
        <p:spPr/>
        <p:txBody>
          <a:bodyPr/>
          <a:lstStyle/>
          <a:p>
            <a:fld id="{140744CA-4D9E-42F0-BD03-89665AB90446}" type="slidenum">
              <a:rPr lang="zh-CN" altLang="en-US" smtClean="0"/>
              <a:t>‹#›</a:t>
            </a:fld>
            <a:endParaRPr lang="zh-CN" altLang="en-US"/>
          </a:p>
        </p:txBody>
      </p:sp>
    </p:spTree>
    <p:extLst>
      <p:ext uri="{BB962C8B-B14F-4D97-AF65-F5344CB8AC3E}">
        <p14:creationId xmlns:p14="http://schemas.microsoft.com/office/powerpoint/2010/main" val="1603973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F8EF5-EC5A-2413-C82A-7FB08D57E2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85F4FDD-381A-DDD4-C757-E6AAF7F6FE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DFDBEE9-30B9-7FCB-1DC6-70466D9D7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1626A8-B885-F2A5-1312-69CABAF43209}"/>
              </a:ext>
            </a:extLst>
          </p:cNvPr>
          <p:cNvSpPr>
            <a:spLocks noGrp="1"/>
          </p:cNvSpPr>
          <p:nvPr>
            <p:ph type="dt" sz="half" idx="10"/>
          </p:nvPr>
        </p:nvSpPr>
        <p:spPr/>
        <p:txBody>
          <a:bodyPr/>
          <a:lstStyle/>
          <a:p>
            <a:fld id="{6677586E-A91C-4107-8DA5-23E2FAFCD11D}" type="datetimeFigureOut">
              <a:rPr lang="zh-CN" altLang="en-US" smtClean="0"/>
              <a:t>2023/10/17</a:t>
            </a:fld>
            <a:endParaRPr lang="zh-CN" altLang="en-US"/>
          </a:p>
        </p:txBody>
      </p:sp>
      <p:sp>
        <p:nvSpPr>
          <p:cNvPr id="6" name="页脚占位符 5">
            <a:extLst>
              <a:ext uri="{FF2B5EF4-FFF2-40B4-BE49-F238E27FC236}">
                <a16:creationId xmlns:a16="http://schemas.microsoft.com/office/drawing/2014/main" id="{6D1F3C0A-4D56-BB71-5FD4-B854B8581E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B1EB22-9AB2-4889-737F-A458B4447C22}"/>
              </a:ext>
            </a:extLst>
          </p:cNvPr>
          <p:cNvSpPr>
            <a:spLocks noGrp="1"/>
          </p:cNvSpPr>
          <p:nvPr>
            <p:ph type="sldNum" sz="quarter" idx="12"/>
          </p:nvPr>
        </p:nvSpPr>
        <p:spPr/>
        <p:txBody>
          <a:bodyPr/>
          <a:lstStyle/>
          <a:p>
            <a:fld id="{140744CA-4D9E-42F0-BD03-89665AB90446}" type="slidenum">
              <a:rPr lang="zh-CN" altLang="en-US" smtClean="0"/>
              <a:t>‹#›</a:t>
            </a:fld>
            <a:endParaRPr lang="zh-CN" altLang="en-US"/>
          </a:p>
        </p:txBody>
      </p:sp>
    </p:spTree>
    <p:extLst>
      <p:ext uri="{BB962C8B-B14F-4D97-AF65-F5344CB8AC3E}">
        <p14:creationId xmlns:p14="http://schemas.microsoft.com/office/powerpoint/2010/main" val="204943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C55B2-4633-4930-DB85-8D4B94B08D0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FFCE2BF-9A1E-3714-9571-2E4E94DC25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A4F6AF7-A9BC-C87B-3A23-3C37C3382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95AC13-7FDC-B0D8-254B-D648ADF9B211}"/>
              </a:ext>
            </a:extLst>
          </p:cNvPr>
          <p:cNvSpPr>
            <a:spLocks noGrp="1"/>
          </p:cNvSpPr>
          <p:nvPr>
            <p:ph type="dt" sz="half" idx="10"/>
          </p:nvPr>
        </p:nvSpPr>
        <p:spPr/>
        <p:txBody>
          <a:bodyPr/>
          <a:lstStyle/>
          <a:p>
            <a:fld id="{6677586E-A91C-4107-8DA5-23E2FAFCD11D}" type="datetimeFigureOut">
              <a:rPr lang="zh-CN" altLang="en-US" smtClean="0"/>
              <a:t>2023/10/17</a:t>
            </a:fld>
            <a:endParaRPr lang="zh-CN" altLang="en-US"/>
          </a:p>
        </p:txBody>
      </p:sp>
      <p:sp>
        <p:nvSpPr>
          <p:cNvPr id="6" name="页脚占位符 5">
            <a:extLst>
              <a:ext uri="{FF2B5EF4-FFF2-40B4-BE49-F238E27FC236}">
                <a16:creationId xmlns:a16="http://schemas.microsoft.com/office/drawing/2014/main" id="{1B4DE89C-2F87-484D-AEE8-28E82F5769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D04D04-7348-E6AA-939A-6E07893E3295}"/>
              </a:ext>
            </a:extLst>
          </p:cNvPr>
          <p:cNvSpPr>
            <a:spLocks noGrp="1"/>
          </p:cNvSpPr>
          <p:nvPr>
            <p:ph type="sldNum" sz="quarter" idx="12"/>
          </p:nvPr>
        </p:nvSpPr>
        <p:spPr/>
        <p:txBody>
          <a:bodyPr/>
          <a:lstStyle/>
          <a:p>
            <a:fld id="{140744CA-4D9E-42F0-BD03-89665AB90446}" type="slidenum">
              <a:rPr lang="zh-CN" altLang="en-US" smtClean="0"/>
              <a:t>‹#›</a:t>
            </a:fld>
            <a:endParaRPr lang="zh-CN" altLang="en-US"/>
          </a:p>
        </p:txBody>
      </p:sp>
    </p:spTree>
    <p:extLst>
      <p:ext uri="{BB962C8B-B14F-4D97-AF65-F5344CB8AC3E}">
        <p14:creationId xmlns:p14="http://schemas.microsoft.com/office/powerpoint/2010/main" val="424937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36566CE-A44C-95DE-08D7-DA747CC213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0439810-1AF9-5B41-FEA4-E78F633A0A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83D06C-4328-BC6D-4024-6AAF9AF548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7586E-A91C-4107-8DA5-23E2FAFCD11D}"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C8A4DB04-5057-4457-54FF-77916BB4E1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A4C524B-627F-6FE0-5844-72E3E94168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744CA-4D9E-42F0-BD03-89665AB90446}" type="slidenum">
              <a:rPr lang="zh-CN" altLang="en-US" smtClean="0"/>
              <a:t>‹#›</a:t>
            </a:fld>
            <a:endParaRPr lang="zh-CN" altLang="en-US"/>
          </a:p>
        </p:txBody>
      </p:sp>
    </p:spTree>
    <p:extLst>
      <p:ext uri="{BB962C8B-B14F-4D97-AF65-F5344CB8AC3E}">
        <p14:creationId xmlns:p14="http://schemas.microsoft.com/office/powerpoint/2010/main" val="1267475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10.xml"/><Relationship Id="rId7" Type="http://schemas.openxmlformats.org/officeDocument/2006/relationships/customXml" Target="../ink/ink12.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1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7.xml"/><Relationship Id="rId18" Type="http://schemas.openxmlformats.org/officeDocument/2006/relationships/image" Target="../media/image14.png"/><Relationship Id="rId3" Type="http://schemas.openxmlformats.org/officeDocument/2006/relationships/customXml" Target="../ink/ink2.xml"/><Relationship Id="rId7" Type="http://schemas.openxmlformats.org/officeDocument/2006/relationships/customXml" Target="../ink/ink4.xml"/><Relationship Id="rId12" Type="http://schemas.openxmlformats.org/officeDocument/2006/relationships/image" Target="../media/image11.png"/><Relationship Id="rId17" Type="http://schemas.openxmlformats.org/officeDocument/2006/relationships/customXml" Target="../ink/ink9.xml"/><Relationship Id="rId2" Type="http://schemas.openxmlformats.org/officeDocument/2006/relationships/image" Target="../media/image6.png"/><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6.xml"/><Relationship Id="rId5" Type="http://schemas.openxmlformats.org/officeDocument/2006/relationships/customXml" Target="../ink/ink3.xml"/><Relationship Id="rId15" Type="http://schemas.openxmlformats.org/officeDocument/2006/relationships/customXml" Target="../ink/ink8.xml"/><Relationship Id="rId10" Type="http://schemas.openxmlformats.org/officeDocument/2006/relationships/image" Target="../media/image10.png"/><Relationship Id="rId19"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customXml" Target="../ink/ink5.xml"/><Relationship Id="rId1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0774C-3FCB-4466-92FF-9476C2903D7F}"/>
              </a:ext>
            </a:extLst>
          </p:cNvPr>
          <p:cNvSpPr>
            <a:spLocks noGrp="1"/>
          </p:cNvSpPr>
          <p:nvPr>
            <p:ph type="ctrTitle"/>
          </p:nvPr>
        </p:nvSpPr>
        <p:spPr/>
        <p:txBody>
          <a:bodyPr/>
          <a:lstStyle/>
          <a:p>
            <a:r>
              <a:rPr lang="en-US" altLang="zh-CN" dirty="0"/>
              <a:t>Processor </a:t>
            </a:r>
            <a:r>
              <a:rPr lang="en-US" altLang="zh-CN" dirty="0" err="1"/>
              <a:t>Arch:SEQ</a:t>
            </a:r>
            <a:endParaRPr lang="zh-CN" altLang="en-US" dirty="0"/>
          </a:p>
        </p:txBody>
      </p:sp>
      <p:sp>
        <p:nvSpPr>
          <p:cNvPr id="3" name="副标题 2">
            <a:extLst>
              <a:ext uri="{FF2B5EF4-FFF2-40B4-BE49-F238E27FC236}">
                <a16:creationId xmlns:a16="http://schemas.microsoft.com/office/drawing/2014/main" id="{8DF813B7-B2F4-7C32-78AB-A0C0021DFC46}"/>
              </a:ext>
            </a:extLst>
          </p:cNvPr>
          <p:cNvSpPr>
            <a:spLocks noGrp="1"/>
          </p:cNvSpPr>
          <p:nvPr>
            <p:ph type="subTitle" idx="1"/>
          </p:nvPr>
        </p:nvSpPr>
        <p:spPr/>
        <p:txBody>
          <a:bodyPr/>
          <a:lstStyle/>
          <a:p>
            <a:r>
              <a:rPr lang="en-US" altLang="zh-CN" dirty="0" err="1"/>
              <a:t>eecs_havefun</a:t>
            </a:r>
            <a:endParaRPr lang="zh-CN" altLang="en-US" dirty="0"/>
          </a:p>
        </p:txBody>
      </p:sp>
    </p:spTree>
    <p:extLst>
      <p:ext uri="{BB962C8B-B14F-4D97-AF65-F5344CB8AC3E}">
        <p14:creationId xmlns:p14="http://schemas.microsoft.com/office/powerpoint/2010/main" val="1600563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1974AF-EA41-CA4B-1FC6-50652A2CC7CE}"/>
              </a:ext>
            </a:extLst>
          </p:cNvPr>
          <p:cNvSpPr>
            <a:spLocks noGrp="1"/>
          </p:cNvSpPr>
          <p:nvPr>
            <p:ph idx="1"/>
          </p:nvPr>
        </p:nvSpPr>
        <p:spPr>
          <a:xfrm>
            <a:off x="5633884" y="634180"/>
            <a:ext cx="6268064" cy="6130413"/>
          </a:xfrm>
        </p:spPr>
        <p:txBody>
          <a:bodyPr>
            <a:normAutofit lnSpcReduction="10000"/>
          </a:bodyPr>
          <a:lstStyle/>
          <a:p>
            <a:r>
              <a:rPr lang="en-US" altLang="zh-CN" dirty="0" err="1"/>
              <a:t>pushq</a:t>
            </a:r>
            <a:r>
              <a:rPr lang="en-US" altLang="zh-CN" dirty="0"/>
              <a:t> </a:t>
            </a:r>
            <a:r>
              <a:rPr lang="en-US" altLang="zh-CN" dirty="0" err="1"/>
              <a:t>rA</a:t>
            </a:r>
            <a:endParaRPr lang="en-US" altLang="zh-CN" dirty="0"/>
          </a:p>
          <a:p>
            <a:r>
              <a:rPr lang="en-US" altLang="zh-CN" dirty="0" err="1"/>
              <a:t>icode:ifun</a:t>
            </a:r>
            <a:r>
              <a:rPr lang="en-US" altLang="zh-CN" dirty="0"/>
              <a:t> &lt;--- M1[PC]</a:t>
            </a:r>
          </a:p>
          <a:p>
            <a:r>
              <a:rPr lang="en-US" altLang="zh-CN" dirty="0" err="1"/>
              <a:t>rA:rB</a:t>
            </a:r>
            <a:r>
              <a:rPr lang="en-US" altLang="zh-CN" dirty="0"/>
              <a:t> &lt;--- M1[PC+1]</a:t>
            </a:r>
          </a:p>
          <a:p>
            <a:r>
              <a:rPr lang="en-US" altLang="zh-CN" dirty="0" err="1"/>
              <a:t>valP</a:t>
            </a:r>
            <a:r>
              <a:rPr lang="en-US" altLang="zh-CN" dirty="0"/>
              <a:t> &lt;--- PC+2</a:t>
            </a:r>
          </a:p>
          <a:p>
            <a:r>
              <a:rPr lang="en-US" altLang="zh-CN" dirty="0"/>
              <a:t>Step1:</a:t>
            </a:r>
          </a:p>
          <a:p>
            <a:r>
              <a:rPr lang="en-US" altLang="zh-CN" dirty="0" err="1"/>
              <a:t>valB</a:t>
            </a:r>
            <a:r>
              <a:rPr lang="en-US" altLang="zh-CN" dirty="0"/>
              <a:t> &lt;--- R[%</a:t>
            </a:r>
            <a:r>
              <a:rPr lang="en-US" altLang="zh-CN" dirty="0" err="1"/>
              <a:t>rsp</a:t>
            </a:r>
            <a:r>
              <a:rPr lang="en-US" altLang="zh-CN" dirty="0"/>
              <a:t>]</a:t>
            </a:r>
          </a:p>
          <a:p>
            <a:r>
              <a:rPr lang="en-US" altLang="zh-CN" dirty="0" err="1"/>
              <a:t>valE</a:t>
            </a:r>
            <a:r>
              <a:rPr lang="en-US" altLang="zh-CN" dirty="0"/>
              <a:t> &lt;--- </a:t>
            </a:r>
            <a:r>
              <a:rPr lang="en-US" altLang="zh-CN" dirty="0" err="1"/>
              <a:t>valB</a:t>
            </a:r>
            <a:r>
              <a:rPr lang="en-US" altLang="zh-CN" dirty="0"/>
              <a:t> + (-8)</a:t>
            </a:r>
          </a:p>
          <a:p>
            <a:r>
              <a:rPr lang="en-US" altLang="zh-CN" dirty="0"/>
              <a:t>R[%</a:t>
            </a:r>
            <a:r>
              <a:rPr lang="en-US" altLang="zh-CN" dirty="0" err="1"/>
              <a:t>rsp</a:t>
            </a:r>
            <a:r>
              <a:rPr lang="en-US" altLang="zh-CN" dirty="0"/>
              <a:t>] &lt;--- </a:t>
            </a:r>
            <a:r>
              <a:rPr lang="en-US" altLang="zh-CN" dirty="0" err="1"/>
              <a:t>valE</a:t>
            </a:r>
            <a:endParaRPr lang="en-US" altLang="zh-CN" dirty="0"/>
          </a:p>
          <a:p>
            <a:r>
              <a:rPr lang="en-US" altLang="zh-CN" dirty="0"/>
              <a:t>Step2:</a:t>
            </a:r>
          </a:p>
          <a:p>
            <a:r>
              <a:rPr lang="en-US" altLang="zh-CN" dirty="0" err="1"/>
              <a:t>valA</a:t>
            </a:r>
            <a:r>
              <a:rPr lang="en-US" altLang="zh-CN" dirty="0"/>
              <a:t> &lt;--- R[</a:t>
            </a:r>
            <a:r>
              <a:rPr lang="en-US" altLang="zh-CN" dirty="0" err="1"/>
              <a:t>rA</a:t>
            </a:r>
            <a:r>
              <a:rPr lang="en-US" altLang="zh-CN" dirty="0"/>
              <a:t>]</a:t>
            </a:r>
          </a:p>
          <a:p>
            <a:r>
              <a:rPr lang="en-US" altLang="zh-CN" dirty="0" err="1"/>
              <a:t>valB</a:t>
            </a:r>
            <a:r>
              <a:rPr lang="en-US" altLang="zh-CN" dirty="0"/>
              <a:t> &lt;--- R[%</a:t>
            </a:r>
            <a:r>
              <a:rPr lang="en-US" altLang="zh-CN" dirty="0" err="1"/>
              <a:t>rsp</a:t>
            </a:r>
            <a:r>
              <a:rPr lang="en-US" altLang="zh-CN" dirty="0"/>
              <a:t>]</a:t>
            </a:r>
          </a:p>
          <a:p>
            <a:r>
              <a:rPr lang="en-US" altLang="zh-CN" dirty="0"/>
              <a:t>M8[</a:t>
            </a:r>
            <a:r>
              <a:rPr lang="en-US" altLang="zh-CN" dirty="0" err="1"/>
              <a:t>valB</a:t>
            </a:r>
            <a:r>
              <a:rPr lang="en-US" altLang="zh-CN" dirty="0"/>
              <a:t>]&lt;---</a:t>
            </a:r>
            <a:r>
              <a:rPr lang="en-US" altLang="zh-CN" dirty="0" err="1"/>
              <a:t>valA</a:t>
            </a:r>
            <a:endParaRPr lang="en-US" altLang="zh-CN" dirty="0"/>
          </a:p>
          <a:p>
            <a:r>
              <a:rPr lang="en-US" altLang="zh-CN" dirty="0"/>
              <a:t>PC&lt;--- </a:t>
            </a:r>
            <a:r>
              <a:rPr lang="en-US" altLang="zh-CN" dirty="0" err="1"/>
              <a:t>valP</a:t>
            </a:r>
            <a:endParaRPr lang="zh-CN" altLang="en-US" dirty="0"/>
          </a:p>
        </p:txBody>
      </p:sp>
      <p:pic>
        <p:nvPicPr>
          <p:cNvPr id="4" name="图片 3">
            <a:extLst>
              <a:ext uri="{FF2B5EF4-FFF2-40B4-BE49-F238E27FC236}">
                <a16:creationId xmlns:a16="http://schemas.microsoft.com/office/drawing/2014/main" id="{B6735E22-B2D4-8866-6866-881B6657C3E0}"/>
              </a:ext>
            </a:extLst>
          </p:cNvPr>
          <p:cNvPicPr>
            <a:picLocks noChangeAspect="1"/>
          </p:cNvPicPr>
          <p:nvPr/>
        </p:nvPicPr>
        <p:blipFill>
          <a:blip r:embed="rId2"/>
          <a:stretch>
            <a:fillRect/>
          </a:stretch>
        </p:blipFill>
        <p:spPr>
          <a:xfrm>
            <a:off x="0" y="0"/>
            <a:ext cx="5476568" cy="6764594"/>
          </a:xfrm>
          <a:prstGeom prst="rect">
            <a:avLst/>
          </a:prstGeom>
        </p:spPr>
      </p:pic>
      <p:grpSp>
        <p:nvGrpSpPr>
          <p:cNvPr id="7" name="组合 6">
            <a:extLst>
              <a:ext uri="{FF2B5EF4-FFF2-40B4-BE49-F238E27FC236}">
                <a16:creationId xmlns:a16="http://schemas.microsoft.com/office/drawing/2014/main" id="{75DADFEC-6DEE-436D-4131-623053FC3386}"/>
              </a:ext>
            </a:extLst>
          </p:cNvPr>
          <p:cNvGrpSpPr/>
          <p:nvPr/>
        </p:nvGrpSpPr>
        <p:grpSpPr>
          <a:xfrm>
            <a:off x="10176050" y="2477501"/>
            <a:ext cx="1547280" cy="2727000"/>
            <a:chOff x="10176050" y="2477501"/>
            <a:chExt cx="1547280" cy="2727000"/>
          </a:xfrm>
        </p:grpSpPr>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BFCCFD6D-6E08-A85F-4CBA-D82FC68C43CA}"/>
                    </a:ext>
                  </a:extLst>
                </p14:cNvPr>
                <p14:cNvContentPartPr/>
                <p14:nvPr/>
              </p14:nvContentPartPr>
              <p14:xfrm>
                <a:off x="10176050" y="2477501"/>
                <a:ext cx="1547280" cy="2727000"/>
              </p14:xfrm>
            </p:contentPart>
          </mc:Choice>
          <mc:Fallback xmlns="">
            <p:pic>
              <p:nvPicPr>
                <p:cNvPr id="5" name="墨迹 4">
                  <a:extLst>
                    <a:ext uri="{FF2B5EF4-FFF2-40B4-BE49-F238E27FC236}">
                      <a16:creationId xmlns:a16="http://schemas.microsoft.com/office/drawing/2014/main" id="{BFCCFD6D-6E08-A85F-4CBA-D82FC68C43CA}"/>
                    </a:ext>
                  </a:extLst>
                </p:cNvPr>
                <p:cNvPicPr/>
                <p:nvPr/>
              </p:nvPicPr>
              <p:blipFill>
                <a:blip r:embed="rId4"/>
                <a:stretch>
                  <a:fillRect/>
                </a:stretch>
              </p:blipFill>
              <p:spPr>
                <a:xfrm>
                  <a:off x="10169930" y="2471381"/>
                  <a:ext cx="1559520" cy="2739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墨迹 5">
                  <a:extLst>
                    <a:ext uri="{FF2B5EF4-FFF2-40B4-BE49-F238E27FC236}">
                      <a16:creationId xmlns:a16="http://schemas.microsoft.com/office/drawing/2014/main" id="{DC39987D-07AE-41CD-2F0A-32DBC710411B}"/>
                    </a:ext>
                  </a:extLst>
                </p14:cNvPr>
                <p14:cNvContentPartPr/>
                <p14:nvPr/>
              </p14:nvContentPartPr>
              <p14:xfrm>
                <a:off x="10266050" y="2821661"/>
                <a:ext cx="1218240" cy="1890000"/>
              </p14:xfrm>
            </p:contentPart>
          </mc:Choice>
          <mc:Fallback xmlns="">
            <p:pic>
              <p:nvPicPr>
                <p:cNvPr id="6" name="墨迹 5">
                  <a:extLst>
                    <a:ext uri="{FF2B5EF4-FFF2-40B4-BE49-F238E27FC236}">
                      <a16:creationId xmlns:a16="http://schemas.microsoft.com/office/drawing/2014/main" id="{DC39987D-07AE-41CD-2F0A-32DBC710411B}"/>
                    </a:ext>
                  </a:extLst>
                </p:cNvPr>
                <p:cNvPicPr/>
                <p:nvPr/>
              </p:nvPicPr>
              <p:blipFill>
                <a:blip r:embed="rId6"/>
                <a:stretch>
                  <a:fillRect/>
                </a:stretch>
              </p:blipFill>
              <p:spPr>
                <a:xfrm>
                  <a:off x="10259930" y="2815541"/>
                  <a:ext cx="1230480" cy="1902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8" name="墨迹 7">
                <a:extLst>
                  <a:ext uri="{FF2B5EF4-FFF2-40B4-BE49-F238E27FC236}">
                    <a16:creationId xmlns:a16="http://schemas.microsoft.com/office/drawing/2014/main" id="{0FBE480E-0A86-EF5B-13CC-4DDB91ABA487}"/>
                  </a:ext>
                </a:extLst>
              </p14:cNvPr>
              <p14:cNvContentPartPr/>
              <p14:nvPr/>
            </p14:nvContentPartPr>
            <p14:xfrm>
              <a:off x="1268210" y="3567581"/>
              <a:ext cx="4113360" cy="2981880"/>
            </p14:xfrm>
          </p:contentPart>
        </mc:Choice>
        <mc:Fallback xmlns="">
          <p:pic>
            <p:nvPicPr>
              <p:cNvPr id="8" name="墨迹 7">
                <a:extLst>
                  <a:ext uri="{FF2B5EF4-FFF2-40B4-BE49-F238E27FC236}">
                    <a16:creationId xmlns:a16="http://schemas.microsoft.com/office/drawing/2014/main" id="{0FBE480E-0A86-EF5B-13CC-4DDB91ABA487}"/>
                  </a:ext>
                </a:extLst>
              </p:cNvPr>
              <p:cNvPicPr/>
              <p:nvPr/>
            </p:nvPicPr>
            <p:blipFill>
              <a:blip r:embed="rId8"/>
              <a:stretch>
                <a:fillRect/>
              </a:stretch>
            </p:blipFill>
            <p:spPr>
              <a:xfrm>
                <a:off x="1262090" y="3561461"/>
                <a:ext cx="4125600" cy="2994120"/>
              </a:xfrm>
              <a:prstGeom prst="rect">
                <a:avLst/>
              </a:prstGeom>
            </p:spPr>
          </p:pic>
        </mc:Fallback>
      </mc:AlternateContent>
    </p:spTree>
    <p:extLst>
      <p:ext uri="{BB962C8B-B14F-4D97-AF65-F5344CB8AC3E}">
        <p14:creationId xmlns:p14="http://schemas.microsoft.com/office/powerpoint/2010/main" val="1791736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56C8B3-4516-F4C2-BC64-099A03DEA8FD}"/>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BF40049D-5A53-A1EB-A211-070E3F4546DD}"/>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97520D20-A839-54AF-8AC1-B950E6CB63B3}"/>
              </a:ext>
            </a:extLst>
          </p:cNvPr>
          <p:cNvPicPr>
            <a:picLocks noChangeAspect="1"/>
          </p:cNvPicPr>
          <p:nvPr/>
        </p:nvPicPr>
        <p:blipFill>
          <a:blip r:embed="rId2"/>
          <a:stretch>
            <a:fillRect/>
          </a:stretch>
        </p:blipFill>
        <p:spPr>
          <a:xfrm>
            <a:off x="0" y="103594"/>
            <a:ext cx="8701548" cy="6754406"/>
          </a:xfrm>
          <a:prstGeom prst="rect">
            <a:avLst/>
          </a:prstGeom>
        </p:spPr>
      </p:pic>
      <p:sp>
        <p:nvSpPr>
          <p:cNvPr id="6" name="文本框 5">
            <a:extLst>
              <a:ext uri="{FF2B5EF4-FFF2-40B4-BE49-F238E27FC236}">
                <a16:creationId xmlns:a16="http://schemas.microsoft.com/office/drawing/2014/main" id="{7C80BFFC-0916-05C6-F1E0-724519DFFB69}"/>
              </a:ext>
            </a:extLst>
          </p:cNvPr>
          <p:cNvSpPr txBox="1"/>
          <p:nvPr/>
        </p:nvSpPr>
        <p:spPr>
          <a:xfrm>
            <a:off x="7385254" y="103594"/>
            <a:ext cx="4308987" cy="6186309"/>
          </a:xfrm>
          <a:prstGeom prst="rect">
            <a:avLst/>
          </a:prstGeom>
          <a:noFill/>
        </p:spPr>
        <p:txBody>
          <a:bodyPr wrap="square" rtlCol="0">
            <a:spAutoFit/>
          </a:bodyPr>
          <a:lstStyle/>
          <a:p>
            <a:r>
              <a:rPr lang="zh-CN" altLang="en-US" sz="3600" dirty="0"/>
              <a:t>上个时钟周期末组合逻辑产生了所有应该发生的变化并传回给各个状态单元</a:t>
            </a:r>
            <a:endParaRPr lang="en-US" altLang="zh-CN" sz="3600" dirty="0"/>
          </a:p>
          <a:p>
            <a:r>
              <a:rPr lang="zh-CN" altLang="en-US" sz="3600" dirty="0">
                <a:highlight>
                  <a:srgbClr val="00FFFF"/>
                </a:highlight>
              </a:rPr>
              <a:t>下个时钟周期开始时状态单元中的内容才正式发生变化</a:t>
            </a:r>
            <a:endParaRPr lang="en-US" altLang="zh-CN" sz="3600" dirty="0">
              <a:highlight>
                <a:srgbClr val="00FFFF"/>
              </a:highlight>
            </a:endParaRPr>
          </a:p>
          <a:p>
            <a:r>
              <a:rPr lang="zh-CN" altLang="en-US" sz="3600" dirty="0"/>
              <a:t>时钟控制状态单元的更新，时钟上升是新的周期开始以及旧的周期结束</a:t>
            </a:r>
          </a:p>
        </p:txBody>
      </p:sp>
    </p:spTree>
    <p:extLst>
      <p:ext uri="{BB962C8B-B14F-4D97-AF65-F5344CB8AC3E}">
        <p14:creationId xmlns:p14="http://schemas.microsoft.com/office/powerpoint/2010/main" val="812889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1FA9F-4279-9617-DCDD-AFC51718262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9E8F69E-2B79-A44A-594B-10A8EECF9E0C}"/>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B5931B65-96AF-B4EA-7D87-9E9792792075}"/>
              </a:ext>
            </a:extLst>
          </p:cNvPr>
          <p:cNvPicPr>
            <a:picLocks noChangeAspect="1"/>
          </p:cNvPicPr>
          <p:nvPr/>
        </p:nvPicPr>
        <p:blipFill>
          <a:blip r:embed="rId2"/>
          <a:stretch>
            <a:fillRect/>
          </a:stretch>
        </p:blipFill>
        <p:spPr>
          <a:xfrm>
            <a:off x="-1" y="0"/>
            <a:ext cx="12359149" cy="6705600"/>
          </a:xfrm>
          <a:prstGeom prst="rect">
            <a:avLst/>
          </a:prstGeom>
        </p:spPr>
      </p:pic>
    </p:spTree>
    <p:extLst>
      <p:ext uri="{BB962C8B-B14F-4D97-AF65-F5344CB8AC3E}">
        <p14:creationId xmlns:p14="http://schemas.microsoft.com/office/powerpoint/2010/main" val="2560024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3B1ED-D383-63D5-6E9C-6CDD2843C14D}"/>
              </a:ext>
            </a:extLst>
          </p:cNvPr>
          <p:cNvSpPr>
            <a:spLocks noGrp="1"/>
          </p:cNvSpPr>
          <p:nvPr>
            <p:ph type="title"/>
          </p:nvPr>
        </p:nvSpPr>
        <p:spPr/>
        <p:txBody>
          <a:bodyPr/>
          <a:lstStyle/>
          <a:p>
            <a:r>
              <a:rPr lang="zh-CN" altLang="en-US" dirty="0">
                <a:highlight>
                  <a:srgbClr val="00FFFF"/>
                </a:highlight>
              </a:rPr>
              <a:t>分阶段实现（</a:t>
            </a:r>
            <a:r>
              <a:rPr lang="en-US" altLang="zh-CN" dirty="0">
                <a:highlight>
                  <a:srgbClr val="00FFFF"/>
                </a:highlight>
              </a:rPr>
              <a:t>HCL</a:t>
            </a:r>
            <a:r>
              <a:rPr lang="zh-CN" altLang="en-US" dirty="0">
                <a:highlight>
                  <a:srgbClr val="00FFFF"/>
                </a:highlight>
              </a:rPr>
              <a:t>）</a:t>
            </a:r>
          </a:p>
        </p:txBody>
      </p:sp>
      <p:sp>
        <p:nvSpPr>
          <p:cNvPr id="3" name="内容占位符 2">
            <a:extLst>
              <a:ext uri="{FF2B5EF4-FFF2-40B4-BE49-F238E27FC236}">
                <a16:creationId xmlns:a16="http://schemas.microsoft.com/office/drawing/2014/main" id="{4C6E0FA5-F653-DE7E-01D8-8A6931E83EF8}"/>
              </a:ext>
            </a:extLst>
          </p:cNvPr>
          <p:cNvSpPr>
            <a:spLocks noGrp="1"/>
          </p:cNvSpPr>
          <p:nvPr>
            <p:ph idx="1"/>
          </p:nvPr>
        </p:nvSpPr>
        <p:spPr/>
        <p:txBody>
          <a:bodyPr/>
          <a:lstStyle/>
          <a:p>
            <a:r>
              <a:rPr lang="en-US" altLang="zh-CN" dirty="0"/>
              <a:t>HCL</a:t>
            </a:r>
            <a:r>
              <a:rPr lang="zh-CN" altLang="en-US" dirty="0"/>
              <a:t>（硬件控制语言）</a:t>
            </a:r>
            <a:endParaRPr lang="en-US" altLang="zh-CN" dirty="0"/>
          </a:p>
          <a:p>
            <a:r>
              <a:rPr lang="zh-CN" altLang="en-US" dirty="0"/>
              <a:t>本节会设计实现</a:t>
            </a:r>
            <a:r>
              <a:rPr lang="en-US" altLang="zh-CN" dirty="0"/>
              <a:t>SEQ</a:t>
            </a:r>
            <a:r>
              <a:rPr lang="zh-CN" altLang="en-US" dirty="0"/>
              <a:t>所需要的控制逻辑块的</a:t>
            </a:r>
            <a:r>
              <a:rPr lang="en-US" altLang="zh-CN" dirty="0"/>
              <a:t>HCL</a:t>
            </a:r>
            <a:r>
              <a:rPr lang="zh-CN" altLang="en-US" dirty="0"/>
              <a:t>描述</a:t>
            </a:r>
          </a:p>
        </p:txBody>
      </p:sp>
    </p:spTree>
    <p:extLst>
      <p:ext uri="{BB962C8B-B14F-4D97-AF65-F5344CB8AC3E}">
        <p14:creationId xmlns:p14="http://schemas.microsoft.com/office/powerpoint/2010/main" val="231390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C6029-9B49-7E5B-5744-18F6FA314C84}"/>
              </a:ext>
            </a:extLst>
          </p:cNvPr>
          <p:cNvSpPr>
            <a:spLocks noGrp="1"/>
          </p:cNvSpPr>
          <p:nvPr>
            <p:ph type="title"/>
          </p:nvPr>
        </p:nvSpPr>
        <p:spPr/>
        <p:txBody>
          <a:bodyPr/>
          <a:lstStyle/>
          <a:p>
            <a:endParaRPr lang="zh-CN" altLang="en-US" dirty="0"/>
          </a:p>
        </p:txBody>
      </p:sp>
      <p:pic>
        <p:nvPicPr>
          <p:cNvPr id="5" name="图片 4">
            <a:extLst>
              <a:ext uri="{FF2B5EF4-FFF2-40B4-BE49-F238E27FC236}">
                <a16:creationId xmlns:a16="http://schemas.microsoft.com/office/drawing/2014/main" id="{2042B5EB-A371-6ABE-387C-50A1726A65A0}"/>
              </a:ext>
            </a:extLst>
          </p:cNvPr>
          <p:cNvPicPr>
            <a:picLocks noChangeAspect="1"/>
          </p:cNvPicPr>
          <p:nvPr/>
        </p:nvPicPr>
        <p:blipFill>
          <a:blip r:embed="rId2"/>
          <a:stretch>
            <a:fillRect/>
          </a:stretch>
        </p:blipFill>
        <p:spPr>
          <a:xfrm>
            <a:off x="137652" y="0"/>
            <a:ext cx="5958348" cy="6858000"/>
          </a:xfrm>
          <a:prstGeom prst="rect">
            <a:avLst/>
          </a:prstGeom>
        </p:spPr>
      </p:pic>
      <p:pic>
        <p:nvPicPr>
          <p:cNvPr id="7" name="内容占位符 6">
            <a:extLst>
              <a:ext uri="{FF2B5EF4-FFF2-40B4-BE49-F238E27FC236}">
                <a16:creationId xmlns:a16="http://schemas.microsoft.com/office/drawing/2014/main" id="{BE6B95B1-4D59-1804-B2E9-237007BC59FA}"/>
              </a:ext>
            </a:extLst>
          </p:cNvPr>
          <p:cNvPicPr>
            <a:picLocks noGrp="1" noChangeAspect="1"/>
          </p:cNvPicPr>
          <p:nvPr>
            <p:ph idx="1"/>
          </p:nvPr>
        </p:nvPicPr>
        <p:blipFill>
          <a:blip r:embed="rId3"/>
          <a:stretch>
            <a:fillRect/>
          </a:stretch>
        </p:blipFill>
        <p:spPr>
          <a:xfrm>
            <a:off x="5537455" y="0"/>
            <a:ext cx="6654545" cy="6764594"/>
          </a:xfrm>
        </p:spPr>
      </p:pic>
    </p:spTree>
    <p:extLst>
      <p:ext uri="{BB962C8B-B14F-4D97-AF65-F5344CB8AC3E}">
        <p14:creationId xmlns:p14="http://schemas.microsoft.com/office/powerpoint/2010/main" val="472585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1AB978-19EB-4E79-9324-C932B09D54FD}"/>
              </a:ext>
            </a:extLst>
          </p:cNvPr>
          <p:cNvSpPr>
            <a:spLocks noGrp="1"/>
          </p:cNvSpPr>
          <p:nvPr>
            <p:ph type="title"/>
          </p:nvPr>
        </p:nvSpPr>
        <p:spPr>
          <a:xfrm>
            <a:off x="98323" y="113212"/>
            <a:ext cx="10704871" cy="777307"/>
          </a:xfrm>
        </p:spPr>
        <p:txBody>
          <a:bodyPr/>
          <a:lstStyle/>
          <a:p>
            <a:r>
              <a:rPr lang="zh-CN" altLang="en-US" dirty="0"/>
              <a:t>取指</a:t>
            </a:r>
          </a:p>
        </p:txBody>
      </p:sp>
      <p:pic>
        <p:nvPicPr>
          <p:cNvPr id="5" name="图片 4">
            <a:extLst>
              <a:ext uri="{FF2B5EF4-FFF2-40B4-BE49-F238E27FC236}">
                <a16:creationId xmlns:a16="http://schemas.microsoft.com/office/drawing/2014/main" id="{1441FFCB-D418-5EAB-0757-337309A6CBE0}"/>
              </a:ext>
            </a:extLst>
          </p:cNvPr>
          <p:cNvPicPr>
            <a:picLocks noChangeAspect="1"/>
          </p:cNvPicPr>
          <p:nvPr/>
        </p:nvPicPr>
        <p:blipFill>
          <a:blip r:embed="rId2"/>
          <a:stretch>
            <a:fillRect/>
          </a:stretch>
        </p:blipFill>
        <p:spPr>
          <a:xfrm>
            <a:off x="5272548" y="113212"/>
            <a:ext cx="6919451" cy="4852078"/>
          </a:xfrm>
          <a:prstGeom prst="rect">
            <a:avLst/>
          </a:prstGeom>
        </p:spPr>
      </p:pic>
      <p:sp>
        <p:nvSpPr>
          <p:cNvPr id="6" name="文本框 5">
            <a:extLst>
              <a:ext uri="{FF2B5EF4-FFF2-40B4-BE49-F238E27FC236}">
                <a16:creationId xmlns:a16="http://schemas.microsoft.com/office/drawing/2014/main" id="{F509DE1C-E057-50B0-C440-9BFBFC1E1A76}"/>
              </a:ext>
            </a:extLst>
          </p:cNvPr>
          <p:cNvSpPr txBox="1"/>
          <p:nvPr/>
        </p:nvSpPr>
        <p:spPr>
          <a:xfrm>
            <a:off x="81116" y="792770"/>
            <a:ext cx="4994786" cy="3416320"/>
          </a:xfrm>
          <a:prstGeom prst="rect">
            <a:avLst/>
          </a:prstGeom>
          <a:noFill/>
        </p:spPr>
        <p:txBody>
          <a:bodyPr wrap="square" rtlCol="0">
            <a:spAutoFit/>
          </a:bodyPr>
          <a:lstStyle/>
          <a:p>
            <a:r>
              <a:rPr lang="en-US" altLang="zh-CN" sz="2400" dirty="0" err="1">
                <a:highlight>
                  <a:srgbClr val="00FFFF"/>
                </a:highlight>
              </a:rPr>
              <a:t>Imem_error</a:t>
            </a:r>
            <a:r>
              <a:rPr lang="en-US" altLang="zh-CN" sz="2400" dirty="0"/>
              <a:t>:</a:t>
            </a:r>
            <a:r>
              <a:rPr lang="zh-CN" altLang="en-US" sz="2400" dirty="0"/>
              <a:t>指令地址的合法性</a:t>
            </a:r>
            <a:endParaRPr lang="en-US" altLang="zh-CN" sz="2400" dirty="0"/>
          </a:p>
          <a:p>
            <a:r>
              <a:rPr lang="en-US" altLang="zh-CN" sz="2400" dirty="0" err="1">
                <a:highlight>
                  <a:srgbClr val="00FFFF"/>
                </a:highlight>
              </a:rPr>
              <a:t>Instr_valid</a:t>
            </a:r>
            <a:r>
              <a:rPr lang="en-US" altLang="zh-CN" sz="2400" dirty="0"/>
              <a:t>:</a:t>
            </a:r>
            <a:r>
              <a:rPr lang="zh-CN" altLang="en-US" sz="2400" dirty="0"/>
              <a:t>指令的合法性</a:t>
            </a:r>
            <a:endParaRPr lang="en-US" altLang="zh-CN" sz="2400" dirty="0"/>
          </a:p>
          <a:p>
            <a:r>
              <a:rPr lang="en-US" altLang="zh-CN" sz="2400" dirty="0">
                <a:highlight>
                  <a:srgbClr val="00FFFF"/>
                </a:highlight>
              </a:rPr>
              <a:t>Need </a:t>
            </a:r>
            <a:r>
              <a:rPr lang="en-US" altLang="zh-CN" sz="2400" dirty="0" err="1">
                <a:highlight>
                  <a:srgbClr val="00FFFF"/>
                </a:highlight>
              </a:rPr>
              <a:t>valC</a:t>
            </a:r>
            <a:r>
              <a:rPr lang="en-US" altLang="zh-CN" sz="2400" dirty="0"/>
              <a:t>:</a:t>
            </a:r>
            <a:r>
              <a:rPr lang="zh-CN" altLang="en-US" sz="2400" dirty="0"/>
              <a:t>指令是否包含常数</a:t>
            </a:r>
            <a:endParaRPr lang="en-US" altLang="zh-CN" sz="2400" dirty="0"/>
          </a:p>
          <a:p>
            <a:r>
              <a:rPr lang="en-US" altLang="zh-CN" sz="2400" dirty="0">
                <a:highlight>
                  <a:srgbClr val="00FFFF"/>
                </a:highlight>
              </a:rPr>
              <a:t>Need </a:t>
            </a:r>
            <a:r>
              <a:rPr lang="en-US" altLang="zh-CN" sz="2400" dirty="0" err="1">
                <a:highlight>
                  <a:srgbClr val="00FFFF"/>
                </a:highlight>
              </a:rPr>
              <a:t>regids</a:t>
            </a:r>
            <a:r>
              <a:rPr lang="en-US" altLang="zh-CN" sz="2400" dirty="0"/>
              <a:t>:</a:t>
            </a:r>
            <a:r>
              <a:rPr lang="zh-CN" altLang="en-US" sz="2400" dirty="0"/>
              <a:t>指令是否包含寄存器指示字节</a:t>
            </a:r>
            <a:endParaRPr lang="en-US" altLang="zh-CN" sz="2400" dirty="0"/>
          </a:p>
          <a:p>
            <a:r>
              <a:rPr lang="en-US" altLang="zh-CN" sz="2400" dirty="0">
                <a:highlight>
                  <a:srgbClr val="00FFFF"/>
                </a:highlight>
              </a:rPr>
              <a:t>Align</a:t>
            </a:r>
            <a:r>
              <a:rPr lang="en-US" altLang="zh-CN" sz="2400" dirty="0"/>
              <a:t>:</a:t>
            </a:r>
            <a:r>
              <a:rPr lang="zh-CN" altLang="en-US" sz="2400" dirty="0"/>
              <a:t>如果</a:t>
            </a:r>
            <a:r>
              <a:rPr lang="en-US" altLang="zh-CN" sz="2400" dirty="0"/>
              <a:t>Need </a:t>
            </a:r>
            <a:r>
              <a:rPr lang="en-US" altLang="zh-CN" sz="2400" dirty="0" err="1"/>
              <a:t>regids</a:t>
            </a:r>
            <a:r>
              <a:rPr lang="en-US" altLang="zh-CN" sz="2400" dirty="0"/>
              <a:t>=1,</a:t>
            </a:r>
            <a:r>
              <a:rPr lang="zh-CN" altLang="en-US" sz="2400" dirty="0"/>
              <a:t>第一个字节的高</a:t>
            </a:r>
            <a:r>
              <a:rPr lang="en-US" altLang="zh-CN" sz="2400" dirty="0"/>
              <a:t>4</a:t>
            </a:r>
            <a:r>
              <a:rPr lang="zh-CN" altLang="en-US" sz="2400" dirty="0"/>
              <a:t>位为</a:t>
            </a:r>
            <a:r>
              <a:rPr lang="en-US" altLang="zh-CN" sz="2400" dirty="0" err="1"/>
              <a:t>rA</a:t>
            </a:r>
            <a:r>
              <a:rPr lang="en-US" altLang="zh-CN" sz="2400" dirty="0"/>
              <a:t>,</a:t>
            </a:r>
            <a:r>
              <a:rPr lang="zh-CN" altLang="en-US" sz="2400" dirty="0"/>
              <a:t>低</a:t>
            </a:r>
            <a:r>
              <a:rPr lang="en-US" altLang="zh-CN" sz="2400" dirty="0"/>
              <a:t>4</a:t>
            </a:r>
            <a:r>
              <a:rPr lang="zh-CN" altLang="en-US" sz="2400" dirty="0"/>
              <a:t>位为</a:t>
            </a:r>
            <a:r>
              <a:rPr lang="en-US" altLang="zh-CN" sz="2400" dirty="0" err="1"/>
              <a:t>rB</a:t>
            </a:r>
            <a:endParaRPr lang="en-US" altLang="zh-CN" sz="2400" dirty="0"/>
          </a:p>
          <a:p>
            <a:r>
              <a:rPr lang="en-US" altLang="zh-CN" sz="2400" dirty="0">
                <a:highlight>
                  <a:srgbClr val="00FFFF"/>
                </a:highlight>
              </a:rPr>
              <a:t>Split</a:t>
            </a:r>
            <a:r>
              <a:rPr lang="en-US" altLang="zh-CN" sz="2400" dirty="0"/>
              <a:t>:</a:t>
            </a:r>
            <a:r>
              <a:rPr lang="zh-CN" altLang="en-US" sz="2400" dirty="0"/>
              <a:t>如果不出现指令越界，第</a:t>
            </a:r>
            <a:r>
              <a:rPr lang="en-US" altLang="zh-CN" sz="2400" dirty="0"/>
              <a:t>0</a:t>
            </a:r>
            <a:r>
              <a:rPr lang="zh-CN" altLang="en-US" sz="2400" dirty="0"/>
              <a:t>个字节的高</a:t>
            </a:r>
            <a:r>
              <a:rPr lang="en-US" altLang="zh-CN" sz="2400" dirty="0"/>
              <a:t>4</a:t>
            </a:r>
            <a:r>
              <a:rPr lang="zh-CN" altLang="en-US" sz="2400" dirty="0"/>
              <a:t>位为</a:t>
            </a:r>
            <a:r>
              <a:rPr lang="en-US" altLang="zh-CN" sz="2400" dirty="0" err="1"/>
              <a:t>icode</a:t>
            </a:r>
            <a:r>
              <a:rPr lang="en-US" altLang="zh-CN" sz="2400" dirty="0"/>
              <a:t>,</a:t>
            </a:r>
            <a:r>
              <a:rPr lang="zh-CN" altLang="en-US" sz="2400" dirty="0"/>
              <a:t>低</a:t>
            </a:r>
            <a:r>
              <a:rPr lang="en-US" altLang="zh-CN" sz="2400" dirty="0"/>
              <a:t>4</a:t>
            </a:r>
            <a:r>
              <a:rPr lang="zh-CN" altLang="en-US" sz="2400" dirty="0"/>
              <a:t>位为</a:t>
            </a:r>
            <a:r>
              <a:rPr lang="en-US" altLang="zh-CN" sz="2400" dirty="0" err="1"/>
              <a:t>ifun</a:t>
            </a:r>
            <a:endParaRPr lang="en-US" altLang="zh-CN" sz="2400" dirty="0"/>
          </a:p>
        </p:txBody>
      </p:sp>
      <p:pic>
        <p:nvPicPr>
          <p:cNvPr id="8" name="图片 7">
            <a:extLst>
              <a:ext uri="{FF2B5EF4-FFF2-40B4-BE49-F238E27FC236}">
                <a16:creationId xmlns:a16="http://schemas.microsoft.com/office/drawing/2014/main" id="{C4ED242D-DAE4-46A7-4609-4A16483C7671}"/>
              </a:ext>
            </a:extLst>
          </p:cNvPr>
          <p:cNvPicPr>
            <a:picLocks noChangeAspect="1"/>
          </p:cNvPicPr>
          <p:nvPr/>
        </p:nvPicPr>
        <p:blipFill>
          <a:blip r:embed="rId3"/>
          <a:stretch>
            <a:fillRect/>
          </a:stretch>
        </p:blipFill>
        <p:spPr>
          <a:xfrm>
            <a:off x="0" y="4140555"/>
            <a:ext cx="4994786" cy="1381362"/>
          </a:xfrm>
          <a:prstGeom prst="rect">
            <a:avLst/>
          </a:prstGeom>
        </p:spPr>
      </p:pic>
      <p:pic>
        <p:nvPicPr>
          <p:cNvPr id="10" name="图片 9">
            <a:extLst>
              <a:ext uri="{FF2B5EF4-FFF2-40B4-BE49-F238E27FC236}">
                <a16:creationId xmlns:a16="http://schemas.microsoft.com/office/drawing/2014/main" id="{E5080634-FF22-C06F-5441-44BA75DC37EB}"/>
              </a:ext>
            </a:extLst>
          </p:cNvPr>
          <p:cNvPicPr>
            <a:picLocks noChangeAspect="1"/>
          </p:cNvPicPr>
          <p:nvPr/>
        </p:nvPicPr>
        <p:blipFill>
          <a:blip r:embed="rId4"/>
          <a:stretch>
            <a:fillRect/>
          </a:stretch>
        </p:blipFill>
        <p:spPr>
          <a:xfrm>
            <a:off x="0" y="5608543"/>
            <a:ext cx="5191432" cy="1188120"/>
          </a:xfrm>
          <a:prstGeom prst="rect">
            <a:avLst/>
          </a:prstGeom>
        </p:spPr>
      </p:pic>
      <p:pic>
        <p:nvPicPr>
          <p:cNvPr id="11" name="图片 10">
            <a:extLst>
              <a:ext uri="{FF2B5EF4-FFF2-40B4-BE49-F238E27FC236}">
                <a16:creationId xmlns:a16="http://schemas.microsoft.com/office/drawing/2014/main" id="{DFA83758-0E94-963B-C399-12C79A21C21F}"/>
              </a:ext>
            </a:extLst>
          </p:cNvPr>
          <p:cNvPicPr>
            <a:picLocks noChangeAspect="1"/>
          </p:cNvPicPr>
          <p:nvPr/>
        </p:nvPicPr>
        <p:blipFill rotWithShape="1">
          <a:blip r:embed="rId5"/>
          <a:srcRect r="4046" b="65667"/>
          <a:stretch/>
        </p:blipFill>
        <p:spPr>
          <a:xfrm>
            <a:off x="5191432" y="4831236"/>
            <a:ext cx="6902245" cy="1855776"/>
          </a:xfrm>
          <a:prstGeom prst="rect">
            <a:avLst/>
          </a:prstGeom>
        </p:spPr>
      </p:pic>
    </p:spTree>
    <p:extLst>
      <p:ext uri="{BB962C8B-B14F-4D97-AF65-F5344CB8AC3E}">
        <p14:creationId xmlns:p14="http://schemas.microsoft.com/office/powerpoint/2010/main" val="208600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05CDE5-FE00-6B4F-FE0C-642E8774116B}"/>
              </a:ext>
            </a:extLst>
          </p:cNvPr>
          <p:cNvSpPr>
            <a:spLocks noGrp="1"/>
          </p:cNvSpPr>
          <p:nvPr>
            <p:ph type="title"/>
          </p:nvPr>
        </p:nvSpPr>
        <p:spPr>
          <a:xfrm>
            <a:off x="0" y="18255"/>
            <a:ext cx="10515600" cy="1325563"/>
          </a:xfrm>
        </p:spPr>
        <p:txBody>
          <a:bodyPr/>
          <a:lstStyle/>
          <a:p>
            <a:r>
              <a:rPr lang="zh-CN" altLang="en-US" dirty="0"/>
              <a:t>译码</a:t>
            </a:r>
          </a:p>
        </p:txBody>
      </p:sp>
      <p:pic>
        <p:nvPicPr>
          <p:cNvPr id="6" name="内容占位符 5">
            <a:extLst>
              <a:ext uri="{FF2B5EF4-FFF2-40B4-BE49-F238E27FC236}">
                <a16:creationId xmlns:a16="http://schemas.microsoft.com/office/drawing/2014/main" id="{DBA2CE97-D304-9E73-757B-11B28C2BEDD3}"/>
              </a:ext>
            </a:extLst>
          </p:cNvPr>
          <p:cNvPicPr>
            <a:picLocks noGrp="1" noChangeAspect="1"/>
          </p:cNvPicPr>
          <p:nvPr>
            <p:ph idx="1"/>
          </p:nvPr>
        </p:nvPicPr>
        <p:blipFill rotWithShape="1">
          <a:blip r:embed="rId2"/>
          <a:srcRect t="35068" b="52426"/>
          <a:stretch/>
        </p:blipFill>
        <p:spPr>
          <a:xfrm>
            <a:off x="-78658" y="5009174"/>
            <a:ext cx="6754761" cy="1327355"/>
          </a:xfrm>
          <a:prstGeom prst="rect">
            <a:avLst/>
          </a:prstGeom>
        </p:spPr>
      </p:pic>
      <p:sp>
        <p:nvSpPr>
          <p:cNvPr id="7" name="文本框 6">
            <a:extLst>
              <a:ext uri="{FF2B5EF4-FFF2-40B4-BE49-F238E27FC236}">
                <a16:creationId xmlns:a16="http://schemas.microsoft.com/office/drawing/2014/main" id="{44506C0F-4A94-9B78-BFC4-18A72A20EB32}"/>
              </a:ext>
            </a:extLst>
          </p:cNvPr>
          <p:cNvSpPr txBox="1"/>
          <p:nvPr/>
        </p:nvSpPr>
        <p:spPr>
          <a:xfrm>
            <a:off x="0" y="1117676"/>
            <a:ext cx="6141425" cy="1384995"/>
          </a:xfrm>
          <a:prstGeom prst="rect">
            <a:avLst/>
          </a:prstGeom>
          <a:noFill/>
        </p:spPr>
        <p:txBody>
          <a:bodyPr wrap="none" rtlCol="0">
            <a:spAutoFit/>
          </a:bodyPr>
          <a:lstStyle/>
          <a:p>
            <a:r>
              <a:rPr lang="zh-CN" altLang="en-US" sz="2800" dirty="0"/>
              <a:t>从读端口</a:t>
            </a:r>
            <a:r>
              <a:rPr lang="en-US" altLang="zh-CN" sz="2800" dirty="0" err="1"/>
              <a:t>srcA</a:t>
            </a:r>
            <a:r>
              <a:rPr lang="zh-CN" altLang="en-US" sz="2800" dirty="0"/>
              <a:t>，</a:t>
            </a:r>
            <a:r>
              <a:rPr lang="en-US" altLang="zh-CN" sz="2800" dirty="0" err="1"/>
              <a:t>srcB</a:t>
            </a:r>
            <a:r>
              <a:rPr lang="zh-CN" altLang="en-US" sz="2800" dirty="0"/>
              <a:t>读入寄存器标识符</a:t>
            </a:r>
            <a:endParaRPr lang="en-US" altLang="zh-CN" sz="2800" dirty="0"/>
          </a:p>
          <a:p>
            <a:r>
              <a:rPr lang="zh-CN" altLang="en-US" sz="2800" dirty="0"/>
              <a:t>（若为</a:t>
            </a:r>
            <a:r>
              <a:rPr lang="en-US" altLang="zh-CN" sz="2800" dirty="0"/>
              <a:t>0xF</a:t>
            </a:r>
            <a:r>
              <a:rPr lang="zh-CN" altLang="en-US" sz="2800" dirty="0"/>
              <a:t>表示不需要访问寄存器），</a:t>
            </a:r>
            <a:endParaRPr lang="en-US" altLang="zh-CN" sz="2800" dirty="0"/>
          </a:p>
          <a:p>
            <a:r>
              <a:rPr lang="zh-CN" altLang="en-US" sz="2800" dirty="0"/>
              <a:t>并读出</a:t>
            </a:r>
            <a:r>
              <a:rPr lang="en-US" altLang="zh-CN" sz="2800" dirty="0" err="1"/>
              <a:t>valA,valB</a:t>
            </a:r>
            <a:r>
              <a:rPr lang="zh-CN" altLang="en-US" sz="2800" dirty="0"/>
              <a:t>。</a:t>
            </a:r>
          </a:p>
        </p:txBody>
      </p:sp>
      <p:pic>
        <p:nvPicPr>
          <p:cNvPr id="9" name="图片 8">
            <a:extLst>
              <a:ext uri="{FF2B5EF4-FFF2-40B4-BE49-F238E27FC236}">
                <a16:creationId xmlns:a16="http://schemas.microsoft.com/office/drawing/2014/main" id="{B12C46EB-1D2B-914C-4DF6-24ACFD7CE573}"/>
              </a:ext>
            </a:extLst>
          </p:cNvPr>
          <p:cNvPicPr>
            <a:picLocks noChangeAspect="1"/>
          </p:cNvPicPr>
          <p:nvPr/>
        </p:nvPicPr>
        <p:blipFill>
          <a:blip r:embed="rId3"/>
          <a:stretch>
            <a:fillRect/>
          </a:stretch>
        </p:blipFill>
        <p:spPr>
          <a:xfrm>
            <a:off x="0" y="2502671"/>
            <a:ext cx="5840361" cy="2236477"/>
          </a:xfrm>
          <a:prstGeom prst="rect">
            <a:avLst/>
          </a:prstGeom>
        </p:spPr>
      </p:pic>
      <p:pic>
        <p:nvPicPr>
          <p:cNvPr id="5" name="图片 4">
            <a:extLst>
              <a:ext uri="{FF2B5EF4-FFF2-40B4-BE49-F238E27FC236}">
                <a16:creationId xmlns:a16="http://schemas.microsoft.com/office/drawing/2014/main" id="{472C4EE1-5AB2-563A-1A7F-270E45FA2A7E}"/>
              </a:ext>
            </a:extLst>
          </p:cNvPr>
          <p:cNvPicPr>
            <a:picLocks noChangeAspect="1"/>
          </p:cNvPicPr>
          <p:nvPr/>
        </p:nvPicPr>
        <p:blipFill>
          <a:blip r:embed="rId4"/>
          <a:stretch>
            <a:fillRect/>
          </a:stretch>
        </p:blipFill>
        <p:spPr>
          <a:xfrm>
            <a:off x="5978014" y="164136"/>
            <a:ext cx="6068158" cy="6529728"/>
          </a:xfrm>
          <a:prstGeom prst="rect">
            <a:avLst/>
          </a:prstGeom>
        </p:spPr>
      </p:pic>
    </p:spTree>
    <p:extLst>
      <p:ext uri="{BB962C8B-B14F-4D97-AF65-F5344CB8AC3E}">
        <p14:creationId xmlns:p14="http://schemas.microsoft.com/office/powerpoint/2010/main" val="3450564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CE437-AC37-A67A-8230-0345BC988EBF}"/>
              </a:ext>
            </a:extLst>
          </p:cNvPr>
          <p:cNvSpPr>
            <a:spLocks noGrp="1"/>
          </p:cNvSpPr>
          <p:nvPr>
            <p:ph type="title"/>
          </p:nvPr>
        </p:nvSpPr>
        <p:spPr>
          <a:xfrm>
            <a:off x="-1" y="-87159"/>
            <a:ext cx="10515600" cy="1325563"/>
          </a:xfrm>
        </p:spPr>
        <p:txBody>
          <a:bodyPr/>
          <a:lstStyle/>
          <a:p>
            <a:r>
              <a:rPr lang="zh-CN" altLang="en-US" dirty="0"/>
              <a:t>执行</a:t>
            </a:r>
          </a:p>
        </p:txBody>
      </p:sp>
      <p:pic>
        <p:nvPicPr>
          <p:cNvPr id="5" name="图片 4">
            <a:extLst>
              <a:ext uri="{FF2B5EF4-FFF2-40B4-BE49-F238E27FC236}">
                <a16:creationId xmlns:a16="http://schemas.microsoft.com/office/drawing/2014/main" id="{341C2C24-0AE5-2053-A5C5-1E51D63A4A56}"/>
              </a:ext>
            </a:extLst>
          </p:cNvPr>
          <p:cNvPicPr>
            <a:picLocks noChangeAspect="1"/>
          </p:cNvPicPr>
          <p:nvPr/>
        </p:nvPicPr>
        <p:blipFill>
          <a:blip r:embed="rId2"/>
          <a:stretch>
            <a:fillRect/>
          </a:stretch>
        </p:blipFill>
        <p:spPr>
          <a:xfrm>
            <a:off x="6316666" y="-56803"/>
            <a:ext cx="5517017" cy="3681260"/>
          </a:xfrm>
          <a:prstGeom prst="rect">
            <a:avLst/>
          </a:prstGeom>
        </p:spPr>
      </p:pic>
      <p:pic>
        <p:nvPicPr>
          <p:cNvPr id="7" name="图片 6">
            <a:extLst>
              <a:ext uri="{FF2B5EF4-FFF2-40B4-BE49-F238E27FC236}">
                <a16:creationId xmlns:a16="http://schemas.microsoft.com/office/drawing/2014/main" id="{6E13DEA4-34E4-CC45-6C32-A742BC9FF60C}"/>
              </a:ext>
            </a:extLst>
          </p:cNvPr>
          <p:cNvPicPr>
            <a:picLocks noChangeAspect="1"/>
          </p:cNvPicPr>
          <p:nvPr/>
        </p:nvPicPr>
        <p:blipFill>
          <a:blip r:embed="rId3"/>
          <a:stretch>
            <a:fillRect/>
          </a:stretch>
        </p:blipFill>
        <p:spPr>
          <a:xfrm>
            <a:off x="1" y="2301608"/>
            <a:ext cx="3116826" cy="1552638"/>
          </a:xfrm>
          <a:prstGeom prst="rect">
            <a:avLst/>
          </a:prstGeom>
        </p:spPr>
      </p:pic>
      <p:pic>
        <p:nvPicPr>
          <p:cNvPr id="9" name="图片 8">
            <a:extLst>
              <a:ext uri="{FF2B5EF4-FFF2-40B4-BE49-F238E27FC236}">
                <a16:creationId xmlns:a16="http://schemas.microsoft.com/office/drawing/2014/main" id="{3CF12AA3-558B-3F14-A4E1-2F30E8CAC8D4}"/>
              </a:ext>
            </a:extLst>
          </p:cNvPr>
          <p:cNvPicPr>
            <a:picLocks noChangeAspect="1"/>
          </p:cNvPicPr>
          <p:nvPr/>
        </p:nvPicPr>
        <p:blipFill>
          <a:blip r:embed="rId4"/>
          <a:stretch>
            <a:fillRect/>
          </a:stretch>
        </p:blipFill>
        <p:spPr>
          <a:xfrm>
            <a:off x="2939844" y="2257533"/>
            <a:ext cx="3293808" cy="587631"/>
          </a:xfrm>
          <a:prstGeom prst="rect">
            <a:avLst/>
          </a:prstGeom>
        </p:spPr>
      </p:pic>
      <p:sp>
        <p:nvSpPr>
          <p:cNvPr id="10" name="文本框 9">
            <a:extLst>
              <a:ext uri="{FF2B5EF4-FFF2-40B4-BE49-F238E27FC236}">
                <a16:creationId xmlns:a16="http://schemas.microsoft.com/office/drawing/2014/main" id="{4EB0D68E-4CD5-8BDF-48F6-12DBE58F8C21}"/>
              </a:ext>
            </a:extLst>
          </p:cNvPr>
          <p:cNvSpPr txBox="1"/>
          <p:nvPr/>
        </p:nvSpPr>
        <p:spPr>
          <a:xfrm>
            <a:off x="-30616" y="1396180"/>
            <a:ext cx="6352757" cy="830997"/>
          </a:xfrm>
          <a:prstGeom prst="rect">
            <a:avLst/>
          </a:prstGeom>
          <a:noFill/>
        </p:spPr>
        <p:txBody>
          <a:bodyPr wrap="square" rtlCol="0">
            <a:spAutoFit/>
          </a:bodyPr>
          <a:lstStyle/>
          <a:p>
            <a:r>
              <a:rPr lang="en-US" altLang="zh-CN" sz="2400" dirty="0" err="1"/>
              <a:t>ALUfun</a:t>
            </a:r>
            <a:r>
              <a:rPr lang="zh-CN" altLang="en-US" sz="2400" dirty="0"/>
              <a:t>是给</a:t>
            </a:r>
            <a:r>
              <a:rPr lang="en-US" altLang="zh-CN" sz="2400" dirty="0"/>
              <a:t>ALU</a:t>
            </a:r>
            <a:r>
              <a:rPr lang="zh-CN" altLang="en-US" sz="2400" dirty="0"/>
              <a:t>提供的信号，由</a:t>
            </a:r>
            <a:r>
              <a:rPr lang="en-US" altLang="zh-CN" sz="2400" dirty="0" err="1"/>
              <a:t>icode,ifun</a:t>
            </a:r>
            <a:r>
              <a:rPr lang="zh-CN" altLang="en-US" sz="2400" dirty="0"/>
              <a:t>决定</a:t>
            </a:r>
            <a:endParaRPr lang="en-US" altLang="zh-CN" sz="2400" dirty="0"/>
          </a:p>
          <a:p>
            <a:r>
              <a:rPr lang="en-US" altLang="zh-CN" sz="2400" dirty="0"/>
              <a:t>ALUA</a:t>
            </a:r>
            <a:r>
              <a:rPr lang="zh-CN" altLang="en-US" sz="2400" dirty="0"/>
              <a:t>和</a:t>
            </a:r>
            <a:r>
              <a:rPr lang="en-US" altLang="zh-CN" sz="2400" dirty="0"/>
              <a:t>ALUB</a:t>
            </a:r>
            <a:r>
              <a:rPr lang="zh-CN" altLang="en-US" sz="2400" dirty="0"/>
              <a:t>的来源通过</a:t>
            </a:r>
            <a:r>
              <a:rPr lang="en-US" altLang="zh-CN" sz="2400" dirty="0" err="1"/>
              <a:t>icode</a:t>
            </a:r>
            <a:r>
              <a:rPr lang="zh-CN" altLang="en-US" sz="2400" dirty="0"/>
              <a:t>决定</a:t>
            </a:r>
          </a:p>
        </p:txBody>
      </p:sp>
      <p:pic>
        <p:nvPicPr>
          <p:cNvPr id="12" name="图片 11">
            <a:extLst>
              <a:ext uri="{FF2B5EF4-FFF2-40B4-BE49-F238E27FC236}">
                <a16:creationId xmlns:a16="http://schemas.microsoft.com/office/drawing/2014/main" id="{444D6180-0027-93CA-804A-0DC2899F98EB}"/>
              </a:ext>
            </a:extLst>
          </p:cNvPr>
          <p:cNvPicPr>
            <a:picLocks noChangeAspect="1"/>
          </p:cNvPicPr>
          <p:nvPr/>
        </p:nvPicPr>
        <p:blipFill>
          <a:blip r:embed="rId5"/>
          <a:stretch>
            <a:fillRect/>
          </a:stretch>
        </p:blipFill>
        <p:spPr>
          <a:xfrm>
            <a:off x="-30616" y="3624457"/>
            <a:ext cx="5802152" cy="3180047"/>
          </a:xfrm>
          <a:prstGeom prst="rect">
            <a:avLst/>
          </a:prstGeom>
        </p:spPr>
      </p:pic>
      <p:pic>
        <p:nvPicPr>
          <p:cNvPr id="14" name="图片 13">
            <a:extLst>
              <a:ext uri="{FF2B5EF4-FFF2-40B4-BE49-F238E27FC236}">
                <a16:creationId xmlns:a16="http://schemas.microsoft.com/office/drawing/2014/main" id="{AD36DC39-ACD3-2EAB-A935-CAEFA92344F9}"/>
              </a:ext>
            </a:extLst>
          </p:cNvPr>
          <p:cNvPicPr>
            <a:picLocks noChangeAspect="1"/>
          </p:cNvPicPr>
          <p:nvPr/>
        </p:nvPicPr>
        <p:blipFill>
          <a:blip r:embed="rId6"/>
          <a:stretch>
            <a:fillRect/>
          </a:stretch>
        </p:blipFill>
        <p:spPr>
          <a:xfrm>
            <a:off x="5802153" y="3624457"/>
            <a:ext cx="6321786" cy="3180047"/>
          </a:xfrm>
          <a:prstGeom prst="rect">
            <a:avLst/>
          </a:prstGeom>
        </p:spPr>
      </p:pic>
    </p:spTree>
    <p:extLst>
      <p:ext uri="{BB962C8B-B14F-4D97-AF65-F5344CB8AC3E}">
        <p14:creationId xmlns:p14="http://schemas.microsoft.com/office/powerpoint/2010/main" val="263010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567E2C-A078-5168-6605-3BF2BE02FD73}"/>
              </a:ext>
            </a:extLst>
          </p:cNvPr>
          <p:cNvSpPr>
            <a:spLocks noGrp="1"/>
          </p:cNvSpPr>
          <p:nvPr>
            <p:ph type="title"/>
          </p:nvPr>
        </p:nvSpPr>
        <p:spPr>
          <a:xfrm>
            <a:off x="-76200" y="18281"/>
            <a:ext cx="10515600" cy="1325563"/>
          </a:xfrm>
        </p:spPr>
        <p:txBody>
          <a:bodyPr/>
          <a:lstStyle/>
          <a:p>
            <a:r>
              <a:rPr lang="zh-CN" altLang="en-US" dirty="0"/>
              <a:t>访存</a:t>
            </a:r>
          </a:p>
        </p:txBody>
      </p:sp>
      <p:sp>
        <p:nvSpPr>
          <p:cNvPr id="3" name="内容占位符 2">
            <a:extLst>
              <a:ext uri="{FF2B5EF4-FFF2-40B4-BE49-F238E27FC236}">
                <a16:creationId xmlns:a16="http://schemas.microsoft.com/office/drawing/2014/main" id="{F4C5930B-B6EA-608C-45C6-D25A548E1435}"/>
              </a:ext>
            </a:extLst>
          </p:cNvPr>
          <p:cNvSpPr>
            <a:spLocks noGrp="1"/>
          </p:cNvSpPr>
          <p:nvPr>
            <p:ph idx="1"/>
          </p:nvPr>
        </p:nvSpPr>
        <p:spPr>
          <a:xfrm>
            <a:off x="0" y="1343844"/>
            <a:ext cx="5850194" cy="1325563"/>
          </a:xfrm>
        </p:spPr>
        <p:txBody>
          <a:bodyPr/>
          <a:lstStyle/>
          <a:p>
            <a:r>
              <a:rPr lang="en-US" altLang="zh-CN" dirty="0" err="1"/>
              <a:t>Mem.read</a:t>
            </a:r>
            <a:r>
              <a:rPr lang="en-US" altLang="zh-CN" dirty="0"/>
              <a:t> </a:t>
            </a:r>
            <a:r>
              <a:rPr lang="en-US" altLang="zh-CN" dirty="0" err="1"/>
              <a:t>Mem.write</a:t>
            </a:r>
            <a:r>
              <a:rPr lang="zh-CN" altLang="en-US" dirty="0"/>
              <a:t>是控制读写的信号，</a:t>
            </a:r>
            <a:r>
              <a:rPr lang="en-US" altLang="zh-CN" dirty="0" err="1"/>
              <a:t>Mem.addr</a:t>
            </a:r>
            <a:r>
              <a:rPr lang="zh-CN" altLang="en-US" dirty="0"/>
              <a:t>是内存地址，</a:t>
            </a:r>
            <a:r>
              <a:rPr lang="en-US" altLang="zh-CN" dirty="0" err="1"/>
              <a:t>Mem.data</a:t>
            </a:r>
            <a:r>
              <a:rPr lang="zh-CN" altLang="en-US" dirty="0"/>
              <a:t>是要写的数据</a:t>
            </a:r>
          </a:p>
        </p:txBody>
      </p:sp>
      <p:pic>
        <p:nvPicPr>
          <p:cNvPr id="5" name="图片 4">
            <a:extLst>
              <a:ext uri="{FF2B5EF4-FFF2-40B4-BE49-F238E27FC236}">
                <a16:creationId xmlns:a16="http://schemas.microsoft.com/office/drawing/2014/main" id="{D5F89F23-6B5D-416D-79D9-9AA197D3DBBC}"/>
              </a:ext>
            </a:extLst>
          </p:cNvPr>
          <p:cNvPicPr>
            <a:picLocks noChangeAspect="1"/>
          </p:cNvPicPr>
          <p:nvPr/>
        </p:nvPicPr>
        <p:blipFill>
          <a:blip r:embed="rId3"/>
          <a:stretch>
            <a:fillRect/>
          </a:stretch>
        </p:blipFill>
        <p:spPr>
          <a:xfrm>
            <a:off x="5779768" y="-1"/>
            <a:ext cx="6343405" cy="5149752"/>
          </a:xfrm>
          <a:prstGeom prst="rect">
            <a:avLst/>
          </a:prstGeom>
        </p:spPr>
      </p:pic>
      <p:pic>
        <p:nvPicPr>
          <p:cNvPr id="7" name="图片 6">
            <a:extLst>
              <a:ext uri="{FF2B5EF4-FFF2-40B4-BE49-F238E27FC236}">
                <a16:creationId xmlns:a16="http://schemas.microsoft.com/office/drawing/2014/main" id="{E9BC9DF4-0AB9-236F-BF38-E4F8ABF4F57D}"/>
              </a:ext>
            </a:extLst>
          </p:cNvPr>
          <p:cNvPicPr>
            <a:picLocks noChangeAspect="1"/>
          </p:cNvPicPr>
          <p:nvPr/>
        </p:nvPicPr>
        <p:blipFill>
          <a:blip r:embed="rId4"/>
          <a:stretch>
            <a:fillRect/>
          </a:stretch>
        </p:blipFill>
        <p:spPr>
          <a:xfrm>
            <a:off x="0" y="2669407"/>
            <a:ext cx="6346636" cy="1440477"/>
          </a:xfrm>
          <a:prstGeom prst="rect">
            <a:avLst/>
          </a:prstGeom>
        </p:spPr>
      </p:pic>
      <p:pic>
        <p:nvPicPr>
          <p:cNvPr id="9" name="图片 8">
            <a:extLst>
              <a:ext uri="{FF2B5EF4-FFF2-40B4-BE49-F238E27FC236}">
                <a16:creationId xmlns:a16="http://schemas.microsoft.com/office/drawing/2014/main" id="{ECB38762-867F-63CB-EB67-9D902DE3918A}"/>
              </a:ext>
            </a:extLst>
          </p:cNvPr>
          <p:cNvPicPr>
            <a:picLocks noChangeAspect="1"/>
          </p:cNvPicPr>
          <p:nvPr/>
        </p:nvPicPr>
        <p:blipFill>
          <a:blip r:embed="rId5"/>
          <a:stretch>
            <a:fillRect/>
          </a:stretch>
        </p:blipFill>
        <p:spPr>
          <a:xfrm>
            <a:off x="0" y="5645547"/>
            <a:ext cx="7766547" cy="489782"/>
          </a:xfrm>
          <a:prstGeom prst="rect">
            <a:avLst/>
          </a:prstGeom>
        </p:spPr>
      </p:pic>
      <p:pic>
        <p:nvPicPr>
          <p:cNvPr id="11" name="图片 10">
            <a:extLst>
              <a:ext uri="{FF2B5EF4-FFF2-40B4-BE49-F238E27FC236}">
                <a16:creationId xmlns:a16="http://schemas.microsoft.com/office/drawing/2014/main" id="{4FBD1734-B101-B9C8-333C-728548B500BF}"/>
              </a:ext>
            </a:extLst>
          </p:cNvPr>
          <p:cNvPicPr>
            <a:picLocks noChangeAspect="1"/>
          </p:cNvPicPr>
          <p:nvPr/>
        </p:nvPicPr>
        <p:blipFill>
          <a:blip r:embed="rId6"/>
          <a:stretch>
            <a:fillRect/>
          </a:stretch>
        </p:blipFill>
        <p:spPr>
          <a:xfrm>
            <a:off x="68827" y="3994971"/>
            <a:ext cx="6277809" cy="1650576"/>
          </a:xfrm>
          <a:prstGeom prst="rect">
            <a:avLst/>
          </a:prstGeom>
        </p:spPr>
      </p:pic>
      <p:pic>
        <p:nvPicPr>
          <p:cNvPr id="13" name="图片 12">
            <a:extLst>
              <a:ext uri="{FF2B5EF4-FFF2-40B4-BE49-F238E27FC236}">
                <a16:creationId xmlns:a16="http://schemas.microsoft.com/office/drawing/2014/main" id="{0C0FD25F-68E9-1304-4ED6-81731C52022B}"/>
              </a:ext>
            </a:extLst>
          </p:cNvPr>
          <p:cNvPicPr>
            <a:picLocks noChangeAspect="1"/>
          </p:cNvPicPr>
          <p:nvPr/>
        </p:nvPicPr>
        <p:blipFill>
          <a:blip r:embed="rId7"/>
          <a:stretch>
            <a:fillRect/>
          </a:stretch>
        </p:blipFill>
        <p:spPr>
          <a:xfrm>
            <a:off x="0" y="6135329"/>
            <a:ext cx="7662475" cy="619433"/>
          </a:xfrm>
          <a:prstGeom prst="rect">
            <a:avLst/>
          </a:prstGeom>
        </p:spPr>
      </p:pic>
    </p:spTree>
    <p:extLst>
      <p:ext uri="{BB962C8B-B14F-4D97-AF65-F5344CB8AC3E}">
        <p14:creationId xmlns:p14="http://schemas.microsoft.com/office/powerpoint/2010/main" val="3866813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9CB2F1-DC30-BE74-DB8C-41897F0A1C6A}"/>
              </a:ext>
            </a:extLst>
          </p:cNvPr>
          <p:cNvSpPr>
            <a:spLocks noGrp="1"/>
          </p:cNvSpPr>
          <p:nvPr>
            <p:ph type="title"/>
          </p:nvPr>
        </p:nvSpPr>
        <p:spPr>
          <a:xfrm>
            <a:off x="277761" y="18556"/>
            <a:ext cx="10515600" cy="1325563"/>
          </a:xfrm>
        </p:spPr>
        <p:txBody>
          <a:bodyPr/>
          <a:lstStyle/>
          <a:p>
            <a:r>
              <a:rPr lang="zh-CN" altLang="en-US" dirty="0"/>
              <a:t>写回</a:t>
            </a:r>
          </a:p>
        </p:txBody>
      </p:sp>
      <p:sp>
        <p:nvSpPr>
          <p:cNvPr id="3" name="内容占位符 2">
            <a:extLst>
              <a:ext uri="{FF2B5EF4-FFF2-40B4-BE49-F238E27FC236}">
                <a16:creationId xmlns:a16="http://schemas.microsoft.com/office/drawing/2014/main" id="{91807AF9-C723-E197-6120-B52C277B0667}"/>
              </a:ext>
            </a:extLst>
          </p:cNvPr>
          <p:cNvSpPr>
            <a:spLocks noGrp="1"/>
          </p:cNvSpPr>
          <p:nvPr>
            <p:ph idx="1"/>
          </p:nvPr>
        </p:nvSpPr>
        <p:spPr>
          <a:xfrm>
            <a:off x="155661" y="1049809"/>
            <a:ext cx="5657276" cy="2028084"/>
          </a:xfrm>
        </p:spPr>
        <p:txBody>
          <a:bodyPr>
            <a:normAutofit fontScale="92500"/>
          </a:bodyPr>
          <a:lstStyle/>
          <a:p>
            <a:r>
              <a:rPr lang="zh-CN" altLang="en-US" dirty="0"/>
              <a:t>根据指令类型以及执行产生的</a:t>
            </a:r>
            <a:r>
              <a:rPr lang="en-US" altLang="zh-CN" dirty="0" err="1"/>
              <a:t>Cnd</a:t>
            </a:r>
            <a:r>
              <a:rPr lang="zh-CN" altLang="en-US" dirty="0"/>
              <a:t>确定</a:t>
            </a:r>
            <a:r>
              <a:rPr lang="en-US" altLang="zh-CN" dirty="0" err="1"/>
              <a:t>dstE</a:t>
            </a:r>
            <a:r>
              <a:rPr lang="zh-CN" altLang="en-US" dirty="0"/>
              <a:t>以及</a:t>
            </a:r>
            <a:r>
              <a:rPr lang="en-US" altLang="zh-CN" dirty="0" err="1"/>
              <a:t>dstM</a:t>
            </a:r>
            <a:r>
              <a:rPr lang="zh-CN" altLang="en-US" dirty="0"/>
              <a:t>，写入</a:t>
            </a:r>
            <a:r>
              <a:rPr lang="en-US" altLang="zh-CN" dirty="0" err="1"/>
              <a:t>valE,valM</a:t>
            </a:r>
            <a:r>
              <a:rPr lang="zh-CN" altLang="en-US" dirty="0"/>
              <a:t>。</a:t>
            </a:r>
            <a:endParaRPr lang="en-US" altLang="zh-CN" dirty="0"/>
          </a:p>
          <a:p>
            <a:r>
              <a:rPr lang="en-US" altLang="zh-CN" dirty="0" err="1"/>
              <a:t>Cnd</a:t>
            </a:r>
            <a:r>
              <a:rPr lang="en-US" altLang="zh-CN" dirty="0"/>
              <a:t>=Cond(</a:t>
            </a:r>
            <a:r>
              <a:rPr lang="en-US" altLang="zh-CN" dirty="0" err="1"/>
              <a:t>CC,ifun</a:t>
            </a:r>
            <a:r>
              <a:rPr lang="en-US" altLang="zh-CN" dirty="0"/>
              <a:t>)</a:t>
            </a:r>
          </a:p>
          <a:p>
            <a:r>
              <a:rPr lang="zh-CN" altLang="en-US" dirty="0"/>
              <a:t>不考虑</a:t>
            </a:r>
            <a:r>
              <a:rPr lang="en-US" altLang="zh-CN" dirty="0" err="1"/>
              <a:t>cnd</a:t>
            </a:r>
            <a:r>
              <a:rPr lang="zh-CN" altLang="en-US" dirty="0"/>
              <a:t>时</a:t>
            </a:r>
            <a:r>
              <a:rPr lang="en-US" altLang="zh-CN" dirty="0" err="1"/>
              <a:t>hcl</a:t>
            </a:r>
            <a:r>
              <a:rPr lang="zh-CN" altLang="en-US" dirty="0"/>
              <a:t>代码如下</a:t>
            </a:r>
          </a:p>
        </p:txBody>
      </p:sp>
      <p:pic>
        <p:nvPicPr>
          <p:cNvPr id="6" name="图片 5">
            <a:extLst>
              <a:ext uri="{FF2B5EF4-FFF2-40B4-BE49-F238E27FC236}">
                <a16:creationId xmlns:a16="http://schemas.microsoft.com/office/drawing/2014/main" id="{75FACF2E-3799-8D04-A87F-C3C639ED6B32}"/>
              </a:ext>
            </a:extLst>
          </p:cNvPr>
          <p:cNvPicPr>
            <a:picLocks noChangeAspect="1"/>
          </p:cNvPicPr>
          <p:nvPr/>
        </p:nvPicPr>
        <p:blipFill>
          <a:blip r:embed="rId2"/>
          <a:stretch>
            <a:fillRect/>
          </a:stretch>
        </p:blipFill>
        <p:spPr>
          <a:xfrm>
            <a:off x="5968181" y="18556"/>
            <a:ext cx="6068158" cy="5323184"/>
          </a:xfrm>
          <a:prstGeom prst="rect">
            <a:avLst/>
          </a:prstGeom>
        </p:spPr>
      </p:pic>
      <p:pic>
        <p:nvPicPr>
          <p:cNvPr id="8" name="图片 7">
            <a:extLst>
              <a:ext uri="{FF2B5EF4-FFF2-40B4-BE49-F238E27FC236}">
                <a16:creationId xmlns:a16="http://schemas.microsoft.com/office/drawing/2014/main" id="{A4301E62-743F-53DD-EA6D-ECF242880653}"/>
              </a:ext>
            </a:extLst>
          </p:cNvPr>
          <p:cNvPicPr>
            <a:picLocks noChangeAspect="1"/>
          </p:cNvPicPr>
          <p:nvPr/>
        </p:nvPicPr>
        <p:blipFill>
          <a:blip r:embed="rId3"/>
          <a:stretch>
            <a:fillRect/>
          </a:stretch>
        </p:blipFill>
        <p:spPr>
          <a:xfrm>
            <a:off x="155661" y="3195484"/>
            <a:ext cx="5657276" cy="2146256"/>
          </a:xfrm>
          <a:prstGeom prst="rect">
            <a:avLst/>
          </a:prstGeom>
        </p:spPr>
      </p:pic>
      <p:pic>
        <p:nvPicPr>
          <p:cNvPr id="9" name="图片 8">
            <a:extLst>
              <a:ext uri="{FF2B5EF4-FFF2-40B4-BE49-F238E27FC236}">
                <a16:creationId xmlns:a16="http://schemas.microsoft.com/office/drawing/2014/main" id="{5466E547-3760-7AA6-42B5-24E1472EDBA5}"/>
              </a:ext>
            </a:extLst>
          </p:cNvPr>
          <p:cNvPicPr>
            <a:picLocks noChangeAspect="1"/>
          </p:cNvPicPr>
          <p:nvPr/>
        </p:nvPicPr>
        <p:blipFill rotWithShape="1">
          <a:blip r:embed="rId4"/>
          <a:srcRect l="1845" t="65828" r="5573" b="20314"/>
          <a:stretch/>
        </p:blipFill>
        <p:spPr>
          <a:xfrm>
            <a:off x="5535561" y="5341740"/>
            <a:ext cx="7325032" cy="1325563"/>
          </a:xfrm>
          <a:prstGeom prst="rect">
            <a:avLst/>
          </a:prstGeom>
        </p:spPr>
      </p:pic>
      <p:pic>
        <p:nvPicPr>
          <p:cNvPr id="11" name="图片 10">
            <a:extLst>
              <a:ext uri="{FF2B5EF4-FFF2-40B4-BE49-F238E27FC236}">
                <a16:creationId xmlns:a16="http://schemas.microsoft.com/office/drawing/2014/main" id="{07569334-F58C-AC90-11DE-9FC25CB5E0C6}"/>
              </a:ext>
            </a:extLst>
          </p:cNvPr>
          <p:cNvPicPr>
            <a:picLocks noChangeAspect="1"/>
          </p:cNvPicPr>
          <p:nvPr/>
        </p:nvPicPr>
        <p:blipFill>
          <a:blip r:embed="rId5"/>
          <a:stretch>
            <a:fillRect/>
          </a:stretch>
        </p:blipFill>
        <p:spPr>
          <a:xfrm>
            <a:off x="155660" y="5258140"/>
            <a:ext cx="5224657" cy="1581304"/>
          </a:xfrm>
          <a:prstGeom prst="rect">
            <a:avLst/>
          </a:prstGeom>
        </p:spPr>
      </p:pic>
    </p:spTree>
    <p:extLst>
      <p:ext uri="{BB962C8B-B14F-4D97-AF65-F5344CB8AC3E}">
        <p14:creationId xmlns:p14="http://schemas.microsoft.com/office/powerpoint/2010/main" val="2493934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E7933-C2A3-EBFD-036B-6A8ACD34D5A0}"/>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B7392CFA-A4B0-ED39-5494-33293AAD1420}"/>
              </a:ext>
            </a:extLst>
          </p:cNvPr>
          <p:cNvSpPr>
            <a:spLocks noGrp="1"/>
          </p:cNvSpPr>
          <p:nvPr>
            <p:ph idx="1"/>
          </p:nvPr>
        </p:nvSpPr>
        <p:spPr>
          <a:xfrm>
            <a:off x="838200" y="1412669"/>
            <a:ext cx="10515600" cy="5273265"/>
          </a:xfrm>
        </p:spPr>
        <p:txBody>
          <a:bodyPr>
            <a:normAutofit/>
          </a:bodyPr>
          <a:lstStyle/>
          <a:p>
            <a:r>
              <a:rPr lang="zh-CN" altLang="en-US" sz="5400" dirty="0"/>
              <a:t>定义</a:t>
            </a:r>
            <a:endParaRPr lang="en-US" altLang="zh-CN" sz="5400" dirty="0"/>
          </a:p>
          <a:p>
            <a:r>
              <a:rPr lang="zh-CN" altLang="en-US" sz="5400" dirty="0"/>
              <a:t>硬件结构与操作</a:t>
            </a:r>
            <a:endParaRPr lang="en-US" altLang="zh-CN" sz="5400" dirty="0"/>
          </a:p>
          <a:p>
            <a:r>
              <a:rPr lang="zh-CN" altLang="en-US" sz="5400" dirty="0"/>
              <a:t>硬件实现与时序</a:t>
            </a:r>
            <a:endParaRPr lang="en-US" altLang="zh-CN" sz="5400" dirty="0"/>
          </a:p>
          <a:p>
            <a:r>
              <a:rPr lang="zh-CN" altLang="en-US" sz="5400" dirty="0"/>
              <a:t>分阶段实现（</a:t>
            </a:r>
            <a:r>
              <a:rPr lang="en-US" altLang="zh-CN" sz="5400" dirty="0"/>
              <a:t>HCL</a:t>
            </a:r>
            <a:r>
              <a:rPr lang="zh-CN" altLang="en-US" sz="5400" dirty="0"/>
              <a:t>）</a:t>
            </a:r>
            <a:endParaRPr lang="en-US" altLang="zh-CN" sz="5400" dirty="0"/>
          </a:p>
          <a:p>
            <a:r>
              <a:rPr lang="zh-CN" altLang="en-US" sz="5400" dirty="0"/>
              <a:t>练习</a:t>
            </a:r>
            <a:endParaRPr lang="en-US" altLang="zh-CN" sz="5400" dirty="0"/>
          </a:p>
          <a:p>
            <a:r>
              <a:rPr lang="zh-CN" altLang="en-US" sz="5400" dirty="0"/>
              <a:t>数据通路和控制</a:t>
            </a:r>
            <a:endParaRPr lang="en-US" altLang="zh-CN" sz="5400" dirty="0"/>
          </a:p>
          <a:p>
            <a:endParaRPr lang="zh-CN" altLang="en-US" dirty="0"/>
          </a:p>
        </p:txBody>
      </p:sp>
    </p:spTree>
    <p:extLst>
      <p:ext uri="{BB962C8B-B14F-4D97-AF65-F5344CB8AC3E}">
        <p14:creationId xmlns:p14="http://schemas.microsoft.com/office/powerpoint/2010/main" val="4149777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61A4BA-46BB-194C-4F59-FAA2B750DA31}"/>
              </a:ext>
            </a:extLst>
          </p:cNvPr>
          <p:cNvSpPr>
            <a:spLocks noGrp="1"/>
          </p:cNvSpPr>
          <p:nvPr>
            <p:ph type="title"/>
          </p:nvPr>
        </p:nvSpPr>
        <p:spPr>
          <a:xfrm>
            <a:off x="16821" y="90436"/>
            <a:ext cx="10515600" cy="1325563"/>
          </a:xfrm>
        </p:spPr>
        <p:txBody>
          <a:bodyPr/>
          <a:lstStyle/>
          <a:p>
            <a:r>
              <a:rPr lang="zh-CN" altLang="en-US" dirty="0"/>
              <a:t>更新</a:t>
            </a:r>
            <a:r>
              <a:rPr lang="en-US" altLang="zh-CN" dirty="0"/>
              <a:t>PC</a:t>
            </a:r>
            <a:endParaRPr lang="zh-CN" altLang="en-US" dirty="0"/>
          </a:p>
        </p:txBody>
      </p:sp>
      <p:pic>
        <p:nvPicPr>
          <p:cNvPr id="5" name="图片 4">
            <a:extLst>
              <a:ext uri="{FF2B5EF4-FFF2-40B4-BE49-F238E27FC236}">
                <a16:creationId xmlns:a16="http://schemas.microsoft.com/office/drawing/2014/main" id="{B224C4D4-0279-0D5F-8DD9-576C9106AE3C}"/>
              </a:ext>
            </a:extLst>
          </p:cNvPr>
          <p:cNvPicPr>
            <a:picLocks noChangeAspect="1"/>
          </p:cNvPicPr>
          <p:nvPr/>
        </p:nvPicPr>
        <p:blipFill>
          <a:blip r:embed="rId2"/>
          <a:stretch>
            <a:fillRect/>
          </a:stretch>
        </p:blipFill>
        <p:spPr>
          <a:xfrm>
            <a:off x="6917380" y="90436"/>
            <a:ext cx="4927135" cy="2416790"/>
          </a:xfrm>
          <a:prstGeom prst="rect">
            <a:avLst/>
          </a:prstGeom>
        </p:spPr>
      </p:pic>
      <p:pic>
        <p:nvPicPr>
          <p:cNvPr id="7" name="图片 6">
            <a:extLst>
              <a:ext uri="{FF2B5EF4-FFF2-40B4-BE49-F238E27FC236}">
                <a16:creationId xmlns:a16="http://schemas.microsoft.com/office/drawing/2014/main" id="{53D67F8F-9FDA-633F-47EB-22184C8FBF94}"/>
              </a:ext>
            </a:extLst>
          </p:cNvPr>
          <p:cNvPicPr>
            <a:picLocks noChangeAspect="1"/>
          </p:cNvPicPr>
          <p:nvPr/>
        </p:nvPicPr>
        <p:blipFill rotWithShape="1">
          <a:blip r:embed="rId3"/>
          <a:srcRect b="69144"/>
          <a:stretch/>
        </p:blipFill>
        <p:spPr>
          <a:xfrm>
            <a:off x="0" y="1498038"/>
            <a:ext cx="7305368" cy="3205776"/>
          </a:xfrm>
          <a:prstGeom prst="rect">
            <a:avLst/>
          </a:prstGeom>
        </p:spPr>
      </p:pic>
      <p:pic>
        <p:nvPicPr>
          <p:cNvPr id="9" name="图片 8">
            <a:extLst>
              <a:ext uri="{FF2B5EF4-FFF2-40B4-BE49-F238E27FC236}">
                <a16:creationId xmlns:a16="http://schemas.microsoft.com/office/drawing/2014/main" id="{A840E975-0540-ACF5-7611-4C53E6EDFDEF}"/>
              </a:ext>
            </a:extLst>
          </p:cNvPr>
          <p:cNvPicPr>
            <a:picLocks noChangeAspect="1"/>
          </p:cNvPicPr>
          <p:nvPr/>
        </p:nvPicPr>
        <p:blipFill rotWithShape="1">
          <a:blip r:embed="rId3"/>
          <a:srcRect t="77918"/>
          <a:stretch/>
        </p:blipFill>
        <p:spPr>
          <a:xfrm>
            <a:off x="71679" y="4735769"/>
            <a:ext cx="6845701" cy="1691625"/>
          </a:xfrm>
          <a:prstGeom prst="rect">
            <a:avLst/>
          </a:prstGeom>
        </p:spPr>
      </p:pic>
      <p:sp>
        <p:nvSpPr>
          <p:cNvPr id="10" name="文本框 9">
            <a:extLst>
              <a:ext uri="{FF2B5EF4-FFF2-40B4-BE49-F238E27FC236}">
                <a16:creationId xmlns:a16="http://schemas.microsoft.com/office/drawing/2014/main" id="{A337B371-5F73-2EA6-AD8A-77B50BCD8778}"/>
              </a:ext>
            </a:extLst>
          </p:cNvPr>
          <p:cNvSpPr txBox="1"/>
          <p:nvPr/>
        </p:nvSpPr>
        <p:spPr>
          <a:xfrm>
            <a:off x="7010400" y="3051638"/>
            <a:ext cx="4844275" cy="2862322"/>
          </a:xfrm>
          <a:prstGeom prst="rect">
            <a:avLst/>
          </a:prstGeom>
          <a:noFill/>
        </p:spPr>
        <p:txBody>
          <a:bodyPr wrap="square" rtlCol="0">
            <a:spAutoFit/>
          </a:bodyPr>
          <a:lstStyle/>
          <a:p>
            <a:r>
              <a:rPr lang="en-US" altLang="zh-CN" sz="3600" dirty="0"/>
              <a:t>PC</a:t>
            </a:r>
            <a:r>
              <a:rPr lang="zh-CN" altLang="en-US" sz="3600" dirty="0"/>
              <a:t>的值大多数情况下是</a:t>
            </a:r>
            <a:r>
              <a:rPr lang="en-US" altLang="zh-CN" sz="3600" dirty="0" err="1"/>
              <a:t>valP</a:t>
            </a:r>
            <a:endParaRPr lang="en-US" altLang="zh-CN" sz="3600" dirty="0"/>
          </a:p>
          <a:p>
            <a:r>
              <a:rPr lang="zh-CN" altLang="en-US" sz="3600" dirty="0"/>
              <a:t>执行</a:t>
            </a:r>
            <a:r>
              <a:rPr lang="en-US" altLang="zh-CN" sz="3600" dirty="0"/>
              <a:t>call</a:t>
            </a:r>
            <a:r>
              <a:rPr lang="zh-CN" altLang="en-US" sz="3600" dirty="0"/>
              <a:t>指令时为</a:t>
            </a:r>
            <a:r>
              <a:rPr lang="en-US" altLang="zh-CN" sz="3600" dirty="0" err="1"/>
              <a:t>valC</a:t>
            </a:r>
            <a:r>
              <a:rPr lang="zh-CN" altLang="en-US" sz="3600" dirty="0"/>
              <a:t>执行条件跳转指令且符合条件时为</a:t>
            </a:r>
            <a:r>
              <a:rPr lang="en-US" altLang="zh-CN" sz="3600" dirty="0" err="1"/>
              <a:t>valM</a:t>
            </a:r>
            <a:endParaRPr lang="en-US" altLang="zh-CN" sz="3600" dirty="0"/>
          </a:p>
        </p:txBody>
      </p:sp>
    </p:spTree>
    <p:extLst>
      <p:ext uri="{BB962C8B-B14F-4D97-AF65-F5344CB8AC3E}">
        <p14:creationId xmlns:p14="http://schemas.microsoft.com/office/powerpoint/2010/main" val="1738530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3A9F9-35E6-1BD8-8D62-0E34AA706426}"/>
              </a:ext>
            </a:extLst>
          </p:cNvPr>
          <p:cNvSpPr>
            <a:spLocks noGrp="1"/>
          </p:cNvSpPr>
          <p:nvPr>
            <p:ph type="title"/>
          </p:nvPr>
        </p:nvSpPr>
        <p:spPr>
          <a:xfrm>
            <a:off x="189271" y="129151"/>
            <a:ext cx="10515600" cy="1325563"/>
          </a:xfrm>
        </p:spPr>
        <p:txBody>
          <a:bodyPr/>
          <a:lstStyle/>
          <a:p>
            <a:r>
              <a:rPr lang="zh-CN" altLang="en-US" dirty="0"/>
              <a:t>练习</a:t>
            </a:r>
          </a:p>
        </p:txBody>
      </p:sp>
      <p:sp>
        <p:nvSpPr>
          <p:cNvPr id="3" name="内容占位符 2">
            <a:extLst>
              <a:ext uri="{FF2B5EF4-FFF2-40B4-BE49-F238E27FC236}">
                <a16:creationId xmlns:a16="http://schemas.microsoft.com/office/drawing/2014/main" id="{2E8D43F2-E7DA-AC7D-A3E5-A2D35A1DFB40}"/>
              </a:ext>
            </a:extLst>
          </p:cNvPr>
          <p:cNvSpPr>
            <a:spLocks noGrp="1"/>
          </p:cNvSpPr>
          <p:nvPr>
            <p:ph idx="1"/>
          </p:nvPr>
        </p:nvSpPr>
        <p:spPr>
          <a:xfrm>
            <a:off x="189271" y="1454714"/>
            <a:ext cx="10515600" cy="4351338"/>
          </a:xfrm>
        </p:spPr>
        <p:txBody>
          <a:bodyPr>
            <a:normAutofit/>
          </a:bodyPr>
          <a:lstStyle/>
          <a:p>
            <a:r>
              <a:rPr lang="en-US" altLang="zh-CN" sz="3600" dirty="0"/>
              <a:t>T1</a:t>
            </a:r>
            <a:r>
              <a:rPr lang="zh-CN" altLang="en-US" sz="3600" dirty="0"/>
              <a:t>：</a:t>
            </a:r>
            <a:r>
              <a:rPr lang="en-US" altLang="zh-CN" sz="3600" dirty="0" err="1"/>
              <a:t>valA</a:t>
            </a:r>
            <a:r>
              <a:rPr lang="en-US" altLang="zh-CN" sz="3600" dirty="0"/>
              <a:t>/</a:t>
            </a:r>
            <a:r>
              <a:rPr lang="en-US" altLang="zh-CN" sz="3600" dirty="0" err="1"/>
              <a:t>valB</a:t>
            </a:r>
            <a:r>
              <a:rPr lang="zh-CN" altLang="en-US" sz="3600" dirty="0"/>
              <a:t>是在什么阶段产生的？</a:t>
            </a:r>
            <a:r>
              <a:rPr lang="en-US" altLang="zh-CN" sz="3600" dirty="0" err="1"/>
              <a:t>valE</a:t>
            </a:r>
            <a:r>
              <a:rPr lang="zh-CN" altLang="en-US" sz="3600" dirty="0"/>
              <a:t>呢？</a:t>
            </a:r>
            <a:endParaRPr lang="en-US" altLang="zh-CN" sz="3600" dirty="0"/>
          </a:p>
          <a:p>
            <a:r>
              <a:rPr lang="en-US" altLang="zh-CN" sz="3600" dirty="0"/>
              <a:t>T2</a:t>
            </a:r>
            <a:r>
              <a:rPr lang="zh-CN" altLang="en-US" sz="3600" dirty="0"/>
              <a:t>：哪几个值可能被写入</a:t>
            </a:r>
            <a:r>
              <a:rPr lang="en-US" altLang="zh-CN" sz="3600" dirty="0"/>
              <a:t>PC</a:t>
            </a:r>
            <a:r>
              <a:rPr lang="zh-CN" altLang="en-US" sz="3600" dirty="0"/>
              <a:t>？</a:t>
            </a:r>
            <a:endParaRPr lang="en-US" altLang="zh-CN" sz="3600" dirty="0"/>
          </a:p>
          <a:p>
            <a:r>
              <a:rPr lang="en-US" altLang="zh-CN" sz="3600" dirty="0"/>
              <a:t>T3</a:t>
            </a:r>
            <a:r>
              <a:rPr lang="zh-CN" altLang="en-US" sz="3600" dirty="0"/>
              <a:t>：请填充下一页给出的表格中的空缺</a:t>
            </a:r>
          </a:p>
        </p:txBody>
      </p:sp>
    </p:spTree>
    <p:extLst>
      <p:ext uri="{BB962C8B-B14F-4D97-AF65-F5344CB8AC3E}">
        <p14:creationId xmlns:p14="http://schemas.microsoft.com/office/powerpoint/2010/main" val="406039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88B2C7-00AF-5772-0DFC-C4ADB2BDE259}"/>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2367BD42-8CFB-D29B-8C94-9825409FEB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8778617" cy="6858000"/>
          </a:xfrm>
        </p:spPr>
      </p:pic>
      <p:sp>
        <p:nvSpPr>
          <p:cNvPr id="6" name="矩形 5">
            <a:extLst>
              <a:ext uri="{FF2B5EF4-FFF2-40B4-BE49-F238E27FC236}">
                <a16:creationId xmlns:a16="http://schemas.microsoft.com/office/drawing/2014/main" id="{480CCC1E-4C78-6DEB-25A9-BE4FFC5992C8}"/>
              </a:ext>
            </a:extLst>
          </p:cNvPr>
          <p:cNvSpPr/>
          <p:nvPr/>
        </p:nvSpPr>
        <p:spPr>
          <a:xfrm>
            <a:off x="2163097" y="3608439"/>
            <a:ext cx="6351638" cy="9045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23FD78BE-1079-C6C5-ACF9-241AFEE5E746}"/>
              </a:ext>
            </a:extLst>
          </p:cNvPr>
          <p:cNvSpPr/>
          <p:nvPr/>
        </p:nvSpPr>
        <p:spPr>
          <a:xfrm>
            <a:off x="2163097" y="4601497"/>
            <a:ext cx="6351638" cy="4227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ACFDC85A-62B7-667D-9A83-120A4DA70715}"/>
              </a:ext>
            </a:extLst>
          </p:cNvPr>
          <p:cNvSpPr/>
          <p:nvPr/>
        </p:nvSpPr>
        <p:spPr>
          <a:xfrm>
            <a:off x="2163097" y="5112775"/>
            <a:ext cx="6351638" cy="8947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20F929F-9B18-C980-DBC5-34870FA55A56}"/>
              </a:ext>
            </a:extLst>
          </p:cNvPr>
          <p:cNvSpPr/>
          <p:nvPr/>
        </p:nvSpPr>
        <p:spPr>
          <a:xfrm>
            <a:off x="2163097" y="6096001"/>
            <a:ext cx="6351638" cy="3968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3146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03E3C-F50E-B0E4-E055-14ABE921F9D3}"/>
              </a:ext>
            </a:extLst>
          </p:cNvPr>
          <p:cNvSpPr>
            <a:spLocks noGrp="1"/>
          </p:cNvSpPr>
          <p:nvPr>
            <p:ph type="title"/>
          </p:nvPr>
        </p:nvSpPr>
        <p:spPr>
          <a:xfrm>
            <a:off x="0" y="18255"/>
            <a:ext cx="12074012" cy="1649327"/>
          </a:xfrm>
        </p:spPr>
        <p:txBody>
          <a:bodyPr>
            <a:normAutofit fontScale="90000"/>
          </a:bodyPr>
          <a:lstStyle/>
          <a:p>
            <a:r>
              <a:rPr lang="zh-CN" altLang="en-US" dirty="0"/>
              <a:t>执行下面一条指令：</a:t>
            </a:r>
            <a:r>
              <a:rPr lang="en-US" altLang="zh-CN" dirty="0"/>
              <a:t>0x100:6001</a:t>
            </a:r>
            <a:br>
              <a:rPr lang="en-US" altLang="zh-CN" dirty="0"/>
            </a:br>
            <a:r>
              <a:rPr lang="en-US" altLang="zh-CN" dirty="0"/>
              <a:t>(</a:t>
            </a:r>
            <a:r>
              <a:rPr lang="zh-CN" altLang="en-US" dirty="0"/>
              <a:t>已知</a:t>
            </a:r>
            <a:r>
              <a:rPr lang="en-US" altLang="zh-CN" dirty="0"/>
              <a:t>%</a:t>
            </a:r>
            <a:r>
              <a:rPr lang="en-US" altLang="zh-CN" dirty="0" err="1"/>
              <a:t>rax</a:t>
            </a:r>
            <a:r>
              <a:rPr lang="zh-CN" altLang="en-US" dirty="0"/>
              <a:t>中是</a:t>
            </a:r>
            <a:r>
              <a:rPr lang="en-US" altLang="zh-CN" dirty="0"/>
              <a:t>1,%rcx</a:t>
            </a:r>
            <a:r>
              <a:rPr lang="zh-CN" altLang="en-US" dirty="0"/>
              <a:t>中是</a:t>
            </a:r>
            <a:r>
              <a:rPr lang="en-US" altLang="zh-CN" dirty="0"/>
              <a:t>2</a:t>
            </a:r>
            <a:r>
              <a:rPr lang="zh-CN" altLang="en-US" dirty="0"/>
              <a:t>，条件码原来全为</a:t>
            </a:r>
            <a:r>
              <a:rPr lang="en-US" altLang="zh-CN" dirty="0"/>
              <a:t>0</a:t>
            </a:r>
            <a:r>
              <a:rPr lang="zh-CN" altLang="en-US" dirty="0"/>
              <a:t>，</a:t>
            </a:r>
            <a:r>
              <a:rPr lang="en-US" altLang="zh-CN" dirty="0"/>
              <a:t>stat=1</a:t>
            </a:r>
            <a:r>
              <a:rPr lang="zh-CN" altLang="en-US" dirty="0"/>
              <a:t>）</a:t>
            </a:r>
            <a:br>
              <a:rPr lang="zh-CN" altLang="en-US" dirty="0"/>
            </a:br>
            <a:endParaRPr lang="zh-CN" altLang="en-US" dirty="0"/>
          </a:p>
        </p:txBody>
      </p:sp>
      <p:sp>
        <p:nvSpPr>
          <p:cNvPr id="6" name="文本框 5">
            <a:extLst>
              <a:ext uri="{FF2B5EF4-FFF2-40B4-BE49-F238E27FC236}">
                <a16:creationId xmlns:a16="http://schemas.microsoft.com/office/drawing/2014/main" id="{BFD1ECD3-447B-B696-E62C-20AE2A5665DA}"/>
              </a:ext>
            </a:extLst>
          </p:cNvPr>
          <p:cNvSpPr txBox="1"/>
          <p:nvPr/>
        </p:nvSpPr>
        <p:spPr>
          <a:xfrm>
            <a:off x="0" y="1079807"/>
            <a:ext cx="5063613" cy="646331"/>
          </a:xfrm>
          <a:prstGeom prst="rect">
            <a:avLst/>
          </a:prstGeom>
          <a:noFill/>
        </p:spPr>
        <p:txBody>
          <a:bodyPr wrap="square" rtlCol="0">
            <a:spAutoFit/>
          </a:bodyPr>
          <a:lstStyle/>
          <a:p>
            <a:r>
              <a:rPr lang="en-US" altLang="zh-CN" sz="3600" dirty="0"/>
              <a:t>6001</a:t>
            </a:r>
            <a:r>
              <a:rPr lang="zh-CN" altLang="en-US" sz="3600" dirty="0"/>
              <a:t>：</a:t>
            </a:r>
            <a:r>
              <a:rPr lang="en-US" altLang="zh-CN" sz="3600" dirty="0" err="1"/>
              <a:t>addq</a:t>
            </a:r>
            <a:r>
              <a:rPr lang="en-US" altLang="zh-CN" sz="3600" dirty="0"/>
              <a:t>    %</a:t>
            </a:r>
            <a:r>
              <a:rPr lang="en-US" altLang="zh-CN" sz="3600" dirty="0" err="1"/>
              <a:t>rax</a:t>
            </a:r>
            <a:r>
              <a:rPr lang="en-US" altLang="zh-CN" sz="3600" dirty="0"/>
              <a:t>,%</a:t>
            </a:r>
            <a:r>
              <a:rPr lang="en-US" altLang="zh-CN" sz="3600" dirty="0" err="1"/>
              <a:t>rcx</a:t>
            </a:r>
            <a:endParaRPr lang="zh-CN" altLang="en-US" dirty="0"/>
          </a:p>
        </p:txBody>
      </p:sp>
      <p:pic>
        <p:nvPicPr>
          <p:cNvPr id="7" name="图片 6">
            <a:extLst>
              <a:ext uri="{FF2B5EF4-FFF2-40B4-BE49-F238E27FC236}">
                <a16:creationId xmlns:a16="http://schemas.microsoft.com/office/drawing/2014/main" id="{F7BDAE7E-4DA5-B0DB-B410-DDBAE974BE86}"/>
              </a:ext>
            </a:extLst>
          </p:cNvPr>
          <p:cNvPicPr>
            <a:picLocks noChangeAspect="1"/>
          </p:cNvPicPr>
          <p:nvPr/>
        </p:nvPicPr>
        <p:blipFill>
          <a:blip r:embed="rId2"/>
          <a:stretch>
            <a:fillRect/>
          </a:stretch>
        </p:blipFill>
        <p:spPr>
          <a:xfrm>
            <a:off x="6715432" y="1784695"/>
            <a:ext cx="5358580" cy="4852078"/>
          </a:xfrm>
          <a:prstGeom prst="rect">
            <a:avLst/>
          </a:prstGeom>
        </p:spPr>
      </p:pic>
      <p:sp>
        <p:nvSpPr>
          <p:cNvPr id="8" name="文本框 7">
            <a:extLst>
              <a:ext uri="{FF2B5EF4-FFF2-40B4-BE49-F238E27FC236}">
                <a16:creationId xmlns:a16="http://schemas.microsoft.com/office/drawing/2014/main" id="{706771DA-8208-D852-F3B3-E8D1EF46CAF0}"/>
              </a:ext>
            </a:extLst>
          </p:cNvPr>
          <p:cNvSpPr txBox="1"/>
          <p:nvPr/>
        </p:nvSpPr>
        <p:spPr>
          <a:xfrm>
            <a:off x="117988" y="1667582"/>
            <a:ext cx="3260829" cy="2246769"/>
          </a:xfrm>
          <a:prstGeom prst="rect">
            <a:avLst/>
          </a:prstGeom>
          <a:noFill/>
        </p:spPr>
        <p:txBody>
          <a:bodyPr wrap="none" rtlCol="0">
            <a:spAutoFit/>
          </a:bodyPr>
          <a:lstStyle/>
          <a:p>
            <a:r>
              <a:rPr lang="zh-CN" altLang="en-US" sz="2800" dirty="0">
                <a:highlight>
                  <a:srgbClr val="FFFF00"/>
                </a:highlight>
              </a:rPr>
              <a:t>取指：</a:t>
            </a:r>
            <a:endParaRPr lang="en-US" altLang="zh-CN" sz="2800" dirty="0">
              <a:highlight>
                <a:srgbClr val="FFFF00"/>
              </a:highlight>
            </a:endParaRPr>
          </a:p>
          <a:p>
            <a:r>
              <a:rPr lang="en-US" altLang="zh-CN" sz="2800" dirty="0" err="1"/>
              <a:t>icode:ifun</a:t>
            </a:r>
            <a:r>
              <a:rPr lang="en-US" altLang="zh-CN" sz="2800" dirty="0"/>
              <a:t> </a:t>
            </a:r>
            <a:r>
              <a:rPr lang="en-US" altLang="zh-CN" sz="2800" dirty="0">
                <a:sym typeface="Wingdings" panose="05000000000000000000" pitchFamily="2" charset="2"/>
              </a:rPr>
              <a:t>M1[PC]</a:t>
            </a:r>
          </a:p>
          <a:p>
            <a:r>
              <a:rPr lang="en-US" altLang="zh-CN" sz="2800" dirty="0"/>
              <a:t>rA:rB</a:t>
            </a:r>
            <a:r>
              <a:rPr lang="en-US" altLang="zh-CN" sz="2800" dirty="0">
                <a:sym typeface="Wingdings" panose="05000000000000000000" pitchFamily="2" charset="2"/>
              </a:rPr>
              <a:t>M1[PC+1]</a:t>
            </a:r>
          </a:p>
          <a:p>
            <a:r>
              <a:rPr lang="en-US" altLang="zh-CN" sz="2800" dirty="0">
                <a:sym typeface="Wingdings" panose="05000000000000000000" pitchFamily="2" charset="2"/>
              </a:rPr>
              <a:t>valPPC+2</a:t>
            </a:r>
          </a:p>
          <a:p>
            <a:endParaRPr lang="en-US" altLang="zh-CN" sz="2800" dirty="0">
              <a:sym typeface="Wingdings" panose="05000000000000000000" pitchFamily="2" charset="2"/>
            </a:endParaRPr>
          </a:p>
        </p:txBody>
      </p:sp>
      <p:pic>
        <p:nvPicPr>
          <p:cNvPr id="11" name="图片 10">
            <a:extLst>
              <a:ext uri="{FF2B5EF4-FFF2-40B4-BE49-F238E27FC236}">
                <a16:creationId xmlns:a16="http://schemas.microsoft.com/office/drawing/2014/main" id="{1AB8EEFA-FFD2-2958-0342-4B390461AB45}"/>
              </a:ext>
            </a:extLst>
          </p:cNvPr>
          <p:cNvPicPr>
            <a:picLocks noChangeAspect="1"/>
          </p:cNvPicPr>
          <p:nvPr/>
        </p:nvPicPr>
        <p:blipFill>
          <a:blip r:embed="rId3"/>
          <a:stretch>
            <a:fillRect/>
          </a:stretch>
        </p:blipFill>
        <p:spPr>
          <a:xfrm>
            <a:off x="272479" y="4175590"/>
            <a:ext cx="4700544" cy="2664155"/>
          </a:xfrm>
          <a:prstGeom prst="rect">
            <a:avLst/>
          </a:prstGeom>
        </p:spPr>
      </p:pic>
      <p:sp>
        <p:nvSpPr>
          <p:cNvPr id="12" name="文本框 11">
            <a:extLst>
              <a:ext uri="{FF2B5EF4-FFF2-40B4-BE49-F238E27FC236}">
                <a16:creationId xmlns:a16="http://schemas.microsoft.com/office/drawing/2014/main" id="{436BE431-579F-B20C-F51D-62736E5D0415}"/>
              </a:ext>
            </a:extLst>
          </p:cNvPr>
          <p:cNvSpPr txBox="1"/>
          <p:nvPr/>
        </p:nvSpPr>
        <p:spPr>
          <a:xfrm>
            <a:off x="3261657" y="1987377"/>
            <a:ext cx="3453775" cy="1938992"/>
          </a:xfrm>
          <a:prstGeom prst="rect">
            <a:avLst/>
          </a:prstGeom>
          <a:noFill/>
        </p:spPr>
        <p:txBody>
          <a:bodyPr wrap="square" rtlCol="0">
            <a:spAutoFit/>
          </a:bodyPr>
          <a:lstStyle/>
          <a:p>
            <a:r>
              <a:rPr lang="en-US" altLang="zh-CN" sz="2400" dirty="0" err="1"/>
              <a:t>icode:ifun</a:t>
            </a:r>
            <a:r>
              <a:rPr lang="en-US" altLang="zh-CN" sz="2400" dirty="0"/>
              <a:t> &lt;-- M1[0x100] 6:0</a:t>
            </a:r>
          </a:p>
          <a:p>
            <a:r>
              <a:rPr lang="en-US" altLang="zh-CN" sz="2400" dirty="0" err="1"/>
              <a:t>rA:rB</a:t>
            </a:r>
            <a:r>
              <a:rPr lang="en-US" altLang="zh-CN" sz="2400" dirty="0"/>
              <a:t> &lt;-- M1[0x100+1] %</a:t>
            </a:r>
            <a:r>
              <a:rPr lang="en-US" altLang="zh-CN" sz="2400" dirty="0" err="1"/>
              <a:t>rax</a:t>
            </a:r>
            <a:r>
              <a:rPr lang="en-US" altLang="zh-CN" sz="2400" dirty="0"/>
              <a:t>:%</a:t>
            </a:r>
            <a:r>
              <a:rPr lang="en-US" altLang="zh-CN" sz="2400" dirty="0" err="1"/>
              <a:t>rcx</a:t>
            </a:r>
            <a:endParaRPr lang="en-US" altLang="zh-CN" sz="2400" dirty="0"/>
          </a:p>
          <a:p>
            <a:r>
              <a:rPr lang="en-US" altLang="zh-CN" sz="2400" dirty="0" err="1"/>
              <a:t>valP</a:t>
            </a:r>
            <a:r>
              <a:rPr lang="en-US" altLang="zh-CN" sz="2400" dirty="0"/>
              <a:t> &lt;-- 0x100+2</a:t>
            </a:r>
            <a:endParaRPr lang="zh-CN" altLang="en-US" sz="2400" dirty="0"/>
          </a:p>
        </p:txBody>
      </p:sp>
    </p:spTree>
    <p:extLst>
      <p:ext uri="{BB962C8B-B14F-4D97-AF65-F5344CB8AC3E}">
        <p14:creationId xmlns:p14="http://schemas.microsoft.com/office/powerpoint/2010/main" val="594736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FD7FA-7A24-16CA-96A0-5863B008EE15}"/>
              </a:ext>
            </a:extLst>
          </p:cNvPr>
          <p:cNvSpPr>
            <a:spLocks noGrp="1"/>
          </p:cNvSpPr>
          <p:nvPr>
            <p:ph type="title"/>
          </p:nvPr>
        </p:nvSpPr>
        <p:spPr>
          <a:xfrm>
            <a:off x="0" y="18255"/>
            <a:ext cx="10515600" cy="1325563"/>
          </a:xfrm>
        </p:spPr>
        <p:txBody>
          <a:bodyPr/>
          <a:lstStyle/>
          <a:p>
            <a:r>
              <a:rPr lang="zh-CN" altLang="en-US" dirty="0">
                <a:highlight>
                  <a:srgbClr val="FFFF00"/>
                </a:highlight>
              </a:rPr>
              <a:t>译码</a:t>
            </a:r>
          </a:p>
        </p:txBody>
      </p:sp>
      <p:sp>
        <p:nvSpPr>
          <p:cNvPr id="3" name="内容占位符 2">
            <a:extLst>
              <a:ext uri="{FF2B5EF4-FFF2-40B4-BE49-F238E27FC236}">
                <a16:creationId xmlns:a16="http://schemas.microsoft.com/office/drawing/2014/main" id="{F5A2C7CB-43A3-5963-7866-4862925FC992}"/>
              </a:ext>
            </a:extLst>
          </p:cNvPr>
          <p:cNvSpPr>
            <a:spLocks noGrp="1"/>
          </p:cNvSpPr>
          <p:nvPr>
            <p:ph idx="1"/>
          </p:nvPr>
        </p:nvSpPr>
        <p:spPr>
          <a:xfrm>
            <a:off x="145828" y="1157031"/>
            <a:ext cx="2626869" cy="4351338"/>
          </a:xfrm>
        </p:spPr>
        <p:txBody>
          <a:bodyPr/>
          <a:lstStyle/>
          <a:p>
            <a:r>
              <a:rPr lang="pt-BR" altLang="zh-CN" dirty="0"/>
              <a:t>valA&lt;--R[rA]</a:t>
            </a:r>
          </a:p>
          <a:p>
            <a:r>
              <a:rPr lang="pt-BR" altLang="zh-CN" dirty="0"/>
              <a:t>valB&lt;--R[rB]</a:t>
            </a:r>
          </a:p>
        </p:txBody>
      </p:sp>
      <p:pic>
        <p:nvPicPr>
          <p:cNvPr id="4" name="图片 3">
            <a:extLst>
              <a:ext uri="{FF2B5EF4-FFF2-40B4-BE49-F238E27FC236}">
                <a16:creationId xmlns:a16="http://schemas.microsoft.com/office/drawing/2014/main" id="{41111EFC-04DC-7C46-B10C-34151DDC0073}"/>
              </a:ext>
            </a:extLst>
          </p:cNvPr>
          <p:cNvPicPr>
            <a:picLocks noChangeAspect="1"/>
          </p:cNvPicPr>
          <p:nvPr/>
        </p:nvPicPr>
        <p:blipFill>
          <a:blip r:embed="rId2"/>
          <a:stretch>
            <a:fillRect/>
          </a:stretch>
        </p:blipFill>
        <p:spPr>
          <a:xfrm>
            <a:off x="5978014" y="164136"/>
            <a:ext cx="6068158" cy="4053903"/>
          </a:xfrm>
          <a:prstGeom prst="rect">
            <a:avLst/>
          </a:prstGeom>
        </p:spPr>
      </p:pic>
      <p:sp>
        <p:nvSpPr>
          <p:cNvPr id="5" name="文本框 4">
            <a:extLst>
              <a:ext uri="{FF2B5EF4-FFF2-40B4-BE49-F238E27FC236}">
                <a16:creationId xmlns:a16="http://schemas.microsoft.com/office/drawing/2014/main" id="{538832DC-8C75-CADC-5B11-9FE777ED40F4}"/>
              </a:ext>
            </a:extLst>
          </p:cNvPr>
          <p:cNvSpPr txBox="1"/>
          <p:nvPr/>
        </p:nvSpPr>
        <p:spPr>
          <a:xfrm>
            <a:off x="2772697" y="1128377"/>
            <a:ext cx="2901756" cy="1354217"/>
          </a:xfrm>
          <a:prstGeom prst="rect">
            <a:avLst/>
          </a:prstGeom>
          <a:noFill/>
        </p:spPr>
        <p:txBody>
          <a:bodyPr wrap="none" rtlCol="0">
            <a:spAutoFit/>
          </a:bodyPr>
          <a:lstStyle/>
          <a:p>
            <a:r>
              <a:rPr lang="fi-FI" altLang="zh-CN" sz="3200" dirty="0"/>
              <a:t>valA &lt;-- %rax 1</a:t>
            </a:r>
          </a:p>
          <a:p>
            <a:r>
              <a:rPr lang="fi-FI" altLang="zh-CN" sz="3200" dirty="0"/>
              <a:t>valB &lt;-- %rcx 2</a:t>
            </a:r>
            <a:endParaRPr lang="zh-CN" altLang="en-US" sz="3200" dirty="0"/>
          </a:p>
          <a:p>
            <a:endParaRPr lang="zh-CN" altLang="en-US" dirty="0"/>
          </a:p>
        </p:txBody>
      </p:sp>
      <p:pic>
        <p:nvPicPr>
          <p:cNvPr id="7" name="图片 6">
            <a:extLst>
              <a:ext uri="{FF2B5EF4-FFF2-40B4-BE49-F238E27FC236}">
                <a16:creationId xmlns:a16="http://schemas.microsoft.com/office/drawing/2014/main" id="{09FB497A-ED01-AA10-D4C4-A72F34F0F57A}"/>
              </a:ext>
            </a:extLst>
          </p:cNvPr>
          <p:cNvPicPr>
            <a:picLocks noChangeAspect="1"/>
          </p:cNvPicPr>
          <p:nvPr/>
        </p:nvPicPr>
        <p:blipFill>
          <a:blip r:embed="rId3"/>
          <a:stretch>
            <a:fillRect/>
          </a:stretch>
        </p:blipFill>
        <p:spPr>
          <a:xfrm>
            <a:off x="145827" y="2453939"/>
            <a:ext cx="6017019" cy="3838705"/>
          </a:xfrm>
          <a:prstGeom prst="rect">
            <a:avLst/>
          </a:prstGeom>
        </p:spPr>
      </p:pic>
    </p:spTree>
    <p:extLst>
      <p:ext uri="{BB962C8B-B14F-4D97-AF65-F5344CB8AC3E}">
        <p14:creationId xmlns:p14="http://schemas.microsoft.com/office/powerpoint/2010/main" val="4284858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A3475-266C-FA2F-EF28-EF291A1388A0}"/>
              </a:ext>
            </a:extLst>
          </p:cNvPr>
          <p:cNvSpPr>
            <a:spLocks noGrp="1"/>
          </p:cNvSpPr>
          <p:nvPr>
            <p:ph type="title"/>
          </p:nvPr>
        </p:nvSpPr>
        <p:spPr>
          <a:xfrm>
            <a:off x="90948" y="197976"/>
            <a:ext cx="10515600" cy="1325563"/>
          </a:xfrm>
        </p:spPr>
        <p:txBody>
          <a:bodyPr/>
          <a:lstStyle/>
          <a:p>
            <a:r>
              <a:rPr lang="zh-CN" altLang="en-US" dirty="0">
                <a:highlight>
                  <a:srgbClr val="FFFF00"/>
                </a:highlight>
              </a:rPr>
              <a:t>执行</a:t>
            </a:r>
          </a:p>
        </p:txBody>
      </p:sp>
      <p:sp>
        <p:nvSpPr>
          <p:cNvPr id="3" name="内容占位符 2">
            <a:extLst>
              <a:ext uri="{FF2B5EF4-FFF2-40B4-BE49-F238E27FC236}">
                <a16:creationId xmlns:a16="http://schemas.microsoft.com/office/drawing/2014/main" id="{1CCC1F2C-F70B-8F19-196B-D0970A713392}"/>
              </a:ext>
            </a:extLst>
          </p:cNvPr>
          <p:cNvSpPr>
            <a:spLocks noGrp="1"/>
          </p:cNvSpPr>
          <p:nvPr>
            <p:ph idx="1"/>
          </p:nvPr>
        </p:nvSpPr>
        <p:spPr>
          <a:xfrm>
            <a:off x="90948" y="1253331"/>
            <a:ext cx="3546988" cy="1200329"/>
          </a:xfrm>
        </p:spPr>
        <p:txBody>
          <a:bodyPr/>
          <a:lstStyle/>
          <a:p>
            <a:r>
              <a:rPr lang="da-DK" altLang="zh-CN" dirty="0"/>
              <a:t>valE&lt;--valB OP valA</a:t>
            </a:r>
          </a:p>
          <a:p>
            <a:r>
              <a:rPr lang="da-DK" altLang="zh-CN" dirty="0"/>
              <a:t>Set CC</a:t>
            </a:r>
            <a:endParaRPr lang="zh-CN" altLang="en-US" dirty="0"/>
          </a:p>
        </p:txBody>
      </p:sp>
      <p:sp>
        <p:nvSpPr>
          <p:cNvPr id="4" name="文本框 3">
            <a:extLst>
              <a:ext uri="{FF2B5EF4-FFF2-40B4-BE49-F238E27FC236}">
                <a16:creationId xmlns:a16="http://schemas.microsoft.com/office/drawing/2014/main" id="{2BB0A04B-55DC-92F5-4A4F-4031D5993461}"/>
              </a:ext>
            </a:extLst>
          </p:cNvPr>
          <p:cNvSpPr txBox="1"/>
          <p:nvPr/>
        </p:nvSpPr>
        <p:spPr>
          <a:xfrm>
            <a:off x="3588386" y="1253331"/>
            <a:ext cx="2900516" cy="1200329"/>
          </a:xfrm>
          <a:prstGeom prst="rect">
            <a:avLst/>
          </a:prstGeom>
          <a:noFill/>
        </p:spPr>
        <p:txBody>
          <a:bodyPr wrap="square" rtlCol="0">
            <a:spAutoFit/>
          </a:bodyPr>
          <a:lstStyle/>
          <a:p>
            <a:r>
              <a:rPr lang="en-US" altLang="zh-CN" sz="2400" dirty="0" err="1"/>
              <a:t>valE</a:t>
            </a:r>
            <a:r>
              <a:rPr lang="en-US" altLang="zh-CN" sz="2400" dirty="0"/>
              <a:t> &lt;-- 2+1</a:t>
            </a:r>
          </a:p>
          <a:p>
            <a:r>
              <a:rPr lang="en-US" altLang="zh-CN" sz="2400" dirty="0"/>
              <a:t>Set CC ZF=0,SF=0,OF=0</a:t>
            </a:r>
            <a:endParaRPr lang="zh-CN" altLang="en-US" sz="2400" dirty="0"/>
          </a:p>
        </p:txBody>
      </p:sp>
      <p:pic>
        <p:nvPicPr>
          <p:cNvPr id="5" name="图片 4">
            <a:extLst>
              <a:ext uri="{FF2B5EF4-FFF2-40B4-BE49-F238E27FC236}">
                <a16:creationId xmlns:a16="http://schemas.microsoft.com/office/drawing/2014/main" id="{70CA4C6A-C1D1-CEA5-4F81-7572098525AC}"/>
              </a:ext>
            </a:extLst>
          </p:cNvPr>
          <p:cNvPicPr>
            <a:picLocks noChangeAspect="1"/>
          </p:cNvPicPr>
          <p:nvPr/>
        </p:nvPicPr>
        <p:blipFill>
          <a:blip r:embed="rId2"/>
          <a:stretch>
            <a:fillRect/>
          </a:stretch>
        </p:blipFill>
        <p:spPr>
          <a:xfrm>
            <a:off x="6316666" y="-56803"/>
            <a:ext cx="5517017" cy="3681260"/>
          </a:xfrm>
          <a:prstGeom prst="rect">
            <a:avLst/>
          </a:prstGeom>
        </p:spPr>
      </p:pic>
      <p:pic>
        <p:nvPicPr>
          <p:cNvPr id="7" name="图片 6">
            <a:extLst>
              <a:ext uri="{FF2B5EF4-FFF2-40B4-BE49-F238E27FC236}">
                <a16:creationId xmlns:a16="http://schemas.microsoft.com/office/drawing/2014/main" id="{781D75AB-62DF-6EB4-B8D9-085DB351FCCC}"/>
              </a:ext>
            </a:extLst>
          </p:cNvPr>
          <p:cNvPicPr>
            <a:picLocks noChangeAspect="1"/>
          </p:cNvPicPr>
          <p:nvPr/>
        </p:nvPicPr>
        <p:blipFill>
          <a:blip r:embed="rId3"/>
          <a:stretch>
            <a:fillRect/>
          </a:stretch>
        </p:blipFill>
        <p:spPr>
          <a:xfrm>
            <a:off x="90948" y="2363706"/>
            <a:ext cx="5784387" cy="4413981"/>
          </a:xfrm>
          <a:prstGeom prst="rect">
            <a:avLst/>
          </a:prstGeom>
        </p:spPr>
      </p:pic>
      <p:sp>
        <p:nvSpPr>
          <p:cNvPr id="8" name="文本框 7">
            <a:extLst>
              <a:ext uri="{FF2B5EF4-FFF2-40B4-BE49-F238E27FC236}">
                <a16:creationId xmlns:a16="http://schemas.microsoft.com/office/drawing/2014/main" id="{C676BB64-DA4C-D34A-F39B-02E28897EF48}"/>
              </a:ext>
            </a:extLst>
          </p:cNvPr>
          <p:cNvSpPr txBox="1"/>
          <p:nvPr/>
        </p:nvSpPr>
        <p:spPr>
          <a:xfrm>
            <a:off x="6316666" y="3991897"/>
            <a:ext cx="2491013" cy="2677656"/>
          </a:xfrm>
          <a:prstGeom prst="rect">
            <a:avLst/>
          </a:prstGeom>
          <a:noFill/>
        </p:spPr>
        <p:txBody>
          <a:bodyPr wrap="square" rtlCol="0">
            <a:spAutoFit/>
          </a:bodyPr>
          <a:lstStyle/>
          <a:p>
            <a:r>
              <a:rPr lang="en-US" altLang="zh-CN" sz="2800" dirty="0" err="1"/>
              <a:t>ALUfun</a:t>
            </a:r>
            <a:r>
              <a:rPr lang="en-US" altLang="zh-CN" sz="2800" dirty="0"/>
              <a:t>=0</a:t>
            </a:r>
          </a:p>
          <a:p>
            <a:r>
              <a:rPr lang="en-US" altLang="zh-CN" sz="2800" dirty="0"/>
              <a:t>ALUA=</a:t>
            </a:r>
            <a:r>
              <a:rPr lang="en-US" altLang="zh-CN" sz="2800" dirty="0" err="1"/>
              <a:t>valA</a:t>
            </a:r>
            <a:endParaRPr lang="en-US" altLang="zh-CN" sz="2800" dirty="0"/>
          </a:p>
          <a:p>
            <a:r>
              <a:rPr lang="en-US" altLang="zh-CN" sz="2800" dirty="0"/>
              <a:t>ALUB=</a:t>
            </a:r>
            <a:r>
              <a:rPr lang="en-US" altLang="zh-CN" sz="2800" dirty="0" err="1"/>
              <a:t>valB</a:t>
            </a:r>
            <a:endParaRPr lang="en-US" altLang="zh-CN" sz="2800" dirty="0"/>
          </a:p>
          <a:p>
            <a:r>
              <a:rPr lang="en-US" altLang="zh-CN" sz="2800" dirty="0"/>
              <a:t>ZF=0</a:t>
            </a:r>
          </a:p>
          <a:p>
            <a:r>
              <a:rPr lang="en-US" altLang="zh-CN" sz="2800" dirty="0"/>
              <a:t>SF=0</a:t>
            </a:r>
          </a:p>
          <a:p>
            <a:r>
              <a:rPr lang="en-US" altLang="zh-CN" sz="2800" dirty="0"/>
              <a:t>OF=0</a:t>
            </a:r>
          </a:p>
        </p:txBody>
      </p:sp>
    </p:spTree>
    <p:extLst>
      <p:ext uri="{BB962C8B-B14F-4D97-AF65-F5344CB8AC3E}">
        <p14:creationId xmlns:p14="http://schemas.microsoft.com/office/powerpoint/2010/main" val="1621094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43195-6015-886D-CF01-3B387B7C6190}"/>
              </a:ext>
            </a:extLst>
          </p:cNvPr>
          <p:cNvSpPr>
            <a:spLocks noGrp="1"/>
          </p:cNvSpPr>
          <p:nvPr>
            <p:ph type="title"/>
          </p:nvPr>
        </p:nvSpPr>
        <p:spPr>
          <a:xfrm>
            <a:off x="169606" y="158648"/>
            <a:ext cx="6535994" cy="1325563"/>
          </a:xfrm>
        </p:spPr>
        <p:txBody>
          <a:bodyPr>
            <a:normAutofit fontScale="90000"/>
          </a:bodyPr>
          <a:lstStyle/>
          <a:p>
            <a:r>
              <a:rPr lang="zh-CN" altLang="en-US" dirty="0">
                <a:highlight>
                  <a:srgbClr val="FFFF00"/>
                </a:highlight>
              </a:rPr>
              <a:t>访存（该指令没有访问内存）</a:t>
            </a:r>
            <a:br>
              <a:rPr lang="en-US" altLang="zh-CN" dirty="0">
                <a:highlight>
                  <a:srgbClr val="FFFF00"/>
                </a:highlight>
              </a:rPr>
            </a:br>
            <a:r>
              <a:rPr lang="zh-CN" altLang="en-US" dirty="0">
                <a:highlight>
                  <a:srgbClr val="FFFF00"/>
                </a:highlight>
              </a:rPr>
              <a:t>写回</a:t>
            </a:r>
          </a:p>
        </p:txBody>
      </p:sp>
      <p:sp>
        <p:nvSpPr>
          <p:cNvPr id="3" name="内容占位符 2">
            <a:extLst>
              <a:ext uri="{FF2B5EF4-FFF2-40B4-BE49-F238E27FC236}">
                <a16:creationId xmlns:a16="http://schemas.microsoft.com/office/drawing/2014/main" id="{37463E16-2976-358F-6221-2B533E4EB02A}"/>
              </a:ext>
            </a:extLst>
          </p:cNvPr>
          <p:cNvSpPr>
            <a:spLocks noGrp="1"/>
          </p:cNvSpPr>
          <p:nvPr>
            <p:ph idx="1"/>
          </p:nvPr>
        </p:nvSpPr>
        <p:spPr>
          <a:xfrm>
            <a:off x="275304" y="2057541"/>
            <a:ext cx="2349910" cy="622607"/>
          </a:xfrm>
        </p:spPr>
        <p:txBody>
          <a:bodyPr/>
          <a:lstStyle/>
          <a:p>
            <a:r>
              <a:rPr lang="en-US" altLang="zh-CN" dirty="0"/>
              <a:t>R[</a:t>
            </a:r>
            <a:r>
              <a:rPr lang="en-US" altLang="zh-CN" dirty="0" err="1"/>
              <a:t>rB</a:t>
            </a:r>
            <a:r>
              <a:rPr lang="en-US" altLang="zh-CN" dirty="0"/>
              <a:t>]&lt;--</a:t>
            </a:r>
            <a:r>
              <a:rPr lang="en-US" altLang="zh-CN" dirty="0" err="1"/>
              <a:t>valE</a:t>
            </a:r>
            <a:endParaRPr lang="zh-CN" altLang="en-US" dirty="0"/>
          </a:p>
        </p:txBody>
      </p:sp>
      <p:sp>
        <p:nvSpPr>
          <p:cNvPr id="4" name="内容占位符 2">
            <a:extLst>
              <a:ext uri="{FF2B5EF4-FFF2-40B4-BE49-F238E27FC236}">
                <a16:creationId xmlns:a16="http://schemas.microsoft.com/office/drawing/2014/main" id="{412B9A2E-4FAF-E491-8D59-ACBE4F231EF2}"/>
              </a:ext>
            </a:extLst>
          </p:cNvPr>
          <p:cNvSpPr txBox="1">
            <a:spLocks/>
          </p:cNvSpPr>
          <p:nvPr/>
        </p:nvSpPr>
        <p:spPr>
          <a:xfrm>
            <a:off x="2625214" y="2057540"/>
            <a:ext cx="2349910" cy="622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t>
            </a:r>
            <a:r>
              <a:rPr lang="en-US" altLang="zh-CN" dirty="0" err="1"/>
              <a:t>rcx</a:t>
            </a:r>
            <a:r>
              <a:rPr lang="en-US" altLang="zh-CN" dirty="0"/>
              <a:t> &lt;-- 3</a:t>
            </a:r>
            <a:endParaRPr lang="zh-CN" altLang="en-US" dirty="0"/>
          </a:p>
        </p:txBody>
      </p:sp>
      <p:pic>
        <p:nvPicPr>
          <p:cNvPr id="5" name="图片 4">
            <a:extLst>
              <a:ext uri="{FF2B5EF4-FFF2-40B4-BE49-F238E27FC236}">
                <a16:creationId xmlns:a16="http://schemas.microsoft.com/office/drawing/2014/main" id="{327F561C-9928-4CA3-75B5-30FD705A2250}"/>
              </a:ext>
            </a:extLst>
          </p:cNvPr>
          <p:cNvPicPr>
            <a:picLocks noChangeAspect="1"/>
          </p:cNvPicPr>
          <p:nvPr/>
        </p:nvPicPr>
        <p:blipFill>
          <a:blip r:embed="rId2"/>
          <a:stretch>
            <a:fillRect/>
          </a:stretch>
        </p:blipFill>
        <p:spPr>
          <a:xfrm>
            <a:off x="7059561" y="18556"/>
            <a:ext cx="4976778" cy="4641934"/>
          </a:xfrm>
          <a:prstGeom prst="rect">
            <a:avLst/>
          </a:prstGeom>
        </p:spPr>
      </p:pic>
      <p:pic>
        <p:nvPicPr>
          <p:cNvPr id="7" name="图片 6">
            <a:extLst>
              <a:ext uri="{FF2B5EF4-FFF2-40B4-BE49-F238E27FC236}">
                <a16:creationId xmlns:a16="http://schemas.microsoft.com/office/drawing/2014/main" id="{3B52E372-C73A-C793-E83F-E28B98A9A6B3}"/>
              </a:ext>
            </a:extLst>
          </p:cNvPr>
          <p:cNvPicPr>
            <a:picLocks noChangeAspect="1"/>
          </p:cNvPicPr>
          <p:nvPr/>
        </p:nvPicPr>
        <p:blipFill>
          <a:blip r:embed="rId3"/>
          <a:stretch>
            <a:fillRect/>
          </a:stretch>
        </p:blipFill>
        <p:spPr>
          <a:xfrm>
            <a:off x="467526" y="2680147"/>
            <a:ext cx="5274513" cy="4002850"/>
          </a:xfrm>
          <a:prstGeom prst="rect">
            <a:avLst/>
          </a:prstGeom>
        </p:spPr>
      </p:pic>
    </p:spTree>
    <p:extLst>
      <p:ext uri="{BB962C8B-B14F-4D97-AF65-F5344CB8AC3E}">
        <p14:creationId xmlns:p14="http://schemas.microsoft.com/office/powerpoint/2010/main" val="2249842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ACE46-0DB0-477C-E655-426D333AB466}"/>
              </a:ext>
            </a:extLst>
          </p:cNvPr>
          <p:cNvSpPr>
            <a:spLocks noGrp="1"/>
          </p:cNvSpPr>
          <p:nvPr>
            <p:ph type="title"/>
          </p:nvPr>
        </p:nvSpPr>
        <p:spPr>
          <a:xfrm>
            <a:off x="356419" y="138983"/>
            <a:ext cx="10515600" cy="1325563"/>
          </a:xfrm>
        </p:spPr>
        <p:txBody>
          <a:bodyPr/>
          <a:lstStyle/>
          <a:p>
            <a:r>
              <a:rPr lang="zh-CN" altLang="en-US" dirty="0">
                <a:highlight>
                  <a:srgbClr val="FFFF00"/>
                </a:highlight>
              </a:rPr>
              <a:t>更新</a:t>
            </a:r>
            <a:r>
              <a:rPr lang="en-US" altLang="zh-CN" dirty="0">
                <a:highlight>
                  <a:srgbClr val="FFFF00"/>
                </a:highlight>
              </a:rPr>
              <a:t>PC</a:t>
            </a:r>
            <a:endParaRPr lang="zh-CN" altLang="en-US" dirty="0">
              <a:highlight>
                <a:srgbClr val="FFFF00"/>
              </a:highlight>
            </a:endParaRPr>
          </a:p>
        </p:txBody>
      </p:sp>
      <p:sp>
        <p:nvSpPr>
          <p:cNvPr id="3" name="内容占位符 2">
            <a:extLst>
              <a:ext uri="{FF2B5EF4-FFF2-40B4-BE49-F238E27FC236}">
                <a16:creationId xmlns:a16="http://schemas.microsoft.com/office/drawing/2014/main" id="{451DE4A9-345C-7493-7D39-DE035E0BE58C}"/>
              </a:ext>
            </a:extLst>
          </p:cNvPr>
          <p:cNvSpPr>
            <a:spLocks noGrp="1"/>
          </p:cNvSpPr>
          <p:nvPr>
            <p:ph idx="1"/>
          </p:nvPr>
        </p:nvSpPr>
        <p:spPr>
          <a:xfrm>
            <a:off x="356420" y="1464546"/>
            <a:ext cx="2101646" cy="560899"/>
          </a:xfrm>
        </p:spPr>
        <p:txBody>
          <a:bodyPr/>
          <a:lstStyle/>
          <a:p>
            <a:r>
              <a:rPr lang="en-US" altLang="zh-CN" dirty="0"/>
              <a:t>PC&lt;--</a:t>
            </a:r>
            <a:r>
              <a:rPr lang="en-US" altLang="zh-CN" dirty="0" err="1"/>
              <a:t>valP</a:t>
            </a:r>
            <a:endParaRPr lang="zh-CN" altLang="en-US" dirty="0"/>
          </a:p>
        </p:txBody>
      </p:sp>
      <p:sp>
        <p:nvSpPr>
          <p:cNvPr id="4" name="内容占位符 2">
            <a:extLst>
              <a:ext uri="{FF2B5EF4-FFF2-40B4-BE49-F238E27FC236}">
                <a16:creationId xmlns:a16="http://schemas.microsoft.com/office/drawing/2014/main" id="{57EC3670-4832-D866-1323-F5CB799D29A5}"/>
              </a:ext>
            </a:extLst>
          </p:cNvPr>
          <p:cNvSpPr txBox="1">
            <a:spLocks/>
          </p:cNvSpPr>
          <p:nvPr/>
        </p:nvSpPr>
        <p:spPr>
          <a:xfrm>
            <a:off x="2458066" y="1459170"/>
            <a:ext cx="2349908" cy="560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t>PC &lt;-- 0x102</a:t>
            </a:r>
            <a:endParaRPr lang="zh-CN" altLang="en-US" sz="2400" dirty="0"/>
          </a:p>
        </p:txBody>
      </p:sp>
      <p:pic>
        <p:nvPicPr>
          <p:cNvPr id="7" name="图片 6">
            <a:extLst>
              <a:ext uri="{FF2B5EF4-FFF2-40B4-BE49-F238E27FC236}">
                <a16:creationId xmlns:a16="http://schemas.microsoft.com/office/drawing/2014/main" id="{717AA8C4-AB1B-A486-7AF5-6DD90D00F62D}"/>
              </a:ext>
            </a:extLst>
          </p:cNvPr>
          <p:cNvPicPr>
            <a:picLocks noChangeAspect="1"/>
          </p:cNvPicPr>
          <p:nvPr/>
        </p:nvPicPr>
        <p:blipFill>
          <a:blip r:embed="rId2"/>
          <a:stretch>
            <a:fillRect/>
          </a:stretch>
        </p:blipFill>
        <p:spPr>
          <a:xfrm>
            <a:off x="5614218" y="138982"/>
            <a:ext cx="5820697" cy="2855087"/>
          </a:xfrm>
          <a:prstGeom prst="rect">
            <a:avLst/>
          </a:prstGeom>
        </p:spPr>
      </p:pic>
      <p:pic>
        <p:nvPicPr>
          <p:cNvPr id="9" name="图片 8">
            <a:extLst>
              <a:ext uri="{FF2B5EF4-FFF2-40B4-BE49-F238E27FC236}">
                <a16:creationId xmlns:a16="http://schemas.microsoft.com/office/drawing/2014/main" id="{87530672-7582-3E5B-ECC8-6270A84E7439}"/>
              </a:ext>
            </a:extLst>
          </p:cNvPr>
          <p:cNvPicPr>
            <a:picLocks noChangeAspect="1"/>
          </p:cNvPicPr>
          <p:nvPr/>
        </p:nvPicPr>
        <p:blipFill>
          <a:blip r:embed="rId3"/>
          <a:stretch>
            <a:fillRect/>
          </a:stretch>
        </p:blipFill>
        <p:spPr>
          <a:xfrm>
            <a:off x="446263" y="2135965"/>
            <a:ext cx="5333842" cy="4058358"/>
          </a:xfrm>
          <a:prstGeom prst="rect">
            <a:avLst/>
          </a:prstGeom>
        </p:spPr>
      </p:pic>
    </p:spTree>
    <p:extLst>
      <p:ext uri="{BB962C8B-B14F-4D97-AF65-F5344CB8AC3E}">
        <p14:creationId xmlns:p14="http://schemas.microsoft.com/office/powerpoint/2010/main" val="1049349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708D6-E347-B34C-505B-DB1F886A925B}"/>
              </a:ext>
            </a:extLst>
          </p:cNvPr>
          <p:cNvSpPr>
            <a:spLocks noGrp="1"/>
          </p:cNvSpPr>
          <p:nvPr>
            <p:ph type="title"/>
          </p:nvPr>
        </p:nvSpPr>
        <p:spPr>
          <a:xfrm>
            <a:off x="0" y="1967783"/>
            <a:ext cx="10515600" cy="1325563"/>
          </a:xfrm>
        </p:spPr>
        <p:txBody>
          <a:bodyPr>
            <a:normAutofit fontScale="90000"/>
          </a:bodyPr>
          <a:lstStyle/>
          <a:p>
            <a:r>
              <a:rPr lang="zh-CN" altLang="en-US" dirty="0"/>
              <a:t>另一条指令</a:t>
            </a:r>
            <a:r>
              <a:rPr lang="en-US" altLang="zh-CN" dirty="0"/>
              <a:t>:0x8:50300800000000000000</a:t>
            </a:r>
            <a:br>
              <a:rPr lang="en-US" altLang="zh-CN" dirty="0"/>
            </a:br>
            <a:r>
              <a:rPr lang="en-US" altLang="zh-CN" sz="4900" dirty="0" err="1"/>
              <a:t>mrmovq</a:t>
            </a:r>
            <a:r>
              <a:rPr lang="en-US" altLang="zh-CN" sz="4900" dirty="0"/>
              <a:t> 0x8(%</a:t>
            </a:r>
            <a:r>
              <a:rPr lang="en-US" altLang="zh-CN" sz="4900" dirty="0" err="1"/>
              <a:t>rbx</a:t>
            </a:r>
            <a:r>
              <a:rPr lang="en-US" altLang="zh-CN" sz="4900" dirty="0"/>
              <a:t>),%</a:t>
            </a:r>
            <a:r>
              <a:rPr lang="en-US" altLang="zh-CN" sz="4900" dirty="0" err="1"/>
              <a:t>rax</a:t>
            </a:r>
            <a:br>
              <a:rPr lang="en-US" altLang="zh-CN" sz="4900" dirty="0"/>
            </a:br>
            <a:r>
              <a:rPr lang="en-US" altLang="zh-CN" sz="4900" dirty="0"/>
              <a:t>(%</a:t>
            </a:r>
            <a:r>
              <a:rPr lang="en-US" altLang="zh-CN" sz="4900" dirty="0" err="1"/>
              <a:t>rbx</a:t>
            </a:r>
            <a:r>
              <a:rPr lang="en-US" altLang="zh-CN" sz="4900" dirty="0"/>
              <a:t> </a:t>
            </a:r>
            <a:r>
              <a:rPr lang="zh-CN" altLang="en-US" sz="4900" dirty="0"/>
              <a:t>中存了</a:t>
            </a:r>
            <a:r>
              <a:rPr lang="en-US" altLang="zh-CN" sz="4900" dirty="0"/>
              <a:t>0x800,0x808</a:t>
            </a:r>
            <a:r>
              <a:rPr lang="zh-CN" altLang="en-US" sz="4900" dirty="0"/>
              <a:t>后</a:t>
            </a:r>
            <a:r>
              <a:rPr lang="en-US" altLang="zh-CN" sz="4900" dirty="0"/>
              <a:t>8</a:t>
            </a:r>
            <a:r>
              <a:rPr lang="zh-CN" altLang="en-US" sz="4900" dirty="0"/>
              <a:t>个字节存了</a:t>
            </a:r>
            <a:r>
              <a:rPr lang="en-US" altLang="zh-CN" sz="4900" dirty="0"/>
              <a:t>4</a:t>
            </a:r>
            <a:r>
              <a:rPr lang="zh-CN" altLang="en-US" sz="4900" dirty="0"/>
              <a:t>）</a:t>
            </a:r>
            <a:endParaRPr lang="zh-CN" altLang="en-US" dirty="0"/>
          </a:p>
        </p:txBody>
      </p:sp>
    </p:spTree>
    <p:extLst>
      <p:ext uri="{BB962C8B-B14F-4D97-AF65-F5344CB8AC3E}">
        <p14:creationId xmlns:p14="http://schemas.microsoft.com/office/powerpoint/2010/main" val="375263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C9DEC91D-C312-01BB-7078-A393B5F20C1D}"/>
              </a:ext>
            </a:extLst>
          </p:cNvPr>
          <p:cNvPicPr>
            <a:picLocks noChangeAspect="1"/>
          </p:cNvPicPr>
          <p:nvPr/>
        </p:nvPicPr>
        <p:blipFill rotWithShape="1">
          <a:blip r:embed="rId2">
            <a:extLst>
              <a:ext uri="{28A0092B-C50C-407E-A947-70E740481C1C}">
                <a14:useLocalDpi xmlns:a14="http://schemas.microsoft.com/office/drawing/2010/main" val="0"/>
              </a:ext>
            </a:extLst>
          </a:blip>
          <a:srcRect r="7623" b="7328"/>
          <a:stretch/>
        </p:blipFill>
        <p:spPr>
          <a:xfrm>
            <a:off x="3569111" y="-31423"/>
            <a:ext cx="8622890" cy="6889423"/>
          </a:xfrm>
          <a:prstGeom prst="rect">
            <a:avLst/>
          </a:prstGeom>
        </p:spPr>
      </p:pic>
      <p:sp>
        <p:nvSpPr>
          <p:cNvPr id="5" name="内容占位符 2">
            <a:extLst>
              <a:ext uri="{FF2B5EF4-FFF2-40B4-BE49-F238E27FC236}">
                <a16:creationId xmlns:a16="http://schemas.microsoft.com/office/drawing/2014/main" id="{C6E412A3-5F7C-A9D7-B96D-28D92D1B8DC1}"/>
              </a:ext>
            </a:extLst>
          </p:cNvPr>
          <p:cNvSpPr>
            <a:spLocks noGrp="1"/>
          </p:cNvSpPr>
          <p:nvPr>
            <p:ph idx="1"/>
          </p:nvPr>
        </p:nvSpPr>
        <p:spPr>
          <a:xfrm>
            <a:off x="0" y="1081549"/>
            <a:ext cx="3942735" cy="4351338"/>
          </a:xfrm>
        </p:spPr>
        <p:txBody>
          <a:bodyPr>
            <a:normAutofit fontScale="92500" lnSpcReduction="10000"/>
          </a:bodyPr>
          <a:lstStyle/>
          <a:p>
            <a:r>
              <a:rPr lang="en-US" altLang="zh-CN" dirty="0" err="1"/>
              <a:t>icode:ifun</a:t>
            </a:r>
            <a:r>
              <a:rPr lang="en-US" altLang="zh-CN" dirty="0"/>
              <a:t> &lt;-- M1[0x8]</a:t>
            </a:r>
          </a:p>
          <a:p>
            <a:r>
              <a:rPr lang="en-US" altLang="zh-CN" dirty="0" err="1"/>
              <a:t>rA:rB</a:t>
            </a:r>
            <a:r>
              <a:rPr lang="en-US" altLang="zh-CN" dirty="0"/>
              <a:t> &lt;-- M1[0x9] %</a:t>
            </a:r>
            <a:r>
              <a:rPr lang="en-US" altLang="zh-CN" dirty="0" err="1"/>
              <a:t>rbx</a:t>
            </a:r>
            <a:r>
              <a:rPr lang="en-US" altLang="zh-CN" dirty="0"/>
              <a:t>:%</a:t>
            </a:r>
            <a:r>
              <a:rPr lang="en-US" altLang="zh-CN" dirty="0" err="1"/>
              <a:t>rax</a:t>
            </a:r>
            <a:endParaRPr lang="en-US" altLang="zh-CN" dirty="0"/>
          </a:p>
          <a:p>
            <a:r>
              <a:rPr lang="en-US" altLang="zh-CN" dirty="0" err="1"/>
              <a:t>valC</a:t>
            </a:r>
            <a:r>
              <a:rPr lang="en-US" altLang="zh-CN" dirty="0"/>
              <a:t> &lt;-- M1[0xa] 0x8</a:t>
            </a:r>
          </a:p>
          <a:p>
            <a:r>
              <a:rPr lang="en-US" altLang="zh-CN" dirty="0" err="1"/>
              <a:t>valP</a:t>
            </a:r>
            <a:r>
              <a:rPr lang="en-US" altLang="zh-CN" dirty="0"/>
              <a:t> &lt;-- 0x12</a:t>
            </a:r>
          </a:p>
          <a:p>
            <a:r>
              <a:rPr lang="en-US" altLang="zh-CN" dirty="0" err="1">
                <a:highlight>
                  <a:srgbClr val="FFFF00"/>
                </a:highlight>
              </a:rPr>
              <a:t>valB</a:t>
            </a:r>
            <a:r>
              <a:rPr lang="en-US" altLang="zh-CN" dirty="0">
                <a:highlight>
                  <a:srgbClr val="FFFF00"/>
                </a:highlight>
              </a:rPr>
              <a:t> &lt;-- %</a:t>
            </a:r>
            <a:r>
              <a:rPr lang="en-US" altLang="zh-CN" dirty="0" err="1">
                <a:highlight>
                  <a:srgbClr val="FFFF00"/>
                </a:highlight>
              </a:rPr>
              <a:t>rbx</a:t>
            </a:r>
            <a:r>
              <a:rPr lang="en-US" altLang="zh-CN" dirty="0">
                <a:highlight>
                  <a:srgbClr val="FFFF00"/>
                </a:highlight>
              </a:rPr>
              <a:t> 0x800</a:t>
            </a:r>
          </a:p>
          <a:p>
            <a:r>
              <a:rPr lang="en-US" altLang="zh-CN" dirty="0" err="1"/>
              <a:t>valE</a:t>
            </a:r>
            <a:r>
              <a:rPr lang="en-US" altLang="zh-CN" dirty="0"/>
              <a:t> &lt;-- 0x800+0x8</a:t>
            </a:r>
          </a:p>
          <a:p>
            <a:r>
              <a:rPr lang="en-US" altLang="zh-CN" dirty="0" err="1">
                <a:highlight>
                  <a:srgbClr val="00FFFF"/>
                </a:highlight>
              </a:rPr>
              <a:t>valM</a:t>
            </a:r>
            <a:r>
              <a:rPr lang="en-US" altLang="zh-CN" dirty="0">
                <a:highlight>
                  <a:srgbClr val="00FFFF"/>
                </a:highlight>
              </a:rPr>
              <a:t> &lt;-- M8[0x808] 4</a:t>
            </a:r>
          </a:p>
          <a:p>
            <a:r>
              <a:rPr lang="en-US" altLang="zh-CN" dirty="0"/>
              <a:t>%</a:t>
            </a:r>
            <a:r>
              <a:rPr lang="en-US" altLang="zh-CN" dirty="0" err="1"/>
              <a:t>rax</a:t>
            </a:r>
            <a:r>
              <a:rPr lang="en-US" altLang="zh-CN" dirty="0"/>
              <a:t> &lt;-- 4</a:t>
            </a:r>
          </a:p>
          <a:p>
            <a:r>
              <a:rPr lang="en-US" altLang="zh-CN" dirty="0">
                <a:highlight>
                  <a:srgbClr val="FF0000"/>
                </a:highlight>
              </a:rPr>
              <a:t>PC &lt;-- 0x12</a:t>
            </a:r>
            <a:endParaRPr lang="zh-CN" altLang="en-US" dirty="0">
              <a:highlight>
                <a:srgbClr val="FF0000"/>
              </a:highlight>
            </a:endParaRPr>
          </a:p>
        </p:txBody>
      </p:sp>
    </p:spTree>
    <p:extLst>
      <p:ext uri="{BB962C8B-B14F-4D97-AF65-F5344CB8AC3E}">
        <p14:creationId xmlns:p14="http://schemas.microsoft.com/office/powerpoint/2010/main" val="1639927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192F380E-A193-B232-1DE5-EE92BF8815B1}"/>
              </a:ext>
            </a:extLst>
          </p:cNvPr>
          <p:cNvPicPr>
            <a:picLocks noGrp="1" noChangeAspect="1"/>
          </p:cNvPicPr>
          <p:nvPr>
            <p:ph idx="1"/>
          </p:nvPr>
        </p:nvPicPr>
        <p:blipFill>
          <a:blip r:embed="rId2"/>
          <a:stretch>
            <a:fillRect/>
          </a:stretch>
        </p:blipFill>
        <p:spPr>
          <a:xfrm>
            <a:off x="6428227" y="365125"/>
            <a:ext cx="5331153" cy="6318754"/>
          </a:xfrm>
        </p:spPr>
      </p:pic>
      <p:sp>
        <p:nvSpPr>
          <p:cNvPr id="6" name="文本框 5">
            <a:extLst>
              <a:ext uri="{FF2B5EF4-FFF2-40B4-BE49-F238E27FC236}">
                <a16:creationId xmlns:a16="http://schemas.microsoft.com/office/drawing/2014/main" id="{70122F92-FED1-BAF6-D7D8-71030ACDB22B}"/>
              </a:ext>
            </a:extLst>
          </p:cNvPr>
          <p:cNvSpPr txBox="1"/>
          <p:nvPr/>
        </p:nvSpPr>
        <p:spPr>
          <a:xfrm>
            <a:off x="570271" y="471948"/>
            <a:ext cx="5073445" cy="5847755"/>
          </a:xfrm>
          <a:prstGeom prst="rect">
            <a:avLst/>
          </a:prstGeom>
          <a:noFill/>
        </p:spPr>
        <p:txBody>
          <a:bodyPr wrap="square" rtlCol="0">
            <a:spAutoFit/>
          </a:bodyPr>
          <a:lstStyle/>
          <a:p>
            <a:r>
              <a:rPr lang="zh-CN" altLang="en-US" sz="5400" dirty="0">
                <a:highlight>
                  <a:srgbClr val="FFFF00"/>
                </a:highlight>
              </a:rPr>
              <a:t>定义</a:t>
            </a:r>
            <a:endParaRPr lang="en-US" altLang="zh-CN" sz="5400" dirty="0">
              <a:highlight>
                <a:srgbClr val="FFFF00"/>
              </a:highlight>
            </a:endParaRPr>
          </a:p>
          <a:p>
            <a:r>
              <a:rPr lang="en-US" altLang="zh-CN" sz="4000" dirty="0"/>
              <a:t>SEQ</a:t>
            </a:r>
            <a:r>
              <a:rPr lang="zh-CN" altLang="en-US" sz="4000" dirty="0"/>
              <a:t>：顺序处理器</a:t>
            </a:r>
            <a:endParaRPr lang="en-US" altLang="zh-CN" sz="4000" dirty="0"/>
          </a:p>
          <a:p>
            <a:r>
              <a:rPr lang="zh-CN" altLang="en-US" sz="4000" dirty="0"/>
              <a:t>将每条指令的执行都组织成</a:t>
            </a:r>
            <a:r>
              <a:rPr lang="en-US" altLang="zh-CN" sz="4000" dirty="0"/>
              <a:t>6</a:t>
            </a:r>
            <a:r>
              <a:rPr lang="zh-CN" altLang="en-US" sz="4000" dirty="0"/>
              <a:t>个阶段：取指，译码，执行，访存，写回，更新</a:t>
            </a:r>
            <a:r>
              <a:rPr lang="en-US" altLang="zh-CN" sz="4000" dirty="0"/>
              <a:t>PC</a:t>
            </a:r>
            <a:r>
              <a:rPr lang="zh-CN" altLang="en-US" sz="4000" dirty="0"/>
              <a:t>，然后顺序执行。每条指令执行完成后顺序执行下一条指令。</a:t>
            </a:r>
          </a:p>
        </p:txBody>
      </p:sp>
    </p:spTree>
    <p:extLst>
      <p:ext uri="{BB962C8B-B14F-4D97-AF65-F5344CB8AC3E}">
        <p14:creationId xmlns:p14="http://schemas.microsoft.com/office/powerpoint/2010/main" val="1854910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0DCE3F6F-E22B-C560-D6CE-874C0F7922DF}"/>
              </a:ext>
            </a:extLst>
          </p:cNvPr>
          <p:cNvPicPr>
            <a:picLocks noChangeAspect="1"/>
          </p:cNvPicPr>
          <p:nvPr/>
        </p:nvPicPr>
        <p:blipFill rotWithShape="1">
          <a:blip r:embed="rId2">
            <a:extLst>
              <a:ext uri="{28A0092B-C50C-407E-A947-70E740481C1C}">
                <a14:useLocalDpi xmlns:a14="http://schemas.microsoft.com/office/drawing/2010/main" val="0"/>
              </a:ext>
            </a:extLst>
          </a:blip>
          <a:srcRect r="7623" b="7328"/>
          <a:stretch/>
        </p:blipFill>
        <p:spPr>
          <a:xfrm>
            <a:off x="2359742" y="0"/>
            <a:ext cx="9832258" cy="6858001"/>
          </a:xfrm>
          <a:prstGeom prst="rect">
            <a:avLst/>
          </a:prstGeom>
        </p:spPr>
      </p:pic>
      <p:sp>
        <p:nvSpPr>
          <p:cNvPr id="3" name="内容占位符 2">
            <a:extLst>
              <a:ext uri="{FF2B5EF4-FFF2-40B4-BE49-F238E27FC236}">
                <a16:creationId xmlns:a16="http://schemas.microsoft.com/office/drawing/2014/main" id="{A0E446FF-0BBD-6546-A85E-C6891144DB75}"/>
              </a:ext>
            </a:extLst>
          </p:cNvPr>
          <p:cNvSpPr>
            <a:spLocks noGrp="1"/>
          </p:cNvSpPr>
          <p:nvPr>
            <p:ph idx="1"/>
          </p:nvPr>
        </p:nvSpPr>
        <p:spPr>
          <a:xfrm>
            <a:off x="0" y="0"/>
            <a:ext cx="2694039" cy="6858000"/>
          </a:xfrm>
        </p:spPr>
        <p:txBody>
          <a:bodyPr>
            <a:normAutofit lnSpcReduction="10000"/>
          </a:bodyPr>
          <a:lstStyle/>
          <a:p>
            <a:r>
              <a:rPr lang="zh-CN" altLang="en-US" dirty="0"/>
              <a:t>数据通路（</a:t>
            </a:r>
            <a:r>
              <a:rPr lang="en-US" altLang="zh-CN" dirty="0"/>
              <a:t>Data Path</a:t>
            </a:r>
            <a:r>
              <a:rPr lang="zh-CN" altLang="en-US" dirty="0"/>
              <a:t>）：指令的执行部件（组合逻辑与存储器）</a:t>
            </a:r>
            <a:endParaRPr lang="en-US" altLang="zh-CN" dirty="0"/>
          </a:p>
          <a:p>
            <a:r>
              <a:rPr lang="zh-CN" altLang="en-US" dirty="0"/>
              <a:t>可以经过存储，</a:t>
            </a:r>
            <a:r>
              <a:rPr lang="en-US" altLang="zh-CN" dirty="0"/>
              <a:t>PC,</a:t>
            </a:r>
            <a:r>
              <a:rPr lang="zh-CN" altLang="en-US" dirty="0"/>
              <a:t>寄存器，</a:t>
            </a:r>
            <a:r>
              <a:rPr lang="en-US" altLang="zh-CN" dirty="0"/>
              <a:t>ALU</a:t>
            </a:r>
            <a:r>
              <a:rPr lang="zh-CN" altLang="en-US" dirty="0"/>
              <a:t>，</a:t>
            </a:r>
            <a:r>
              <a:rPr lang="en-US" altLang="zh-CN" dirty="0"/>
              <a:t>CC</a:t>
            </a:r>
            <a:r>
              <a:rPr lang="zh-CN" altLang="en-US" dirty="0"/>
              <a:t>，数据内存（硬件单元）以及灰色的逻辑部分</a:t>
            </a:r>
            <a:endParaRPr lang="en-US" altLang="zh-CN" dirty="0"/>
          </a:p>
          <a:p>
            <a:r>
              <a:rPr lang="zh-CN" altLang="en-US" dirty="0"/>
              <a:t>控制（</a:t>
            </a:r>
            <a:r>
              <a:rPr lang="en-US" altLang="zh-CN" dirty="0"/>
              <a:t>Control</a:t>
            </a:r>
            <a:r>
              <a:rPr lang="zh-CN" altLang="en-US" dirty="0"/>
              <a:t>）：控制数据通路的部分</a:t>
            </a:r>
            <a:endParaRPr lang="en-US" altLang="zh-CN" dirty="0"/>
          </a:p>
          <a:p>
            <a:r>
              <a:rPr lang="zh-CN" altLang="en-US" dirty="0"/>
              <a:t>所有灰色的部分</a:t>
            </a:r>
          </a:p>
        </p:txBody>
      </p:sp>
    </p:spTree>
    <p:extLst>
      <p:ext uri="{BB962C8B-B14F-4D97-AF65-F5344CB8AC3E}">
        <p14:creationId xmlns:p14="http://schemas.microsoft.com/office/powerpoint/2010/main" val="2228855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3796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AB681AD-9C70-E3CE-BAE3-916B88D618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348" y="0"/>
            <a:ext cx="9515333" cy="7076705"/>
          </a:xfrm>
        </p:spPr>
      </p:pic>
      <p:sp>
        <p:nvSpPr>
          <p:cNvPr id="9" name="文本框 8">
            <a:extLst>
              <a:ext uri="{FF2B5EF4-FFF2-40B4-BE49-F238E27FC236}">
                <a16:creationId xmlns:a16="http://schemas.microsoft.com/office/drawing/2014/main" id="{E71FD667-D07C-5677-541E-586296FC64B6}"/>
              </a:ext>
            </a:extLst>
          </p:cNvPr>
          <p:cNvSpPr txBox="1"/>
          <p:nvPr/>
        </p:nvSpPr>
        <p:spPr>
          <a:xfrm>
            <a:off x="265471" y="4079713"/>
            <a:ext cx="4506074" cy="1672157"/>
          </a:xfrm>
          <a:prstGeom prst="rect">
            <a:avLst/>
          </a:prstGeom>
          <a:noFill/>
        </p:spPr>
        <p:txBody>
          <a:bodyPr wrap="square" rtlCol="0">
            <a:spAutoFit/>
          </a:bodyPr>
          <a:lstStyle/>
          <a:p>
            <a:r>
              <a:rPr lang="zh-CN" altLang="en-US" sz="2400" dirty="0"/>
              <a:t>浅蓝：硬件单元</a:t>
            </a:r>
            <a:endParaRPr lang="en-US" altLang="zh-CN" sz="2400" dirty="0"/>
          </a:p>
          <a:p>
            <a:r>
              <a:rPr lang="zh-CN" altLang="en-US" sz="2400" dirty="0"/>
              <a:t>白色：时钟寄存器</a:t>
            </a:r>
            <a:endParaRPr lang="en-US" altLang="zh-CN" sz="2400" dirty="0"/>
          </a:p>
          <a:p>
            <a:r>
              <a:rPr lang="zh-CN" altLang="en-US" sz="2400" dirty="0"/>
              <a:t>灰色：控制逻辑块</a:t>
            </a:r>
            <a:endParaRPr lang="en-US" altLang="zh-CN" sz="2400" dirty="0"/>
          </a:p>
          <a:p>
            <a:r>
              <a:rPr lang="zh-CN" altLang="en-US" sz="2400" dirty="0"/>
              <a:t>圆圈：线路的标识</a:t>
            </a:r>
          </a:p>
        </p:txBody>
      </p:sp>
      <p:sp>
        <p:nvSpPr>
          <p:cNvPr id="11" name="文本框 10">
            <a:extLst>
              <a:ext uri="{FF2B5EF4-FFF2-40B4-BE49-F238E27FC236}">
                <a16:creationId xmlns:a16="http://schemas.microsoft.com/office/drawing/2014/main" id="{98F2824C-273A-F21E-0CA4-522ACB5464B6}"/>
              </a:ext>
            </a:extLst>
          </p:cNvPr>
          <p:cNvSpPr txBox="1"/>
          <p:nvPr/>
        </p:nvSpPr>
        <p:spPr>
          <a:xfrm>
            <a:off x="265471" y="639097"/>
            <a:ext cx="2556387" cy="1446550"/>
          </a:xfrm>
          <a:prstGeom prst="rect">
            <a:avLst/>
          </a:prstGeom>
          <a:noFill/>
        </p:spPr>
        <p:txBody>
          <a:bodyPr wrap="square" rtlCol="0">
            <a:spAutoFit/>
          </a:bodyPr>
          <a:lstStyle/>
          <a:p>
            <a:r>
              <a:rPr lang="en-US" altLang="zh-CN" sz="4400" dirty="0">
                <a:highlight>
                  <a:srgbClr val="FFFF00"/>
                </a:highlight>
              </a:rPr>
              <a:t>SEQ</a:t>
            </a:r>
            <a:r>
              <a:rPr lang="zh-CN" altLang="en-US" sz="4400" dirty="0">
                <a:highlight>
                  <a:srgbClr val="FFFF00"/>
                </a:highlight>
              </a:rPr>
              <a:t>的硬件结构</a:t>
            </a:r>
          </a:p>
        </p:txBody>
      </p:sp>
    </p:spTree>
    <p:extLst>
      <p:ext uri="{BB962C8B-B14F-4D97-AF65-F5344CB8AC3E}">
        <p14:creationId xmlns:p14="http://schemas.microsoft.com/office/powerpoint/2010/main" val="347585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4">
            <a:extLst>
              <a:ext uri="{FF2B5EF4-FFF2-40B4-BE49-F238E27FC236}">
                <a16:creationId xmlns:a16="http://schemas.microsoft.com/office/drawing/2014/main" id="{9BE5AB16-C80F-5272-F91B-A0017259355B}"/>
              </a:ext>
            </a:extLst>
          </p:cNvPr>
          <p:cNvPicPr>
            <a:picLocks noChangeAspect="1"/>
          </p:cNvPicPr>
          <p:nvPr/>
        </p:nvPicPr>
        <p:blipFill>
          <a:blip r:embed="rId2"/>
          <a:stretch>
            <a:fillRect/>
          </a:stretch>
        </p:blipFill>
        <p:spPr>
          <a:xfrm>
            <a:off x="0" y="110676"/>
            <a:ext cx="4409440" cy="4491804"/>
          </a:xfrm>
          <a:prstGeom prst="rect">
            <a:avLst/>
          </a:prstGeom>
        </p:spPr>
      </p:pic>
      <p:sp>
        <p:nvSpPr>
          <p:cNvPr id="15" name="文本框 14">
            <a:extLst>
              <a:ext uri="{FF2B5EF4-FFF2-40B4-BE49-F238E27FC236}">
                <a16:creationId xmlns:a16="http://schemas.microsoft.com/office/drawing/2014/main" id="{B1757ABD-1E24-221B-F68E-7463D6C2D02C}"/>
              </a:ext>
            </a:extLst>
          </p:cNvPr>
          <p:cNvSpPr txBox="1"/>
          <p:nvPr/>
        </p:nvSpPr>
        <p:spPr>
          <a:xfrm>
            <a:off x="11348" y="4602480"/>
            <a:ext cx="4246019" cy="1754326"/>
          </a:xfrm>
          <a:prstGeom prst="rect">
            <a:avLst/>
          </a:prstGeom>
          <a:noFill/>
        </p:spPr>
        <p:txBody>
          <a:bodyPr wrap="square" rtlCol="0">
            <a:spAutoFit/>
          </a:bodyPr>
          <a:lstStyle/>
          <a:p>
            <a:r>
              <a:rPr lang="zh-CN" altLang="en-US" sz="3600" dirty="0">
                <a:highlight>
                  <a:srgbClr val="FFFF00"/>
                </a:highlight>
              </a:rPr>
              <a:t>我们的目标：通过指令修改程序员可见的状态</a:t>
            </a:r>
            <a:endParaRPr lang="en-US" altLang="zh-CN" sz="3600" dirty="0">
              <a:highlight>
                <a:srgbClr val="FFFF00"/>
              </a:highlight>
            </a:endParaRPr>
          </a:p>
        </p:txBody>
      </p:sp>
      <mc:AlternateContent xmlns:mc="http://schemas.openxmlformats.org/markup-compatibility/2006" xmlns:p14="http://schemas.microsoft.com/office/powerpoint/2010/main">
        <mc:Choice Requires="p14">
          <p:contentPart p14:bwMode="auto" r:id="rId3">
            <p14:nvContentPartPr>
              <p14:cNvPr id="20" name="墨迹 19">
                <a:extLst>
                  <a:ext uri="{FF2B5EF4-FFF2-40B4-BE49-F238E27FC236}">
                    <a16:creationId xmlns:a16="http://schemas.microsoft.com/office/drawing/2014/main" id="{2D495C36-1C2F-3F2E-9966-4ECBA08A88AC}"/>
                  </a:ext>
                </a:extLst>
              </p14:cNvPr>
              <p14:cNvContentPartPr/>
              <p14:nvPr/>
            </p14:nvContentPartPr>
            <p14:xfrm>
              <a:off x="6626810" y="1759661"/>
              <a:ext cx="360" cy="360"/>
            </p14:xfrm>
          </p:contentPart>
        </mc:Choice>
        <mc:Fallback xmlns="">
          <p:pic>
            <p:nvPicPr>
              <p:cNvPr id="20" name="墨迹 19">
                <a:extLst>
                  <a:ext uri="{FF2B5EF4-FFF2-40B4-BE49-F238E27FC236}">
                    <a16:creationId xmlns:a16="http://schemas.microsoft.com/office/drawing/2014/main" id="{2D495C36-1C2F-3F2E-9966-4ECBA08A88AC}"/>
                  </a:ext>
                </a:extLst>
              </p:cNvPr>
              <p:cNvPicPr/>
              <p:nvPr/>
            </p:nvPicPr>
            <p:blipFill>
              <a:blip r:embed="rId4"/>
              <a:stretch>
                <a:fillRect/>
              </a:stretch>
            </p:blipFill>
            <p:spPr>
              <a:xfrm>
                <a:off x="6620690" y="1753541"/>
                <a:ext cx="12600" cy="12600"/>
              </a:xfrm>
              <a:prstGeom prst="rect">
                <a:avLst/>
              </a:prstGeom>
            </p:spPr>
          </p:pic>
        </mc:Fallback>
      </mc:AlternateContent>
      <p:pic>
        <p:nvPicPr>
          <p:cNvPr id="22" name="图片 21">
            <a:extLst>
              <a:ext uri="{FF2B5EF4-FFF2-40B4-BE49-F238E27FC236}">
                <a16:creationId xmlns:a16="http://schemas.microsoft.com/office/drawing/2014/main" id="{A73B91BB-37CD-2FF4-DBBC-CC10ED0B28D0}"/>
              </a:ext>
            </a:extLst>
          </p:cNvPr>
          <p:cNvPicPr>
            <a:picLocks noChangeAspect="1"/>
          </p:cNvPicPr>
          <p:nvPr/>
        </p:nvPicPr>
        <p:blipFill>
          <a:blip r:embed="rId5"/>
          <a:stretch>
            <a:fillRect/>
          </a:stretch>
        </p:blipFill>
        <p:spPr>
          <a:xfrm>
            <a:off x="4268715" y="110676"/>
            <a:ext cx="7911937" cy="5365892"/>
          </a:xfrm>
          <a:prstGeom prst="rect">
            <a:avLst/>
          </a:prstGeom>
        </p:spPr>
      </p:pic>
      <p:sp>
        <p:nvSpPr>
          <p:cNvPr id="23" name="文本框 22">
            <a:extLst>
              <a:ext uri="{FF2B5EF4-FFF2-40B4-BE49-F238E27FC236}">
                <a16:creationId xmlns:a16="http://schemas.microsoft.com/office/drawing/2014/main" id="{76B65C90-C88F-430D-7621-F6F8C9A34B0A}"/>
              </a:ext>
            </a:extLst>
          </p:cNvPr>
          <p:cNvSpPr txBox="1"/>
          <p:nvPr/>
        </p:nvSpPr>
        <p:spPr>
          <a:xfrm>
            <a:off x="3942735" y="5565058"/>
            <a:ext cx="8236837" cy="1200329"/>
          </a:xfrm>
          <a:prstGeom prst="rect">
            <a:avLst/>
          </a:prstGeom>
          <a:noFill/>
        </p:spPr>
        <p:txBody>
          <a:bodyPr wrap="square" rtlCol="0">
            <a:spAutoFit/>
          </a:bodyPr>
          <a:lstStyle/>
          <a:p>
            <a:r>
              <a:rPr lang="zh-CN" altLang="en-US" sz="3600" dirty="0">
                <a:highlight>
                  <a:srgbClr val="FFFF00"/>
                </a:highlight>
              </a:rPr>
              <a:t>指令拆分成上图所示的阶段，我们需要通过硬件设计实现我们想要完成的操作</a:t>
            </a:r>
          </a:p>
        </p:txBody>
      </p:sp>
    </p:spTree>
    <p:extLst>
      <p:ext uri="{BB962C8B-B14F-4D97-AF65-F5344CB8AC3E}">
        <p14:creationId xmlns:p14="http://schemas.microsoft.com/office/powerpoint/2010/main" val="291193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AEA9287-CE08-D338-8D32-1FD92FE6A877}"/>
              </a:ext>
            </a:extLst>
          </p:cNvPr>
          <p:cNvSpPr>
            <a:spLocks noGrp="1"/>
          </p:cNvSpPr>
          <p:nvPr>
            <p:ph idx="1"/>
          </p:nvPr>
        </p:nvSpPr>
        <p:spPr>
          <a:xfrm>
            <a:off x="3864077" y="909485"/>
            <a:ext cx="8445910" cy="5948515"/>
          </a:xfrm>
        </p:spPr>
        <p:txBody>
          <a:bodyPr>
            <a:normAutofit fontScale="77500" lnSpcReduction="20000"/>
          </a:bodyPr>
          <a:lstStyle/>
          <a:p>
            <a:r>
              <a:rPr lang="en-US" altLang="zh-CN" sz="3600" dirty="0" err="1"/>
              <a:t>icode</a:t>
            </a:r>
            <a:r>
              <a:rPr lang="en-US" altLang="zh-CN" sz="3600" dirty="0"/>
              <a:t>:</a:t>
            </a:r>
            <a:r>
              <a:rPr lang="zh-CN" altLang="en-US" sz="3600" dirty="0"/>
              <a:t>指令代码（</a:t>
            </a:r>
            <a:r>
              <a:rPr lang="en-US" altLang="zh-CN" sz="3600" dirty="0"/>
              <a:t>0-b</a:t>
            </a:r>
            <a:r>
              <a:rPr lang="zh-CN" altLang="en-US" sz="3600" dirty="0"/>
              <a:t>）</a:t>
            </a:r>
            <a:endParaRPr lang="en-US" altLang="zh-CN" sz="3600" dirty="0"/>
          </a:p>
          <a:p>
            <a:r>
              <a:rPr lang="en-US" altLang="zh-CN" sz="3600" dirty="0" err="1"/>
              <a:t>ifun</a:t>
            </a:r>
            <a:r>
              <a:rPr lang="en-US" altLang="zh-CN" sz="3600" dirty="0"/>
              <a:t>:</a:t>
            </a:r>
            <a:r>
              <a:rPr lang="zh-CN" altLang="en-US" sz="3600" dirty="0"/>
              <a:t>指令功能</a:t>
            </a:r>
            <a:endParaRPr lang="en-US" altLang="zh-CN" sz="3600" dirty="0"/>
          </a:p>
          <a:p>
            <a:r>
              <a:rPr lang="en-US" altLang="zh-CN" sz="3600" dirty="0" err="1"/>
              <a:t>valC</a:t>
            </a:r>
            <a:r>
              <a:rPr lang="en-US" altLang="zh-CN" sz="3600" dirty="0"/>
              <a:t>:</a:t>
            </a:r>
            <a:r>
              <a:rPr lang="zh-CN" altLang="en-US" sz="3600" dirty="0"/>
              <a:t>读入的常数</a:t>
            </a:r>
            <a:endParaRPr lang="en-US" altLang="zh-CN" sz="3600" dirty="0"/>
          </a:p>
          <a:p>
            <a:r>
              <a:rPr lang="en-US" altLang="zh-CN" sz="3600" dirty="0" err="1"/>
              <a:t>valP</a:t>
            </a:r>
            <a:r>
              <a:rPr lang="en-US" altLang="zh-CN" sz="3600" dirty="0"/>
              <a:t>:</a:t>
            </a:r>
            <a:r>
              <a:rPr lang="zh-CN" altLang="en-US" sz="3600" dirty="0"/>
              <a:t>保存下条指令的地址</a:t>
            </a:r>
            <a:endParaRPr lang="en-US" altLang="zh-CN" sz="3600" dirty="0"/>
          </a:p>
          <a:p>
            <a:r>
              <a:rPr lang="en-US" altLang="zh-CN" sz="3600" dirty="0" err="1"/>
              <a:t>srcA,srcB</a:t>
            </a:r>
            <a:r>
              <a:rPr lang="zh-CN" altLang="en-US" sz="3600" dirty="0"/>
              <a:t>：某个寄存器或者为空</a:t>
            </a:r>
            <a:endParaRPr lang="en-US" altLang="zh-CN" sz="3600" dirty="0"/>
          </a:p>
          <a:p>
            <a:r>
              <a:rPr lang="en-US" altLang="zh-CN" sz="3600" dirty="0" err="1"/>
              <a:t>valA</a:t>
            </a:r>
            <a:r>
              <a:rPr lang="en-US" altLang="zh-CN" sz="3600" dirty="0"/>
              <a:t>/B:</a:t>
            </a:r>
            <a:r>
              <a:rPr lang="zh-CN" altLang="en-US" sz="3600" dirty="0"/>
              <a:t>从</a:t>
            </a:r>
            <a:r>
              <a:rPr lang="en-US" altLang="zh-CN" sz="3600" dirty="0" err="1"/>
              <a:t>srcA,srcB</a:t>
            </a:r>
            <a:r>
              <a:rPr lang="zh-CN" altLang="en-US" sz="3600" dirty="0"/>
              <a:t>中读出的数</a:t>
            </a:r>
            <a:endParaRPr lang="en-US" altLang="zh-CN" sz="3600" dirty="0"/>
          </a:p>
          <a:p>
            <a:r>
              <a:rPr lang="en-US" altLang="zh-CN" sz="3600" dirty="0" err="1"/>
              <a:t>valE</a:t>
            </a:r>
            <a:r>
              <a:rPr lang="en-US" altLang="zh-CN" sz="3600" dirty="0"/>
              <a:t>:</a:t>
            </a:r>
            <a:r>
              <a:rPr lang="zh-CN" altLang="en-US" sz="3600" dirty="0"/>
              <a:t>经过</a:t>
            </a:r>
            <a:r>
              <a:rPr lang="en-US" altLang="zh-CN" sz="3600" dirty="0"/>
              <a:t>ALU</a:t>
            </a:r>
            <a:r>
              <a:rPr lang="zh-CN" altLang="en-US" sz="3600" dirty="0"/>
              <a:t>得到的值</a:t>
            </a:r>
            <a:endParaRPr lang="en-US" altLang="zh-CN" sz="3600" dirty="0"/>
          </a:p>
          <a:p>
            <a:r>
              <a:rPr lang="en-US" altLang="zh-CN" sz="3600" dirty="0" err="1"/>
              <a:t>Cond.codes</a:t>
            </a:r>
            <a:r>
              <a:rPr lang="en-US" altLang="zh-CN" sz="3600" dirty="0"/>
              <a:t>:</a:t>
            </a:r>
            <a:r>
              <a:rPr lang="zh-CN" altLang="en-US" sz="3600" dirty="0"/>
              <a:t>修改条件码（</a:t>
            </a:r>
            <a:r>
              <a:rPr lang="en-US" altLang="zh-CN" sz="3600" dirty="0"/>
              <a:t>Y86</a:t>
            </a:r>
            <a:r>
              <a:rPr lang="zh-CN" altLang="en-US" sz="3600" dirty="0"/>
              <a:t>中只在有整数操作时进行）</a:t>
            </a:r>
            <a:endParaRPr lang="en-US" altLang="zh-CN" sz="3600" dirty="0"/>
          </a:p>
          <a:p>
            <a:r>
              <a:rPr lang="en-US" altLang="zh-CN" sz="3600" dirty="0"/>
              <a:t>Read/Write:</a:t>
            </a:r>
            <a:r>
              <a:rPr lang="zh-CN" altLang="en-US" sz="3600" dirty="0"/>
              <a:t>将前述的某个值写入某内存地址或者从某地址中读出</a:t>
            </a:r>
            <a:r>
              <a:rPr lang="en-US" altLang="zh-CN" sz="3600" dirty="0" err="1"/>
              <a:t>valM</a:t>
            </a:r>
            <a:r>
              <a:rPr lang="zh-CN" altLang="en-US" sz="3600" dirty="0"/>
              <a:t>。</a:t>
            </a:r>
            <a:endParaRPr lang="en-US" altLang="zh-CN" sz="3600" dirty="0"/>
          </a:p>
          <a:p>
            <a:r>
              <a:rPr lang="en-US" altLang="zh-CN" sz="3600" dirty="0" err="1"/>
              <a:t>dstE</a:t>
            </a:r>
            <a:r>
              <a:rPr lang="en-US" altLang="zh-CN" sz="3600" dirty="0"/>
              <a:t>:</a:t>
            </a:r>
            <a:r>
              <a:rPr lang="zh-CN" altLang="en-US" sz="3600" dirty="0"/>
              <a:t>根据指令内容</a:t>
            </a:r>
            <a:r>
              <a:rPr lang="en-US" altLang="zh-CN" sz="3600" dirty="0" err="1"/>
              <a:t>valE</a:t>
            </a:r>
            <a:r>
              <a:rPr lang="zh-CN" altLang="en-US" sz="3600" dirty="0"/>
              <a:t>应当被写入的寄存器</a:t>
            </a:r>
            <a:endParaRPr lang="en-US" altLang="zh-CN" sz="3600" dirty="0"/>
          </a:p>
          <a:p>
            <a:r>
              <a:rPr lang="en-US" altLang="zh-CN" sz="3600" dirty="0" err="1"/>
              <a:t>dstM</a:t>
            </a:r>
            <a:r>
              <a:rPr lang="en-US" altLang="zh-CN" sz="3600" dirty="0"/>
              <a:t>:</a:t>
            </a:r>
            <a:r>
              <a:rPr lang="zh-CN" altLang="en-US" sz="3600" dirty="0"/>
              <a:t>根据指令内容</a:t>
            </a:r>
            <a:r>
              <a:rPr lang="en-US" altLang="zh-CN" sz="3600" dirty="0" err="1"/>
              <a:t>valM</a:t>
            </a:r>
            <a:r>
              <a:rPr lang="zh-CN" altLang="en-US" sz="3600" dirty="0"/>
              <a:t>应当被写入的寄存器</a:t>
            </a:r>
            <a:endParaRPr lang="en-US" altLang="zh-CN" sz="3600" dirty="0"/>
          </a:p>
          <a:p>
            <a:r>
              <a:rPr lang="en-US" altLang="zh-CN" sz="3600" dirty="0"/>
              <a:t>PC</a:t>
            </a:r>
            <a:r>
              <a:rPr lang="zh-CN" altLang="en-US" sz="3600" dirty="0"/>
              <a:t>：保存下一条</a:t>
            </a:r>
            <a:r>
              <a:rPr lang="zh-CN" altLang="en-US" sz="3600" dirty="0">
                <a:highlight>
                  <a:srgbClr val="FFFF00"/>
                </a:highlight>
              </a:rPr>
              <a:t>要执行</a:t>
            </a:r>
            <a:r>
              <a:rPr lang="zh-CN" altLang="en-US" sz="3600" dirty="0"/>
              <a:t>指令的地址</a:t>
            </a:r>
            <a:endParaRPr lang="en-US" altLang="zh-CN" sz="3600" dirty="0"/>
          </a:p>
          <a:p>
            <a:endParaRPr lang="zh-CN" altLang="en-US" dirty="0"/>
          </a:p>
        </p:txBody>
      </p:sp>
      <p:pic>
        <p:nvPicPr>
          <p:cNvPr id="4" name="图片 3">
            <a:extLst>
              <a:ext uri="{FF2B5EF4-FFF2-40B4-BE49-F238E27FC236}">
                <a16:creationId xmlns:a16="http://schemas.microsoft.com/office/drawing/2014/main" id="{12672C73-BF70-EA7C-76CA-6194655D7FBD}"/>
              </a:ext>
            </a:extLst>
          </p:cNvPr>
          <p:cNvPicPr>
            <a:picLocks noChangeAspect="1"/>
          </p:cNvPicPr>
          <p:nvPr/>
        </p:nvPicPr>
        <p:blipFill rotWithShape="1">
          <a:blip r:embed="rId2"/>
          <a:srcRect r="58245" b="13330"/>
          <a:stretch/>
        </p:blipFill>
        <p:spPr>
          <a:xfrm>
            <a:off x="-20637" y="585018"/>
            <a:ext cx="3884714" cy="6272982"/>
          </a:xfrm>
          <a:prstGeom prst="rect">
            <a:avLst/>
          </a:prstGeom>
        </p:spPr>
      </p:pic>
      <p:sp>
        <p:nvSpPr>
          <p:cNvPr id="5" name="文本框 4">
            <a:extLst>
              <a:ext uri="{FF2B5EF4-FFF2-40B4-BE49-F238E27FC236}">
                <a16:creationId xmlns:a16="http://schemas.microsoft.com/office/drawing/2014/main" id="{48C73C94-96D9-4A34-23F1-6F459691E99D}"/>
              </a:ext>
            </a:extLst>
          </p:cNvPr>
          <p:cNvSpPr txBox="1"/>
          <p:nvPr/>
        </p:nvSpPr>
        <p:spPr>
          <a:xfrm>
            <a:off x="167148" y="39366"/>
            <a:ext cx="4801314" cy="707886"/>
          </a:xfrm>
          <a:prstGeom prst="rect">
            <a:avLst/>
          </a:prstGeom>
          <a:noFill/>
        </p:spPr>
        <p:txBody>
          <a:bodyPr wrap="none" rtlCol="0">
            <a:spAutoFit/>
          </a:bodyPr>
          <a:lstStyle/>
          <a:p>
            <a:r>
              <a:rPr lang="zh-CN" altLang="en-US" sz="4000" b="1" dirty="0">
                <a:highlight>
                  <a:srgbClr val="00FFFF"/>
                </a:highlight>
              </a:rPr>
              <a:t>各个值、操作的含义</a:t>
            </a:r>
          </a:p>
        </p:txBody>
      </p:sp>
    </p:spTree>
    <p:extLst>
      <p:ext uri="{BB962C8B-B14F-4D97-AF65-F5344CB8AC3E}">
        <p14:creationId xmlns:p14="http://schemas.microsoft.com/office/powerpoint/2010/main" val="4280492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7A0D068F-5908-BF3C-615F-4F2C76976FA3}"/>
              </a:ext>
            </a:extLst>
          </p:cNvPr>
          <p:cNvPicPr>
            <a:picLocks noChangeAspect="1"/>
          </p:cNvPicPr>
          <p:nvPr/>
        </p:nvPicPr>
        <p:blipFill>
          <a:blip r:embed="rId2"/>
          <a:stretch>
            <a:fillRect/>
          </a:stretch>
        </p:blipFill>
        <p:spPr>
          <a:xfrm>
            <a:off x="0" y="110675"/>
            <a:ext cx="4409440" cy="6382199"/>
          </a:xfrm>
          <a:prstGeom prst="rect">
            <a:avLst/>
          </a:prstGeom>
        </p:spPr>
      </p:pic>
      <p:sp>
        <p:nvSpPr>
          <p:cNvPr id="5" name="文本框 4">
            <a:extLst>
              <a:ext uri="{FF2B5EF4-FFF2-40B4-BE49-F238E27FC236}">
                <a16:creationId xmlns:a16="http://schemas.microsoft.com/office/drawing/2014/main" id="{B1B6CBFB-B181-987C-A818-ED9411FAC46F}"/>
              </a:ext>
            </a:extLst>
          </p:cNvPr>
          <p:cNvSpPr txBox="1"/>
          <p:nvPr/>
        </p:nvSpPr>
        <p:spPr>
          <a:xfrm>
            <a:off x="4866968" y="365126"/>
            <a:ext cx="7059561" cy="6001643"/>
          </a:xfrm>
          <a:prstGeom prst="rect">
            <a:avLst/>
          </a:prstGeom>
          <a:noFill/>
        </p:spPr>
        <p:txBody>
          <a:bodyPr wrap="square" rtlCol="0">
            <a:spAutoFit/>
          </a:bodyPr>
          <a:lstStyle/>
          <a:p>
            <a:r>
              <a:rPr lang="en-US" altLang="zh-CN" sz="3200" dirty="0"/>
              <a:t>Stat:</a:t>
            </a:r>
          </a:p>
          <a:p>
            <a:r>
              <a:rPr lang="en-US" altLang="zh-CN" sz="3200" dirty="0"/>
              <a:t>1 AOK </a:t>
            </a:r>
            <a:r>
              <a:rPr lang="zh-CN" altLang="en-US" sz="3200" dirty="0"/>
              <a:t>正常操作</a:t>
            </a:r>
            <a:endParaRPr lang="en-US" altLang="zh-CN" sz="3200" dirty="0"/>
          </a:p>
          <a:p>
            <a:r>
              <a:rPr lang="en-US" altLang="zh-CN" sz="3200" dirty="0"/>
              <a:t>2 HLT </a:t>
            </a:r>
            <a:r>
              <a:rPr lang="zh-CN" altLang="en-US" sz="3200" dirty="0"/>
              <a:t>遇到</a:t>
            </a:r>
            <a:r>
              <a:rPr lang="en-US" altLang="zh-CN" sz="3200" dirty="0"/>
              <a:t>halt</a:t>
            </a:r>
            <a:r>
              <a:rPr lang="zh-CN" altLang="en-US" sz="3200" dirty="0"/>
              <a:t>指令</a:t>
            </a:r>
            <a:endParaRPr lang="en-US" altLang="zh-CN" sz="3200" dirty="0"/>
          </a:p>
          <a:p>
            <a:r>
              <a:rPr lang="en-US" altLang="zh-CN" sz="3200" dirty="0"/>
              <a:t>3 ADR </a:t>
            </a:r>
            <a:r>
              <a:rPr lang="zh-CN" altLang="en-US" sz="3200" dirty="0"/>
              <a:t>遇到非法地址</a:t>
            </a:r>
            <a:endParaRPr lang="en-US" altLang="zh-CN" sz="3200" dirty="0"/>
          </a:p>
          <a:p>
            <a:r>
              <a:rPr lang="en-US" altLang="zh-CN" sz="3200" dirty="0"/>
              <a:t>4 INS </a:t>
            </a:r>
            <a:r>
              <a:rPr lang="zh-CN" altLang="en-US" sz="3200" dirty="0"/>
              <a:t>遇到非法指令</a:t>
            </a:r>
            <a:endParaRPr lang="en-US" altLang="zh-CN" sz="3200" dirty="0"/>
          </a:p>
          <a:p>
            <a:r>
              <a:rPr lang="en-US" altLang="zh-CN" sz="3200" dirty="0"/>
              <a:t>CC</a:t>
            </a:r>
            <a:r>
              <a:rPr lang="zh-CN" altLang="en-US" sz="3200" dirty="0"/>
              <a:t>：</a:t>
            </a:r>
            <a:endParaRPr lang="en-US" altLang="zh-CN" sz="3200" dirty="0"/>
          </a:p>
          <a:p>
            <a:r>
              <a:rPr lang="en-US" altLang="zh-CN" sz="3200" dirty="0"/>
              <a:t>ZF</a:t>
            </a:r>
            <a:r>
              <a:rPr lang="zh-CN" altLang="en-US" sz="3200" dirty="0"/>
              <a:t>：</a:t>
            </a:r>
            <a:r>
              <a:rPr lang="en-US" altLang="zh-CN" sz="3200" dirty="0"/>
              <a:t>0</a:t>
            </a:r>
          </a:p>
          <a:p>
            <a:r>
              <a:rPr lang="en-US" altLang="zh-CN" sz="3200" dirty="0"/>
              <a:t>SF</a:t>
            </a:r>
            <a:r>
              <a:rPr lang="zh-CN" altLang="en-US" sz="3200" dirty="0"/>
              <a:t>：</a:t>
            </a:r>
            <a:r>
              <a:rPr lang="en-US" altLang="zh-CN" sz="3200" dirty="0"/>
              <a:t>&lt;0</a:t>
            </a:r>
          </a:p>
          <a:p>
            <a:r>
              <a:rPr lang="en-US" altLang="zh-CN" sz="3200" dirty="0"/>
              <a:t>OF:</a:t>
            </a:r>
            <a:r>
              <a:rPr lang="zh-CN" altLang="en-US" sz="3200" dirty="0"/>
              <a:t>有符号溢出</a:t>
            </a:r>
            <a:endParaRPr lang="en-US" altLang="zh-CN" sz="3200" dirty="0"/>
          </a:p>
          <a:p>
            <a:r>
              <a:rPr lang="en-US" altLang="zh-CN" sz="3200" dirty="0"/>
              <a:t>SF </a:t>
            </a:r>
            <a:r>
              <a:rPr lang="en-US" altLang="zh-CN" sz="3200" dirty="0" err="1"/>
              <a:t>xor</a:t>
            </a:r>
            <a:r>
              <a:rPr lang="en-US" altLang="zh-CN" sz="3200" dirty="0"/>
              <a:t> OF :</a:t>
            </a:r>
            <a:r>
              <a:rPr lang="zh-CN" altLang="en-US" sz="3200" dirty="0"/>
              <a:t>判断有符号数是否小于</a:t>
            </a:r>
            <a:r>
              <a:rPr lang="en-US" altLang="zh-CN" sz="3200" dirty="0"/>
              <a:t>0</a:t>
            </a:r>
          </a:p>
          <a:p>
            <a:r>
              <a:rPr lang="zh-CN" altLang="en-US" sz="3200" dirty="0"/>
              <a:t>寄存器：</a:t>
            </a:r>
            <a:r>
              <a:rPr lang="en-US" altLang="zh-CN" sz="3200" dirty="0"/>
              <a:t>8</a:t>
            </a:r>
            <a:r>
              <a:rPr lang="zh-CN" altLang="en-US" sz="3200" dirty="0"/>
              <a:t>字节的数</a:t>
            </a:r>
            <a:endParaRPr lang="en-US" altLang="zh-CN" sz="3200" dirty="0"/>
          </a:p>
          <a:p>
            <a:r>
              <a:rPr lang="en-US" altLang="zh-CN" sz="3200" dirty="0"/>
              <a:t>PC</a:t>
            </a:r>
            <a:r>
              <a:rPr lang="zh-CN" altLang="en-US" sz="3200" dirty="0"/>
              <a:t>：下一条</a:t>
            </a:r>
            <a:r>
              <a:rPr lang="zh-CN" altLang="en-US" sz="3200" dirty="0">
                <a:highlight>
                  <a:srgbClr val="FFFF00"/>
                </a:highlight>
              </a:rPr>
              <a:t>要执行</a:t>
            </a:r>
            <a:r>
              <a:rPr lang="zh-CN" altLang="en-US" sz="3200" dirty="0"/>
              <a:t>指令的地址</a:t>
            </a:r>
          </a:p>
        </p:txBody>
      </p:sp>
    </p:spTree>
    <p:extLst>
      <p:ext uri="{BB962C8B-B14F-4D97-AF65-F5344CB8AC3E}">
        <p14:creationId xmlns:p14="http://schemas.microsoft.com/office/powerpoint/2010/main" val="2106026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19467-B59D-C067-AEB2-64415D5EF209}"/>
              </a:ext>
            </a:extLst>
          </p:cNvPr>
          <p:cNvSpPr>
            <a:spLocks noGrp="1"/>
          </p:cNvSpPr>
          <p:nvPr>
            <p:ph type="title"/>
          </p:nvPr>
        </p:nvSpPr>
        <p:spPr>
          <a:xfrm>
            <a:off x="206477" y="819457"/>
            <a:ext cx="5216608" cy="2476144"/>
          </a:xfrm>
        </p:spPr>
        <p:txBody>
          <a:bodyPr>
            <a:normAutofit fontScale="90000"/>
          </a:bodyPr>
          <a:lstStyle/>
          <a:p>
            <a:br>
              <a:rPr lang="en-US" altLang="zh-CN" sz="3600" dirty="0">
                <a:latin typeface="+mn-ea"/>
                <a:ea typeface="+mn-ea"/>
              </a:rPr>
            </a:br>
            <a:br>
              <a:rPr lang="en-US" altLang="zh-CN" sz="3600" dirty="0">
                <a:latin typeface="+mn-ea"/>
                <a:ea typeface="+mn-ea"/>
              </a:rPr>
            </a:br>
            <a:br>
              <a:rPr lang="en-US" altLang="zh-CN" sz="3600" dirty="0">
                <a:latin typeface="+mn-ea"/>
                <a:ea typeface="+mn-ea"/>
              </a:rPr>
            </a:br>
            <a:r>
              <a:rPr lang="en-US" altLang="zh-CN" sz="4900" dirty="0">
                <a:highlight>
                  <a:srgbClr val="FFFF00"/>
                </a:highlight>
                <a:latin typeface="+mn-ea"/>
                <a:ea typeface="+mn-ea"/>
              </a:rPr>
              <a:t>SEQ</a:t>
            </a:r>
            <a:r>
              <a:rPr lang="zh-CN" altLang="en-US" sz="4900" dirty="0">
                <a:highlight>
                  <a:srgbClr val="FFFF00"/>
                </a:highlight>
                <a:latin typeface="+mn-ea"/>
                <a:ea typeface="+mn-ea"/>
              </a:rPr>
              <a:t>的实现以及时序：</a:t>
            </a:r>
            <a:br>
              <a:rPr lang="en-US" altLang="zh-CN" sz="3600" dirty="0">
                <a:latin typeface="+mn-ea"/>
                <a:ea typeface="+mn-ea"/>
              </a:rPr>
            </a:br>
            <a:r>
              <a:rPr lang="zh-CN" altLang="en-US" sz="3600" dirty="0">
                <a:latin typeface="+mn-ea"/>
                <a:ea typeface="+mn-ea"/>
              </a:rPr>
              <a:t>组合逻辑；</a:t>
            </a:r>
            <a:br>
              <a:rPr lang="en-US" altLang="zh-CN" sz="3600" dirty="0">
                <a:latin typeface="+mn-ea"/>
                <a:ea typeface="+mn-ea"/>
              </a:rPr>
            </a:br>
            <a:r>
              <a:rPr lang="zh-CN" altLang="en-US" sz="3600" dirty="0">
                <a:latin typeface="+mn-ea"/>
                <a:ea typeface="+mn-ea"/>
              </a:rPr>
              <a:t>时钟寄存器（程序计数器和条件码寄存器）；</a:t>
            </a:r>
            <a:br>
              <a:rPr lang="en-US" altLang="zh-CN" sz="3600" dirty="0">
                <a:latin typeface="+mn-ea"/>
                <a:ea typeface="+mn-ea"/>
              </a:rPr>
            </a:br>
            <a:r>
              <a:rPr lang="zh-CN" altLang="en-US" sz="3600" dirty="0">
                <a:latin typeface="+mn-ea"/>
                <a:ea typeface="+mn-ea"/>
              </a:rPr>
              <a:t>随机访问存储器（寄存器文件，指令内存，数据内存）；</a:t>
            </a:r>
            <a:br>
              <a:rPr lang="en-US" altLang="zh-CN" sz="3600" dirty="0">
                <a:latin typeface="+mn-ea"/>
                <a:ea typeface="+mn-ea"/>
              </a:rPr>
            </a:br>
            <a:br>
              <a:rPr lang="en-US" altLang="zh-CN" sz="3600" dirty="0">
                <a:latin typeface="+mn-ea"/>
                <a:ea typeface="+mn-ea"/>
              </a:rPr>
            </a:br>
            <a:r>
              <a:rPr lang="zh-CN" altLang="en-US" sz="3600" dirty="0">
                <a:latin typeface="+mn-ea"/>
                <a:ea typeface="+mn-ea"/>
              </a:rPr>
              <a:t>其中程序计数器，条件码寄存器，寄存器文件，数据内存是状态单元</a:t>
            </a:r>
          </a:p>
        </p:txBody>
      </p:sp>
      <p:pic>
        <p:nvPicPr>
          <p:cNvPr id="6" name="图片 5">
            <a:extLst>
              <a:ext uri="{FF2B5EF4-FFF2-40B4-BE49-F238E27FC236}">
                <a16:creationId xmlns:a16="http://schemas.microsoft.com/office/drawing/2014/main" id="{2FC0DC03-EFCB-AF0D-E5B8-F727C6C959A3}"/>
              </a:ext>
            </a:extLst>
          </p:cNvPr>
          <p:cNvPicPr>
            <a:picLocks noChangeAspect="1"/>
          </p:cNvPicPr>
          <p:nvPr/>
        </p:nvPicPr>
        <p:blipFill>
          <a:blip r:embed="rId2"/>
          <a:stretch>
            <a:fillRect/>
          </a:stretch>
        </p:blipFill>
        <p:spPr>
          <a:xfrm>
            <a:off x="6243485" y="73741"/>
            <a:ext cx="5742038" cy="3132801"/>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墨迹 6">
                <a:extLst>
                  <a:ext uri="{FF2B5EF4-FFF2-40B4-BE49-F238E27FC236}">
                    <a16:creationId xmlns:a16="http://schemas.microsoft.com/office/drawing/2014/main" id="{9DA5E6D0-F047-EBEF-67A3-70E702EB5C7D}"/>
                  </a:ext>
                </a:extLst>
              </p14:cNvPr>
              <p14:cNvContentPartPr/>
              <p14:nvPr/>
            </p14:nvContentPartPr>
            <p14:xfrm>
              <a:off x="6212450" y="2442941"/>
              <a:ext cx="475200" cy="594720"/>
            </p14:xfrm>
          </p:contentPart>
        </mc:Choice>
        <mc:Fallback xmlns="">
          <p:pic>
            <p:nvPicPr>
              <p:cNvPr id="7" name="墨迹 6">
                <a:extLst>
                  <a:ext uri="{FF2B5EF4-FFF2-40B4-BE49-F238E27FC236}">
                    <a16:creationId xmlns:a16="http://schemas.microsoft.com/office/drawing/2014/main" id="{9DA5E6D0-F047-EBEF-67A3-70E702EB5C7D}"/>
                  </a:ext>
                </a:extLst>
              </p:cNvPr>
              <p:cNvPicPr/>
              <p:nvPr/>
            </p:nvPicPr>
            <p:blipFill>
              <a:blip r:embed="rId4"/>
              <a:stretch>
                <a:fillRect/>
              </a:stretch>
            </p:blipFill>
            <p:spPr>
              <a:xfrm>
                <a:off x="6203450" y="2433941"/>
                <a:ext cx="492840" cy="612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墨迹 7">
                <a:extLst>
                  <a:ext uri="{FF2B5EF4-FFF2-40B4-BE49-F238E27FC236}">
                    <a16:creationId xmlns:a16="http://schemas.microsoft.com/office/drawing/2014/main" id="{7B5B9E80-22A6-D6A6-9858-8F937A9088E0}"/>
                  </a:ext>
                </a:extLst>
              </p14:cNvPr>
              <p14:cNvContentPartPr/>
              <p14:nvPr/>
            </p14:nvContentPartPr>
            <p14:xfrm>
              <a:off x="6322250" y="2257181"/>
              <a:ext cx="335160" cy="580680"/>
            </p14:xfrm>
          </p:contentPart>
        </mc:Choice>
        <mc:Fallback xmlns="">
          <p:pic>
            <p:nvPicPr>
              <p:cNvPr id="8" name="墨迹 7">
                <a:extLst>
                  <a:ext uri="{FF2B5EF4-FFF2-40B4-BE49-F238E27FC236}">
                    <a16:creationId xmlns:a16="http://schemas.microsoft.com/office/drawing/2014/main" id="{7B5B9E80-22A6-D6A6-9858-8F937A9088E0}"/>
                  </a:ext>
                </a:extLst>
              </p:cNvPr>
              <p:cNvPicPr/>
              <p:nvPr/>
            </p:nvPicPr>
            <p:blipFill>
              <a:blip r:embed="rId6"/>
              <a:stretch>
                <a:fillRect/>
              </a:stretch>
            </p:blipFill>
            <p:spPr>
              <a:xfrm>
                <a:off x="6313250" y="2248541"/>
                <a:ext cx="352800" cy="598320"/>
              </a:xfrm>
              <a:prstGeom prst="rect">
                <a:avLst/>
              </a:prstGeom>
            </p:spPr>
          </p:pic>
        </mc:Fallback>
      </mc:AlternateContent>
      <p:grpSp>
        <p:nvGrpSpPr>
          <p:cNvPr id="14" name="组合 13">
            <a:extLst>
              <a:ext uri="{FF2B5EF4-FFF2-40B4-BE49-F238E27FC236}">
                <a16:creationId xmlns:a16="http://schemas.microsoft.com/office/drawing/2014/main" id="{E3C9E7E8-C679-25A3-E217-66C3BF2E533C}"/>
              </a:ext>
            </a:extLst>
          </p:cNvPr>
          <p:cNvGrpSpPr/>
          <p:nvPr/>
        </p:nvGrpSpPr>
        <p:grpSpPr>
          <a:xfrm>
            <a:off x="6282650" y="2654261"/>
            <a:ext cx="446040" cy="728640"/>
            <a:chOff x="6282650" y="2654261"/>
            <a:chExt cx="446040" cy="728640"/>
          </a:xfrm>
        </p:grpSpPr>
        <mc:AlternateContent xmlns:mc="http://schemas.openxmlformats.org/markup-compatibility/2006" xmlns:p14="http://schemas.microsoft.com/office/powerpoint/2010/main">
          <mc:Choice Requires="p14">
            <p:contentPart p14:bwMode="auto" r:id="rId7">
              <p14:nvContentPartPr>
                <p14:cNvPr id="9" name="墨迹 8">
                  <a:extLst>
                    <a:ext uri="{FF2B5EF4-FFF2-40B4-BE49-F238E27FC236}">
                      <a16:creationId xmlns:a16="http://schemas.microsoft.com/office/drawing/2014/main" id="{D1BAFFA9-D4AB-3B9F-55C5-320A62C53AAB}"/>
                    </a:ext>
                  </a:extLst>
                </p14:cNvPr>
                <p14:cNvContentPartPr/>
                <p14:nvPr/>
              </p14:nvContentPartPr>
              <p14:xfrm>
                <a:off x="6282650" y="2654261"/>
                <a:ext cx="214920" cy="506520"/>
              </p14:xfrm>
            </p:contentPart>
          </mc:Choice>
          <mc:Fallback xmlns="">
            <p:pic>
              <p:nvPicPr>
                <p:cNvPr id="9" name="墨迹 8">
                  <a:extLst>
                    <a:ext uri="{FF2B5EF4-FFF2-40B4-BE49-F238E27FC236}">
                      <a16:creationId xmlns:a16="http://schemas.microsoft.com/office/drawing/2014/main" id="{D1BAFFA9-D4AB-3B9F-55C5-320A62C53AAB}"/>
                    </a:ext>
                  </a:extLst>
                </p:cNvPr>
                <p:cNvPicPr/>
                <p:nvPr/>
              </p:nvPicPr>
              <p:blipFill>
                <a:blip r:embed="rId8"/>
                <a:stretch>
                  <a:fillRect/>
                </a:stretch>
              </p:blipFill>
              <p:spPr>
                <a:xfrm>
                  <a:off x="6220010" y="2591621"/>
                  <a:ext cx="34056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墨迹 9">
                  <a:extLst>
                    <a:ext uri="{FF2B5EF4-FFF2-40B4-BE49-F238E27FC236}">
                      <a16:creationId xmlns:a16="http://schemas.microsoft.com/office/drawing/2014/main" id="{834A70EC-6ECF-055F-D58D-5B78C5ED0793}"/>
                    </a:ext>
                  </a:extLst>
                </p14:cNvPr>
                <p14:cNvContentPartPr/>
                <p14:nvPr/>
              </p14:nvContentPartPr>
              <p14:xfrm>
                <a:off x="6450050" y="3067181"/>
                <a:ext cx="40320" cy="197640"/>
              </p14:xfrm>
            </p:contentPart>
          </mc:Choice>
          <mc:Fallback xmlns="">
            <p:pic>
              <p:nvPicPr>
                <p:cNvPr id="10" name="墨迹 9">
                  <a:extLst>
                    <a:ext uri="{FF2B5EF4-FFF2-40B4-BE49-F238E27FC236}">
                      <a16:creationId xmlns:a16="http://schemas.microsoft.com/office/drawing/2014/main" id="{834A70EC-6ECF-055F-D58D-5B78C5ED0793}"/>
                    </a:ext>
                  </a:extLst>
                </p:cNvPr>
                <p:cNvPicPr/>
                <p:nvPr/>
              </p:nvPicPr>
              <p:blipFill>
                <a:blip r:embed="rId10"/>
                <a:stretch>
                  <a:fillRect/>
                </a:stretch>
              </p:blipFill>
              <p:spPr>
                <a:xfrm>
                  <a:off x="6387050" y="3004541"/>
                  <a:ext cx="16596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墨迹 10">
                  <a:extLst>
                    <a:ext uri="{FF2B5EF4-FFF2-40B4-BE49-F238E27FC236}">
                      <a16:creationId xmlns:a16="http://schemas.microsoft.com/office/drawing/2014/main" id="{171DB408-B575-2FB3-5FF8-440C6E3D6AF6}"/>
                    </a:ext>
                  </a:extLst>
                </p14:cNvPr>
                <p14:cNvContentPartPr/>
                <p14:nvPr/>
              </p14:nvContentPartPr>
              <p14:xfrm>
                <a:off x="6547970" y="3208301"/>
                <a:ext cx="4320" cy="174600"/>
              </p14:xfrm>
            </p:contentPart>
          </mc:Choice>
          <mc:Fallback xmlns="">
            <p:pic>
              <p:nvPicPr>
                <p:cNvPr id="11" name="墨迹 10">
                  <a:extLst>
                    <a:ext uri="{FF2B5EF4-FFF2-40B4-BE49-F238E27FC236}">
                      <a16:creationId xmlns:a16="http://schemas.microsoft.com/office/drawing/2014/main" id="{171DB408-B575-2FB3-5FF8-440C6E3D6AF6}"/>
                    </a:ext>
                  </a:extLst>
                </p:cNvPr>
                <p:cNvPicPr/>
                <p:nvPr/>
              </p:nvPicPr>
              <p:blipFill>
                <a:blip r:embed="rId12"/>
                <a:stretch>
                  <a:fillRect/>
                </a:stretch>
              </p:blipFill>
              <p:spPr>
                <a:xfrm>
                  <a:off x="6484970" y="3145301"/>
                  <a:ext cx="12996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墨迹 11">
                  <a:extLst>
                    <a:ext uri="{FF2B5EF4-FFF2-40B4-BE49-F238E27FC236}">
                      <a16:creationId xmlns:a16="http://schemas.microsoft.com/office/drawing/2014/main" id="{7EAC31BB-4A28-883B-9CF1-8A5300BAE73E}"/>
                    </a:ext>
                  </a:extLst>
                </p14:cNvPr>
                <p14:cNvContentPartPr/>
                <p14:nvPr/>
              </p14:nvContentPartPr>
              <p14:xfrm>
                <a:off x="6617090" y="3264461"/>
                <a:ext cx="53280" cy="10440"/>
              </p14:xfrm>
            </p:contentPart>
          </mc:Choice>
          <mc:Fallback xmlns="">
            <p:pic>
              <p:nvPicPr>
                <p:cNvPr id="12" name="墨迹 11">
                  <a:extLst>
                    <a:ext uri="{FF2B5EF4-FFF2-40B4-BE49-F238E27FC236}">
                      <a16:creationId xmlns:a16="http://schemas.microsoft.com/office/drawing/2014/main" id="{7EAC31BB-4A28-883B-9CF1-8A5300BAE73E}"/>
                    </a:ext>
                  </a:extLst>
                </p:cNvPr>
                <p:cNvPicPr/>
                <p:nvPr/>
              </p:nvPicPr>
              <p:blipFill>
                <a:blip r:embed="rId14"/>
                <a:stretch>
                  <a:fillRect/>
                </a:stretch>
              </p:blipFill>
              <p:spPr>
                <a:xfrm>
                  <a:off x="6554450" y="3201461"/>
                  <a:ext cx="17892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墨迹 12">
                  <a:extLst>
                    <a:ext uri="{FF2B5EF4-FFF2-40B4-BE49-F238E27FC236}">
                      <a16:creationId xmlns:a16="http://schemas.microsoft.com/office/drawing/2014/main" id="{D418CC9C-B3FF-0E75-B5E4-11F8F3D2E55F}"/>
                    </a:ext>
                  </a:extLst>
                </p14:cNvPr>
                <p14:cNvContentPartPr/>
                <p14:nvPr/>
              </p14:nvContentPartPr>
              <p14:xfrm>
                <a:off x="6725090" y="3274181"/>
                <a:ext cx="3600" cy="360"/>
              </p14:xfrm>
            </p:contentPart>
          </mc:Choice>
          <mc:Fallback xmlns="">
            <p:pic>
              <p:nvPicPr>
                <p:cNvPr id="13" name="墨迹 12">
                  <a:extLst>
                    <a:ext uri="{FF2B5EF4-FFF2-40B4-BE49-F238E27FC236}">
                      <a16:creationId xmlns:a16="http://schemas.microsoft.com/office/drawing/2014/main" id="{D418CC9C-B3FF-0E75-B5E4-11F8F3D2E55F}"/>
                    </a:ext>
                  </a:extLst>
                </p:cNvPr>
                <p:cNvPicPr/>
                <p:nvPr/>
              </p:nvPicPr>
              <p:blipFill>
                <a:blip r:embed="rId16"/>
                <a:stretch>
                  <a:fillRect/>
                </a:stretch>
              </p:blipFill>
              <p:spPr>
                <a:xfrm>
                  <a:off x="6662090" y="3211181"/>
                  <a:ext cx="12924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15" name="墨迹 14">
                <a:extLst>
                  <a:ext uri="{FF2B5EF4-FFF2-40B4-BE49-F238E27FC236}">
                    <a16:creationId xmlns:a16="http://schemas.microsoft.com/office/drawing/2014/main" id="{8396451C-C8B9-EB1E-2701-397944203A0C}"/>
                  </a:ext>
                </a:extLst>
              </p14:cNvPr>
              <p14:cNvContentPartPr/>
              <p14:nvPr/>
            </p14:nvContentPartPr>
            <p14:xfrm>
              <a:off x="6302090" y="2861261"/>
              <a:ext cx="145440" cy="15840"/>
            </p14:xfrm>
          </p:contentPart>
        </mc:Choice>
        <mc:Fallback xmlns="">
          <p:pic>
            <p:nvPicPr>
              <p:cNvPr id="15" name="墨迹 14">
                <a:extLst>
                  <a:ext uri="{FF2B5EF4-FFF2-40B4-BE49-F238E27FC236}">
                    <a16:creationId xmlns:a16="http://schemas.microsoft.com/office/drawing/2014/main" id="{8396451C-C8B9-EB1E-2701-397944203A0C}"/>
                  </a:ext>
                </a:extLst>
              </p:cNvPr>
              <p:cNvPicPr/>
              <p:nvPr/>
            </p:nvPicPr>
            <p:blipFill>
              <a:blip r:embed="rId18"/>
              <a:stretch>
                <a:fillRect/>
              </a:stretch>
            </p:blipFill>
            <p:spPr>
              <a:xfrm>
                <a:off x="6239450" y="2798261"/>
                <a:ext cx="271080" cy="141480"/>
              </a:xfrm>
              <a:prstGeom prst="rect">
                <a:avLst/>
              </a:prstGeom>
            </p:spPr>
          </p:pic>
        </mc:Fallback>
      </mc:AlternateContent>
      <p:pic>
        <p:nvPicPr>
          <p:cNvPr id="17" name="图片 16">
            <a:extLst>
              <a:ext uri="{FF2B5EF4-FFF2-40B4-BE49-F238E27FC236}">
                <a16:creationId xmlns:a16="http://schemas.microsoft.com/office/drawing/2014/main" id="{18DE0C18-ABE2-8407-7C5A-2E0C9BB71714}"/>
              </a:ext>
            </a:extLst>
          </p:cNvPr>
          <p:cNvPicPr>
            <a:picLocks noChangeAspect="1"/>
          </p:cNvPicPr>
          <p:nvPr/>
        </p:nvPicPr>
        <p:blipFill>
          <a:blip r:embed="rId19"/>
          <a:stretch>
            <a:fillRect/>
          </a:stretch>
        </p:blipFill>
        <p:spPr>
          <a:xfrm>
            <a:off x="6194149" y="3322740"/>
            <a:ext cx="5652061" cy="3440638"/>
          </a:xfrm>
          <a:prstGeom prst="rect">
            <a:avLst/>
          </a:prstGeom>
        </p:spPr>
      </p:pic>
    </p:spTree>
    <p:extLst>
      <p:ext uri="{BB962C8B-B14F-4D97-AF65-F5344CB8AC3E}">
        <p14:creationId xmlns:p14="http://schemas.microsoft.com/office/powerpoint/2010/main" val="100402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4F312DD-2AA9-E4F5-1C3B-A76E96E2790E}"/>
              </a:ext>
            </a:extLst>
          </p:cNvPr>
          <p:cNvPicPr>
            <a:picLocks noChangeAspect="1"/>
          </p:cNvPicPr>
          <p:nvPr/>
        </p:nvPicPr>
        <p:blipFill rotWithShape="1">
          <a:blip r:embed="rId2"/>
          <a:srcRect b="60131"/>
          <a:stretch/>
        </p:blipFill>
        <p:spPr>
          <a:xfrm>
            <a:off x="93406" y="1322046"/>
            <a:ext cx="12005187" cy="4626470"/>
          </a:xfrm>
          <a:prstGeom prst="rect">
            <a:avLst/>
          </a:prstGeom>
        </p:spPr>
      </p:pic>
      <p:sp>
        <p:nvSpPr>
          <p:cNvPr id="9" name="文本框 8">
            <a:extLst>
              <a:ext uri="{FF2B5EF4-FFF2-40B4-BE49-F238E27FC236}">
                <a16:creationId xmlns:a16="http://schemas.microsoft.com/office/drawing/2014/main" id="{1D075428-D6E3-1B11-AD15-1A21E4681BE9}"/>
              </a:ext>
            </a:extLst>
          </p:cNvPr>
          <p:cNvSpPr txBox="1"/>
          <p:nvPr/>
        </p:nvSpPr>
        <p:spPr>
          <a:xfrm>
            <a:off x="186813" y="6002593"/>
            <a:ext cx="6744930" cy="584775"/>
          </a:xfrm>
          <a:prstGeom prst="rect">
            <a:avLst/>
          </a:prstGeom>
          <a:noFill/>
        </p:spPr>
        <p:txBody>
          <a:bodyPr wrap="square" rtlCol="0">
            <a:spAutoFit/>
          </a:bodyPr>
          <a:lstStyle/>
          <a:p>
            <a:r>
              <a:rPr lang="zh-CN" altLang="en-US" sz="3200" dirty="0">
                <a:highlight>
                  <a:srgbClr val="FFFF00"/>
                </a:highlight>
              </a:rPr>
              <a:t>例子：</a:t>
            </a:r>
            <a:r>
              <a:rPr lang="en-US" altLang="zh-CN" sz="3200" dirty="0" err="1">
                <a:highlight>
                  <a:srgbClr val="FFFF00"/>
                </a:highlight>
              </a:rPr>
              <a:t>pushq</a:t>
            </a:r>
            <a:r>
              <a:rPr lang="zh-CN" altLang="en-US" sz="3200" dirty="0">
                <a:highlight>
                  <a:srgbClr val="FFFF00"/>
                </a:highlight>
              </a:rPr>
              <a:t>指令，条件码的设置</a:t>
            </a:r>
          </a:p>
        </p:txBody>
      </p:sp>
      <p:sp>
        <p:nvSpPr>
          <p:cNvPr id="10" name="文本框 9">
            <a:extLst>
              <a:ext uri="{FF2B5EF4-FFF2-40B4-BE49-F238E27FC236}">
                <a16:creationId xmlns:a16="http://schemas.microsoft.com/office/drawing/2014/main" id="{677D00CF-FA79-B036-05C5-1A853CE6C8B3}"/>
              </a:ext>
            </a:extLst>
          </p:cNvPr>
          <p:cNvSpPr txBox="1"/>
          <p:nvPr/>
        </p:nvSpPr>
        <p:spPr>
          <a:xfrm>
            <a:off x="491613" y="481781"/>
            <a:ext cx="5034116" cy="646331"/>
          </a:xfrm>
          <a:prstGeom prst="rect">
            <a:avLst/>
          </a:prstGeom>
          <a:noFill/>
        </p:spPr>
        <p:txBody>
          <a:bodyPr wrap="square" rtlCol="0">
            <a:spAutoFit/>
          </a:bodyPr>
          <a:lstStyle/>
          <a:p>
            <a:r>
              <a:rPr lang="zh-CN" altLang="en-US" sz="3600" dirty="0">
                <a:highlight>
                  <a:srgbClr val="FFFF00"/>
                </a:highlight>
              </a:rPr>
              <a:t>时序的实现以及原则</a:t>
            </a:r>
          </a:p>
        </p:txBody>
      </p:sp>
    </p:spTree>
    <p:extLst>
      <p:ext uri="{BB962C8B-B14F-4D97-AF65-F5344CB8AC3E}">
        <p14:creationId xmlns:p14="http://schemas.microsoft.com/office/powerpoint/2010/main" val="41228897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968</TotalTime>
  <Words>1093</Words>
  <Application>Microsoft Office PowerPoint</Application>
  <PresentationFormat>宽屏</PresentationFormat>
  <Paragraphs>139</Paragraphs>
  <Slides>31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31</vt:i4>
      </vt:variant>
    </vt:vector>
  </HeadingPairs>
  <TitlesOfParts>
    <vt:vector size="35" baseType="lpstr">
      <vt:lpstr>等线</vt:lpstr>
      <vt:lpstr>等线 Light</vt:lpstr>
      <vt:lpstr>Arial</vt:lpstr>
      <vt:lpstr>Office 主题​​</vt:lpstr>
      <vt:lpstr>Processor Arch:SEQ</vt:lpstr>
      <vt:lpstr>目录</vt:lpstr>
      <vt:lpstr>PowerPoint 演示文稿</vt:lpstr>
      <vt:lpstr>PowerPoint 演示文稿</vt:lpstr>
      <vt:lpstr>PowerPoint 演示文稿</vt:lpstr>
      <vt:lpstr>PowerPoint 演示文稿</vt:lpstr>
      <vt:lpstr>PowerPoint 演示文稿</vt:lpstr>
      <vt:lpstr>   SEQ的实现以及时序： 组合逻辑； 时钟寄存器（程序计数器和条件码寄存器）； 随机访问存储器（寄存器文件，指令内存，数据内存）；  其中程序计数器，条件码寄存器，寄存器文件，数据内存是状态单元</vt:lpstr>
      <vt:lpstr>PowerPoint 演示文稿</vt:lpstr>
      <vt:lpstr>PowerPoint 演示文稿</vt:lpstr>
      <vt:lpstr>PowerPoint 演示文稿</vt:lpstr>
      <vt:lpstr>PowerPoint 演示文稿</vt:lpstr>
      <vt:lpstr>分阶段实现（HCL）</vt:lpstr>
      <vt:lpstr>PowerPoint 演示文稿</vt:lpstr>
      <vt:lpstr>取指</vt:lpstr>
      <vt:lpstr>译码</vt:lpstr>
      <vt:lpstr>执行</vt:lpstr>
      <vt:lpstr>访存</vt:lpstr>
      <vt:lpstr>写回</vt:lpstr>
      <vt:lpstr>更新PC</vt:lpstr>
      <vt:lpstr>练习</vt:lpstr>
      <vt:lpstr>PowerPoint 演示文稿</vt:lpstr>
      <vt:lpstr>执行下面一条指令：0x100:6001 (已知%rax中是1,%rcx中是2，条件码原来全为0，stat=1） </vt:lpstr>
      <vt:lpstr>译码</vt:lpstr>
      <vt:lpstr>执行</vt:lpstr>
      <vt:lpstr>访存（该指令没有访问内存） 写回</vt:lpstr>
      <vt:lpstr>更新PC</vt:lpstr>
      <vt:lpstr>另一条指令:0x8:50300800000000000000 mrmovq 0x8(%rbx),%rax (%rbx 中存了0x800,0x808后8个字节存了4）</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凡荣 孟</dc:creator>
  <cp:lastModifiedBy>凡荣 孟</cp:lastModifiedBy>
  <cp:revision>38</cp:revision>
  <dcterms:created xsi:type="dcterms:W3CDTF">2023-10-16T08:19:24Z</dcterms:created>
  <dcterms:modified xsi:type="dcterms:W3CDTF">2023-10-17T13:37:27Z</dcterms:modified>
</cp:coreProperties>
</file>