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5D94F-13C4-37AC-D8E0-4A74C00B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37E0EB-249C-13D3-04AE-38D991906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BEDCA-765E-57FE-D281-946D0DFC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AC027-9C40-4418-F585-198E009A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AB889-1598-D999-957E-22D146D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E8277-0185-3FB1-F72A-16C3D6E7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BDFE65-9345-1C63-6F6E-4B0500432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B1671-FDE6-078A-70DB-DF3CE97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C53E0-CDCC-EF48-FE0D-137EAFAE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55F84-6E7A-4865-1843-F22C6AC7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5EB066-8BB3-7202-E0BB-A2DFBAF80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4628F-8B8D-C9A9-7DED-965C6D848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A5D5A-B9A6-F81E-8FE0-A8E82266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F6D28-0A98-AD6B-C425-F57C2712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C3EA0-70D1-9D41-3DA9-CB8214CB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2E75C-0ABB-39F7-9931-119440AD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B0374-DA0C-5C6C-8AAF-330E44E0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87178-B091-1998-647C-27D68C3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858DF-C6F9-8AB4-923C-E928699A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3DD6E-4B91-F4C0-EAE7-F8C7FC3F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AB77C-8911-C19E-8C57-51ACE4E3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E8DA6-3546-1C7E-3484-16C3F954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232FB-96BB-10EB-61A0-B5797F47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F60B5-1E01-6E7E-4B5A-4780F726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BFA76-3A00-145B-2FB3-8702FCE0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3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823F9-C94A-F8FB-5395-14A493D2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F7230-6164-840A-2878-9568A29AA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67BBC-D913-53EC-8060-2E3B58444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12F4F-9B3E-C273-7BF8-3BDCBF5F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6AAC1-DD20-7A16-3FB1-562B1BB0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6F6BD-4850-6180-9B03-301BAD38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7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D3BA-0AA7-8C35-B6B3-5CB5D063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12D90-21E2-CA77-AF44-A42B3EBF6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591342-0A36-B8EF-51D6-126B3996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DBB53-75B3-6522-6F6E-22255423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284CE-548E-2214-A014-B00908E2B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0B98D0-5448-456B-5EC5-1FC05FFD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FF04D7-D294-A645-8470-D78E9B08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513854-D895-06F8-E793-1576DED4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787E-1911-6201-FCCA-7BB265B1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7D377-B553-C894-1F12-BF796EAA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9E016-7AA5-C58F-DA39-AD69F159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AFCCC8-8162-1C40-5666-CF1F3F8A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2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82B587-5CE8-EC71-177D-22EFD8F7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EBEC41-25C0-3626-6594-4BA77E64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E3318-4A32-3D22-781B-0630BA5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73F22-6B83-2424-AC28-399D924B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9614-C892-6490-BCA5-51EB3A25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4A56D-2E04-558E-F15A-3231EACC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F37ED-FA49-CDF0-BFCD-6E6D9196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DBF9C-9685-B32F-170C-BDCBDC1A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74417-6B7D-5D45-B2CA-F6C4A21C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DB062-2647-BC76-89D8-DD0CA1D1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304FD-7791-1B64-384A-E3F0779A0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2E683-9CB8-3AF1-D048-E2E63C586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37600-C61C-58BB-0823-3A0E6B84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F5BA7-0096-0A6C-33F3-8FDF8995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3BE56-5D93-D995-8EFC-7735688C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40BA90-E37F-8791-97FC-58B69C6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2B2E8-936F-D19A-5C36-5BDE2874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FC967-44F8-3C12-C824-2C1DCD162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9CF5-FBE6-457C-B3A3-9625C6D898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078E8-AF47-53CE-536F-200E68F37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709C5-5AD5-F8FD-9799-380F752D9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4AB92-AEC5-482E-BB84-0185FEC9D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3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utolab.pku.edu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303BF-F4B1-107B-2FAA-814192130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Datalab</a:t>
            </a:r>
            <a:r>
              <a:rPr lang="en-US" altLang="zh-CN" dirty="0"/>
              <a:t> Discussion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C316EC-C082-3060-B9CC-0A1871C2F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孙英博</a:t>
            </a:r>
          </a:p>
        </p:txBody>
      </p:sp>
    </p:spTree>
    <p:extLst>
      <p:ext uri="{BB962C8B-B14F-4D97-AF65-F5344CB8AC3E}">
        <p14:creationId xmlns:p14="http://schemas.microsoft.com/office/powerpoint/2010/main" val="3544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2B51E-FC87-EF9F-15BE-3CACCED4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Autolab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83735-741A-1E50-8542-94FA1720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网址 </a:t>
            </a:r>
            <a:r>
              <a:rPr lang="en-US" altLang="zh-CN" dirty="0">
                <a:hlinkClick r:id="rId2"/>
              </a:rPr>
              <a:t>https://autolab.pku.edu.cn/</a:t>
            </a:r>
            <a:endParaRPr lang="en-US" altLang="zh-CN" dirty="0"/>
          </a:p>
          <a:p>
            <a:r>
              <a:rPr lang="zh-CN" altLang="en-US" dirty="0"/>
              <a:t>如果有人还没登录过，要抓紧了</a:t>
            </a:r>
            <a:endParaRPr lang="en-US" altLang="zh-CN" dirty="0"/>
          </a:p>
          <a:p>
            <a:r>
              <a:rPr lang="zh-CN" altLang="en-US" dirty="0"/>
              <a:t>各个</a:t>
            </a:r>
            <a:r>
              <a:rPr lang="en-US" altLang="zh-CN" dirty="0"/>
              <a:t>Options</a:t>
            </a:r>
          </a:p>
          <a:p>
            <a:pPr lvl="1"/>
            <a:r>
              <a:rPr lang="zh-CN" altLang="en-US" dirty="0"/>
              <a:t>比较重要的有</a:t>
            </a:r>
            <a:endParaRPr lang="en-US" altLang="zh-CN" dirty="0"/>
          </a:p>
          <a:p>
            <a:pPr lvl="1"/>
            <a:r>
              <a:rPr lang="en-US" altLang="zh-CN" dirty="0"/>
              <a:t>View writeup</a:t>
            </a:r>
          </a:p>
          <a:p>
            <a:pPr lvl="2"/>
            <a:r>
              <a:rPr lang="zh-CN" altLang="en-US" dirty="0"/>
              <a:t>包含这个</a:t>
            </a:r>
            <a:r>
              <a:rPr lang="en-US" altLang="zh-CN" dirty="0"/>
              <a:t>lab</a:t>
            </a:r>
            <a:r>
              <a:rPr lang="zh-CN" altLang="en-US" dirty="0"/>
              <a:t>的说明。建议写前仔细阅读</a:t>
            </a:r>
            <a:endParaRPr lang="en-US" altLang="zh-CN" dirty="0"/>
          </a:p>
          <a:p>
            <a:pPr lvl="2"/>
            <a:r>
              <a:rPr lang="zh-CN" altLang="en-US" dirty="0"/>
              <a:t>至少边写边读</a:t>
            </a:r>
            <a:endParaRPr lang="en-US" altLang="zh-CN" dirty="0"/>
          </a:p>
          <a:p>
            <a:pPr lvl="1"/>
            <a:r>
              <a:rPr lang="en-US" altLang="zh-CN" dirty="0"/>
              <a:t>Download handout</a:t>
            </a:r>
          </a:p>
          <a:p>
            <a:pPr lvl="2"/>
            <a:r>
              <a:rPr lang="zh-CN" altLang="en-US" dirty="0"/>
              <a:t>下载</a:t>
            </a:r>
            <a:r>
              <a:rPr lang="en-US" altLang="zh-CN" dirty="0"/>
              <a:t>lab</a:t>
            </a:r>
            <a:r>
              <a:rPr lang="zh-CN" altLang="en-US" dirty="0"/>
              <a:t>的源码（一般为</a:t>
            </a:r>
            <a:r>
              <a:rPr lang="en-US" altLang="zh-CN" dirty="0" err="1"/>
              <a:t>tarball</a:t>
            </a:r>
            <a:r>
              <a:rPr lang="zh-CN" altLang="en-US" dirty="0"/>
              <a:t>，</a:t>
            </a:r>
            <a:r>
              <a:rPr lang="en-US" altLang="zh-CN" dirty="0" err="1"/>
              <a:t>linux</a:t>
            </a:r>
            <a:r>
              <a:rPr lang="zh-CN" altLang="en-US" dirty="0"/>
              <a:t>下的打包格式）</a:t>
            </a:r>
            <a:endParaRPr lang="en-US" altLang="zh-CN" dirty="0"/>
          </a:p>
          <a:p>
            <a:pPr lvl="1"/>
            <a:r>
              <a:rPr lang="en-US" altLang="zh-CN" dirty="0"/>
              <a:t>View scoreboard</a:t>
            </a:r>
          </a:p>
          <a:p>
            <a:pPr lvl="2"/>
            <a:r>
              <a:rPr lang="zh-CN" altLang="en-US" dirty="0"/>
              <a:t>紧张刺激的全体排名</a:t>
            </a:r>
            <a:endParaRPr lang="en-US" altLang="zh-CN" dirty="0"/>
          </a:p>
          <a:p>
            <a:pPr lvl="2"/>
            <a:r>
              <a:rPr lang="zh-CN" altLang="en-US" dirty="0"/>
              <a:t>卷起来了？别卷了别卷了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61E681-A963-D890-DA76-6FD13C95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84" y="110612"/>
            <a:ext cx="5608016" cy="38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109EC-818A-A11D-B959-A89C3A33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如何获得一份初始源码（以</a:t>
            </a:r>
            <a:r>
              <a:rPr lang="en-US" altLang="zh-CN" dirty="0"/>
              <a:t>class machine</a:t>
            </a:r>
            <a:r>
              <a:rPr lang="zh-CN" altLang="en-US" dirty="0"/>
              <a:t>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E0BA5-18F1-6C66-55A9-B32C970D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先从</a:t>
            </a:r>
            <a:r>
              <a:rPr lang="en-US" altLang="zh-CN" dirty="0" err="1"/>
              <a:t>autolab</a:t>
            </a:r>
            <a:r>
              <a:rPr lang="zh-CN" altLang="en-US" dirty="0"/>
              <a:t>上下载一份</a:t>
            </a:r>
            <a:endParaRPr lang="en-US" altLang="zh-CN" dirty="0"/>
          </a:p>
          <a:p>
            <a:r>
              <a:rPr lang="zh-CN" altLang="en-US" dirty="0"/>
              <a:t>然后上传到课程机（</a:t>
            </a:r>
            <a:r>
              <a:rPr lang="en-US" altLang="zh-CN" dirty="0"/>
              <a:t>class machine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动手能力强的同学可以配置一下公钥登录，这样以后可以不用输密码</a:t>
            </a:r>
            <a:endParaRPr lang="en-US" altLang="zh-CN" dirty="0"/>
          </a:p>
          <a:p>
            <a:pPr lvl="2"/>
            <a:r>
              <a:rPr lang="en-US" altLang="zh-CN" dirty="0"/>
              <a:t>(</a:t>
            </a:r>
            <a:r>
              <a:rPr lang="zh-CN" altLang="en-US" dirty="0"/>
              <a:t>搜索关键词</a:t>
            </a:r>
            <a:r>
              <a:rPr lang="en-US" altLang="zh-CN" dirty="0"/>
              <a:t>):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err="1"/>
              <a:t>publickey</a:t>
            </a:r>
            <a:r>
              <a:rPr lang="en-US" altLang="zh-CN" dirty="0"/>
              <a:t> auth</a:t>
            </a:r>
          </a:p>
          <a:p>
            <a:r>
              <a:rPr lang="zh-CN" altLang="en-US" dirty="0"/>
              <a:t>在课程机上解压</a:t>
            </a:r>
            <a:endParaRPr lang="en-US" altLang="zh-CN" dirty="0"/>
          </a:p>
          <a:p>
            <a:pPr lvl="1"/>
            <a:r>
              <a:rPr lang="zh-CN" altLang="en-US" dirty="0"/>
              <a:t>（重要！在本地解压后上传可能会导致权限丢失）</a:t>
            </a:r>
            <a:endParaRPr lang="en-US" altLang="zh-CN" dirty="0"/>
          </a:p>
          <a:p>
            <a:pPr lvl="1"/>
            <a:r>
              <a:rPr lang="zh-CN" altLang="en-US" dirty="0"/>
              <a:t>如果你遇到了问题，欢迎在小班群里求助！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0CF981-1756-EAE7-C09B-5BC4108CB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002587"/>
            <a:ext cx="8915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7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77DFA-FEC2-4E56-0976-8F11A9D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解读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2E5D7-A57F-56E9-5F50-E2AA8CFD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你需要修改的文件</a:t>
            </a:r>
            <a:r>
              <a:rPr lang="en-US" altLang="zh-CN" dirty="0"/>
              <a:t>: 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r>
              <a:rPr lang="zh-CN" altLang="en-US" dirty="0"/>
              <a:t>你需要解决的问题</a:t>
            </a:r>
            <a:r>
              <a:rPr lang="en-US" altLang="zh-CN" dirty="0"/>
              <a:t>:</a:t>
            </a:r>
            <a:r>
              <a:rPr lang="zh-CN" altLang="en-US" dirty="0"/>
              <a:t> 文件中的所有题目；具体要求参见注释</a:t>
            </a:r>
            <a:endParaRPr lang="en-US" altLang="zh-CN" dirty="0"/>
          </a:p>
          <a:p>
            <a:r>
              <a:rPr lang="zh-CN" altLang="en-US" dirty="0"/>
              <a:t>特别注意：</a:t>
            </a:r>
            <a:endParaRPr lang="en-US" altLang="zh-CN" dirty="0"/>
          </a:p>
          <a:p>
            <a:pPr lvl="1"/>
            <a:r>
              <a:rPr lang="zh-CN" altLang="en-US" dirty="0"/>
              <a:t>只可以使用在要求中允许的运算符</a:t>
            </a:r>
            <a:endParaRPr lang="en-US" altLang="zh-CN" dirty="0"/>
          </a:p>
          <a:p>
            <a:pPr lvl="1"/>
            <a:r>
              <a:rPr lang="zh-CN" altLang="en-US" dirty="0"/>
              <a:t>（要不然太简单了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2EF895-29FC-C6D7-D527-96A83965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11" y="3009340"/>
            <a:ext cx="5200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5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E5FE2-FE06-3E8B-3653-73F759D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7729A-DA97-A4FC-866B-10195A73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Integer part</a:t>
            </a:r>
          </a:p>
          <a:p>
            <a:pPr lvl="1"/>
            <a:r>
              <a:rPr lang="zh-CN" altLang="en-US" dirty="0"/>
              <a:t>声明变量放在最前</a:t>
            </a:r>
            <a:endParaRPr lang="en-US" altLang="zh-CN" dirty="0"/>
          </a:p>
          <a:p>
            <a:pPr lvl="1"/>
            <a:r>
              <a:rPr lang="zh-CN" altLang="en-US" dirty="0"/>
              <a:t>常数只能使用单字节</a:t>
            </a:r>
            <a:endParaRPr lang="en-US" altLang="zh-CN" dirty="0"/>
          </a:p>
          <a:p>
            <a:pPr lvl="1"/>
            <a:r>
              <a:rPr lang="zh-CN" altLang="en-US" dirty="0"/>
              <a:t>没有全局变量</a:t>
            </a:r>
            <a:endParaRPr lang="en-US" altLang="zh-CN" dirty="0"/>
          </a:p>
          <a:p>
            <a:pPr lvl="1"/>
            <a:r>
              <a:rPr lang="zh-CN" altLang="en-US" dirty="0"/>
              <a:t>不能使用</a:t>
            </a:r>
            <a:endParaRPr lang="en-US" altLang="zh-CN" dirty="0"/>
          </a:p>
          <a:p>
            <a:pPr lvl="2"/>
            <a:r>
              <a:rPr lang="zh-CN" altLang="en-US" dirty="0"/>
              <a:t>控制语句</a:t>
            </a:r>
            <a:endParaRPr lang="en-US" altLang="zh-CN" dirty="0"/>
          </a:p>
          <a:p>
            <a:pPr lvl="2"/>
            <a:r>
              <a:rPr lang="zh-CN" altLang="en-US" dirty="0"/>
              <a:t>宏</a:t>
            </a:r>
            <a:endParaRPr lang="en-US" altLang="zh-CN" dirty="0"/>
          </a:p>
          <a:p>
            <a:pPr lvl="2"/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其他类型变量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D73BE4-82CB-1309-0C2D-EAAAAC48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51" y="143436"/>
            <a:ext cx="5745267" cy="3541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DBFE6D-CE1D-3D6C-F421-FFB858DD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990" y="4340038"/>
            <a:ext cx="76295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276AB-3BD9-AE8D-4554-75AB82FE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91B87-FCE5-890A-2751-A4F5F822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Floating point</a:t>
            </a:r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if</a:t>
            </a:r>
            <a:r>
              <a:rPr lang="zh-CN" altLang="en-US" dirty="0"/>
              <a:t>语句、循环、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unsigned</a:t>
            </a:r>
          </a:p>
          <a:p>
            <a:pPr lvl="1"/>
            <a:r>
              <a:rPr lang="zh-CN" altLang="en-US" dirty="0"/>
              <a:t>但是不能定义浮点型变量</a:t>
            </a:r>
            <a:endParaRPr lang="en-US" altLang="zh-CN" dirty="0"/>
          </a:p>
          <a:p>
            <a:r>
              <a:rPr lang="zh-CN" altLang="en-US" dirty="0"/>
              <a:t>在提交前</a:t>
            </a:r>
            <a:endParaRPr lang="en-US" altLang="zh-CN" dirty="0"/>
          </a:p>
          <a:p>
            <a:pPr lvl="1"/>
            <a:r>
              <a:rPr lang="zh-CN" altLang="en-US" dirty="0"/>
              <a:t>记得删去用于</a:t>
            </a:r>
            <a:r>
              <a:rPr lang="en-US" altLang="zh-CN" dirty="0"/>
              <a:t>debug</a:t>
            </a:r>
            <a:r>
              <a:rPr lang="zh-CN" altLang="en-US" dirty="0"/>
              <a:t>的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1"/>
            <a:r>
              <a:rPr lang="zh-CN" altLang="en-US" dirty="0"/>
              <a:t>写函数的时候，确保函数结束的右花括号在单行的最左边；别的右花括号不要在最左边</a:t>
            </a:r>
            <a:endParaRPr lang="en-US" altLang="zh-CN" dirty="0"/>
          </a:p>
          <a:p>
            <a:r>
              <a:rPr lang="en-US" altLang="zh-CN" dirty="0"/>
              <a:t>Good                                         Bad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37DAB0-ED0F-0C91-6442-4C49716E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70" y="4701708"/>
            <a:ext cx="3724027" cy="20397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337131-6C96-86F2-DB49-56B164ED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29" y="4311884"/>
            <a:ext cx="4243548" cy="24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8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5FF76-7766-9984-DBF2-F8028C9B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测试和工具（磨刀不误砍柴工）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1F0C4-72F5-D5C4-B45A-F32DF3BB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</a:p>
          <a:p>
            <a:pPr lvl="1"/>
            <a:r>
              <a:rPr lang="zh-CN" altLang="en-US" dirty="0"/>
              <a:t>把你的实现编译出来</a:t>
            </a:r>
            <a:endParaRPr lang="en-US" altLang="zh-CN" dirty="0"/>
          </a:p>
          <a:p>
            <a:pPr lvl="1"/>
            <a:r>
              <a:rPr lang="zh-CN" altLang="en-US" dirty="0"/>
              <a:t>在每次修改实现后，你可能会希望</a:t>
            </a:r>
            <a:r>
              <a:rPr lang="en-US" altLang="zh-CN" dirty="0"/>
              <a:t>make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make clean</a:t>
            </a:r>
            <a:r>
              <a:rPr lang="zh-CN" altLang="en-US" dirty="0"/>
              <a:t>清除之前编译的结果（可选）</a:t>
            </a:r>
            <a:endParaRPr lang="en-US" altLang="zh-CN" dirty="0"/>
          </a:p>
          <a:p>
            <a:r>
              <a:rPr lang="en-US" altLang="zh-CN" dirty="0" err="1"/>
              <a:t>btest</a:t>
            </a:r>
            <a:endParaRPr lang="en-US" altLang="zh-CN" dirty="0"/>
          </a:p>
          <a:p>
            <a:pPr lvl="1"/>
            <a:r>
              <a:rPr lang="zh-CN" altLang="en-US" dirty="0"/>
              <a:t>简单测试你的实现是否正确</a:t>
            </a:r>
            <a:endParaRPr lang="en-US" altLang="zh-CN" dirty="0"/>
          </a:p>
          <a:p>
            <a:r>
              <a:rPr lang="en-US" altLang="zh-CN" dirty="0" err="1"/>
              <a:t>dlc</a:t>
            </a:r>
            <a:endParaRPr lang="en-US" altLang="zh-CN" dirty="0"/>
          </a:p>
          <a:p>
            <a:pPr lvl="1"/>
            <a:r>
              <a:rPr lang="zh-CN" altLang="en-US" dirty="0"/>
              <a:t>检查编码规范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B2C00C-1732-6008-63DA-6C34F8D7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050" y="1825625"/>
            <a:ext cx="4711566" cy="23274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C58CD7-F537-E9B5-2FEE-68E92F2E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34" y="4717666"/>
            <a:ext cx="6441982" cy="18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710EE-70C0-328B-676E-962F5179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测试和工具（磨刀不误砍柴工）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906BC-D07C-72C9-4D53-4F026B2B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bddcheck</a:t>
            </a:r>
            <a:endParaRPr lang="en-US" altLang="zh-CN" dirty="0"/>
          </a:p>
          <a:p>
            <a:pPr lvl="1"/>
            <a:r>
              <a:rPr lang="zh-CN" altLang="en-US" dirty="0"/>
              <a:t>通过穷尽测试，证明你的实现正确</a:t>
            </a:r>
            <a:endParaRPr lang="en-US" altLang="zh-CN" dirty="0"/>
          </a:p>
          <a:p>
            <a:r>
              <a:rPr lang="en-US" altLang="zh-CN" dirty="0"/>
              <a:t>driver.pl</a:t>
            </a:r>
          </a:p>
          <a:p>
            <a:pPr lvl="1"/>
            <a:r>
              <a:rPr lang="zh-CN" altLang="en-US" dirty="0"/>
              <a:t>模拟评分</a:t>
            </a:r>
            <a:endParaRPr lang="en-US" altLang="zh-CN" dirty="0"/>
          </a:p>
          <a:p>
            <a:r>
              <a:rPr lang="zh-CN" altLang="en-US" dirty="0"/>
              <a:t>一般的流程</a:t>
            </a:r>
            <a:endParaRPr lang="en-US" altLang="zh-CN" dirty="0"/>
          </a:p>
          <a:p>
            <a:r>
              <a:rPr lang="zh-CN" altLang="en-US" dirty="0"/>
              <a:t>怎么使用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bits.c</a:t>
            </a:r>
            <a:r>
              <a:rPr lang="zh-CN" altLang="en-US" dirty="0"/>
              <a:t>中直接使用</a:t>
            </a:r>
            <a:endParaRPr lang="en-US" altLang="zh-CN" dirty="0"/>
          </a:p>
          <a:p>
            <a:pPr lvl="1"/>
            <a:r>
              <a:rPr lang="zh-CN" altLang="en-US" dirty="0"/>
              <a:t>不要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4A3F8-3437-FDCB-0F7D-B061B75D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23" y="1437390"/>
            <a:ext cx="5523777" cy="37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5A18-99C7-76B2-9728-2820055C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Good luck!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9C7A0-3992-1991-301C-0BD804F7E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387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Datalab Discussion</vt:lpstr>
      <vt:lpstr>Autolab的使用</vt:lpstr>
      <vt:lpstr>如何获得一份初始源码（以class machine为例）</vt:lpstr>
      <vt:lpstr>Lab解读</vt:lpstr>
      <vt:lpstr>编码规范</vt:lpstr>
      <vt:lpstr>编码规范</vt:lpstr>
      <vt:lpstr>测试和工具（磨刀不误砍柴工）</vt:lpstr>
      <vt:lpstr>测试和工具（磨刀不误砍柴工）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 Discussion</dc:title>
  <dc:creator>Sun Eugen</dc:creator>
  <cp:lastModifiedBy>Sun Eugen</cp:lastModifiedBy>
  <cp:revision>2</cp:revision>
  <dcterms:created xsi:type="dcterms:W3CDTF">2023-09-27T08:41:19Z</dcterms:created>
  <dcterms:modified xsi:type="dcterms:W3CDTF">2023-09-27T09:13:33Z</dcterms:modified>
</cp:coreProperties>
</file>