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3523F-EF66-159C-FBF5-C265878A1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086388-E749-8A14-7AB5-49D30A726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0BEF3-52DE-D468-2501-ECA78532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D62-80A7-4CD5-A589-E2F6567BFC2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95B77-D7FE-7FD0-217F-A22F1888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0E8D0-ED0F-2E4D-BFE1-6DAB9F3B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020-680B-4260-8EC4-430BF6097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7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91258-4954-3A15-399B-1AD895AA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6C9181-68B4-9B77-2633-BC72EAE6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03BFD-C2B3-D51D-CC9B-CBB0C32B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D62-80A7-4CD5-A589-E2F6567BFC2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92BD4-DA74-BCF6-409A-A115CB01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123F2-A88E-25B5-E078-370C3055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020-680B-4260-8EC4-430BF6097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F1FBA2-7917-4419-6A73-62F250A92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EFC1FB-FAAF-BFB5-6683-822CD6E1C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5527D-28E0-F89D-A461-99755C42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D62-80A7-4CD5-A589-E2F6567BFC2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3E446-DEBD-98FA-D2CD-DF1F6103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E471B-E68E-C630-0E63-6BF1F36C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020-680B-4260-8EC4-430BF6097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2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2E688-DAFE-C9A3-BC75-42CFFDFA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FFE5B-28EC-9734-09EC-00CDAEBB6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E1A9E-0757-17F4-7034-3D91EEBA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D62-80A7-4CD5-A589-E2F6567BFC2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C494-28BE-5F1E-5590-DA1BF927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28573-976C-3130-B474-6DCED98A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020-680B-4260-8EC4-430BF6097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5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6C7AC-E49C-282A-7EF4-B063CB54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AF2C3-8A71-DD61-9B07-F1BEF13C7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69923-8411-D437-BA94-C46786C7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D62-80A7-4CD5-A589-E2F6567BFC2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7B066-8431-38B0-52F2-EB7B20DB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30CE5-E02B-D8E3-8463-6CAB11BA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020-680B-4260-8EC4-430BF6097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3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076A0-366E-8C96-899D-5F8FBE45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4E99F-4A03-222D-23A6-4FC5155ED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FE489-5C68-7BE7-9AE5-34D8E9D9C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CCE66C-3E7A-4408-0DAC-E004B5E2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D62-80A7-4CD5-A589-E2F6567BFC2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D3C52-38CF-DA62-C1EE-BF35AE67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BB13F8-10B4-B756-5FA6-25362DEA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020-680B-4260-8EC4-430BF6097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7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EF5CD-9054-F746-E319-D19E35C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E8C7E-3F24-A2B5-929C-E4F9C486F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6CEA6F-23A3-CB2D-951C-8D04D1473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AEAA86-B0C9-CDD1-8412-9BB545FF0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92DFE6-AF1F-3AD9-53AB-8E6FA5948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903935-983B-680E-96E8-6B9AAA95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D62-80A7-4CD5-A589-E2F6567BFC2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D04096-3883-8978-3FF9-58E6690F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0352F3-6BFE-4E0F-81FF-196FAB86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020-680B-4260-8EC4-430BF6097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3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6F3E-B45D-F319-885C-70CCB490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CCE355-FFD6-F9B6-AFB3-DB8E8C9D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D62-80A7-4CD5-A589-E2F6567BFC2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110CCA-ACC2-C860-D165-05E5715D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B7C95C-4010-0712-C805-B340BDFA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020-680B-4260-8EC4-430BF6097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70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E9FB56-CB21-ED87-314E-7D84E164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D62-80A7-4CD5-A589-E2F6567BFC2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43AADB-5676-6BD2-07A1-467711B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D0222-A63E-4C27-ABF1-387E230C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020-680B-4260-8EC4-430BF6097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9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0F65-1467-236A-6E30-6BCD347D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5C4A5-C738-6338-FEF6-BBDAD41EE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4158A-1B9B-77DE-2BDD-E28130986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64324-AA4C-D761-D556-C09454F0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D62-80A7-4CD5-A589-E2F6567BFC2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68530-3225-A051-BBA9-CAA1CBF4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8F8A85-0578-EA0F-FAB0-C5B7671C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020-680B-4260-8EC4-430BF6097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4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BBC8A-5166-CDE5-2B58-A5C9D46A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F2C0F9-148E-F421-F379-8DE8C57F8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67032C-1168-8488-DEF8-D117A0F40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01446-BE67-3D80-33D5-635C266B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D62-80A7-4CD5-A589-E2F6567BFC2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30B1-1550-3D8B-C709-818B7A29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5EA08-EFA0-4730-AB1F-0A310054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1020-680B-4260-8EC4-430BF6097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4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9BB109-2B30-E406-EB01-D003C70F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E2FAD3-48A9-1B62-B1DD-DD1F3BFFA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C5751-230A-4095-667D-A6890B519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ED62-80A7-4CD5-A589-E2F6567BFC2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B8091-8D17-B01B-989C-B5A59A103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B1658-D0D7-A8B2-E8EE-12EC2045B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1020-680B-4260-8EC4-430BF6097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9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A66BA-B1CE-9AEA-B41C-5E7A404A4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链接补充、作业讲评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3181F4-312A-8C46-A556-FE2A75C20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孙英博</a:t>
            </a:r>
          </a:p>
        </p:txBody>
      </p:sp>
    </p:spTree>
    <p:extLst>
      <p:ext uri="{BB962C8B-B14F-4D97-AF65-F5344CB8AC3E}">
        <p14:creationId xmlns:p14="http://schemas.microsoft.com/office/powerpoint/2010/main" val="323069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25CA4-17B7-AB88-D22F-DBA490A5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02F270C2-9E1F-F6B7-B37F-275AFD0A0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798" y="-1696959"/>
            <a:ext cx="6856403" cy="10250321"/>
          </a:xfrm>
        </p:spPr>
      </p:pic>
    </p:spTree>
    <p:extLst>
      <p:ext uri="{BB962C8B-B14F-4D97-AF65-F5344CB8AC3E}">
        <p14:creationId xmlns:p14="http://schemas.microsoft.com/office/powerpoint/2010/main" val="179643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049D2-DD06-A5C9-82F8-7FE08720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7D3580-3B77-0B85-A004-C7726ED16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7960" y="-2326692"/>
            <a:ext cx="5916081" cy="11299714"/>
          </a:xfrm>
        </p:spPr>
      </p:pic>
    </p:spTree>
    <p:extLst>
      <p:ext uri="{BB962C8B-B14F-4D97-AF65-F5344CB8AC3E}">
        <p14:creationId xmlns:p14="http://schemas.microsoft.com/office/powerpoint/2010/main" val="387949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EE3BA-537F-5854-8035-6A2A7F74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DC0D7-D955-5827-181F-DF8E2A7C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15F75F-1093-0CDF-782C-C3CD2941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25" y="76200"/>
            <a:ext cx="10945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D581E-8573-2012-C490-517D6F19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7B0669-B50A-A72C-C1AD-0485DE426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2" y="0"/>
            <a:ext cx="9946078" cy="6854637"/>
          </a:xfrm>
        </p:spPr>
      </p:pic>
    </p:spTree>
    <p:extLst>
      <p:ext uri="{BB962C8B-B14F-4D97-AF65-F5344CB8AC3E}">
        <p14:creationId xmlns:p14="http://schemas.microsoft.com/office/powerpoint/2010/main" val="296408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0B2B4-DFD0-95CA-650F-D40387BE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2B9EB9-BFCC-F884-14BB-43B42337B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7" y="-2080"/>
            <a:ext cx="8472197" cy="6860080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5C6DD44-DBE9-4A5D-BF80-2E4A46DCC1BD}"/>
              </a:ext>
            </a:extLst>
          </p:cNvPr>
          <p:cNvSpPr txBox="1">
            <a:spLocks/>
          </p:cNvSpPr>
          <p:nvPr/>
        </p:nvSpPr>
        <p:spPr>
          <a:xfrm>
            <a:off x="7145865" y="4980976"/>
            <a:ext cx="4622801" cy="1877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Source Code Pro" panose="020B0509030403020204" pitchFamily="49" charset="0"/>
              </a:rPr>
              <a:t>思考：</a:t>
            </a:r>
            <a:endParaRPr lang="en-US" altLang="zh-CN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CN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GOT</a:t>
            </a:r>
            <a:r>
              <a:rPr lang="zh-CN" altLang="en-US" sz="2000" dirty="0">
                <a:latin typeface="Source Code Pro" panose="020B0509030403020204" pitchFamily="49" charset="0"/>
              </a:rPr>
              <a:t>表的基址是？</a:t>
            </a:r>
            <a:endParaRPr lang="en-US" altLang="zh-CN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CN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bind</a:t>
            </a:r>
            <a:r>
              <a:rPr lang="zh-CN" altLang="en-US" sz="2000" dirty="0">
                <a:latin typeface="Source Code Pro" panose="020B0509030403020204" pitchFamily="49" charset="0"/>
              </a:rPr>
              <a:t>之后，</a:t>
            </a:r>
            <a:r>
              <a:rPr lang="en-US" altLang="zh-CN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GOT[3]</a:t>
            </a:r>
            <a:r>
              <a:rPr lang="zh-CN" altLang="en-US" sz="2000" dirty="0">
                <a:latin typeface="Source Code Pro" panose="020B0509030403020204" pitchFamily="49" charset="0"/>
              </a:rPr>
              <a:t>的内容是？</a:t>
            </a:r>
          </a:p>
        </p:txBody>
      </p:sp>
    </p:spTree>
    <p:extLst>
      <p:ext uri="{BB962C8B-B14F-4D97-AF65-F5344CB8AC3E}">
        <p14:creationId xmlns:p14="http://schemas.microsoft.com/office/powerpoint/2010/main" val="272143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</Words>
  <Application>Microsoft Office PowerPoint</Application>
  <PresentationFormat>宽屏</PresentationFormat>
  <Paragraphs>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Source Code Pro</vt:lpstr>
      <vt:lpstr>Office 主题​​</vt:lpstr>
      <vt:lpstr>链接补充、作业讲评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链接补充、作业讲评</dc:title>
  <dc:creator>Sun Eugen</dc:creator>
  <cp:lastModifiedBy>Sun Eugen</cp:lastModifiedBy>
  <cp:revision>4</cp:revision>
  <dcterms:created xsi:type="dcterms:W3CDTF">2022-11-13T16:10:11Z</dcterms:created>
  <dcterms:modified xsi:type="dcterms:W3CDTF">2022-11-13T17:08:32Z</dcterms:modified>
</cp:coreProperties>
</file>