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1" r:id="rId13"/>
    <p:sldId id="270" r:id="rId14"/>
    <p:sldId id="272" r:id="rId15"/>
    <p:sldId id="273" r:id="rId16"/>
    <p:sldId id="274" r:id="rId17"/>
    <p:sldId id="284" r:id="rId18"/>
    <p:sldId id="282" r:id="rId19"/>
    <p:sldId id="283" r:id="rId20"/>
    <p:sldId id="285" r:id="rId21"/>
    <p:sldId id="281" r:id="rId22"/>
    <p:sldId id="275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一鸣" userId="4a209d19-4875-4da0-be53-2f9c78acf73a" providerId="ADAL" clId="{520833B7-F6D5-4967-83EA-A62A3A5857CB}"/>
    <pc:docChg chg="undo custSel addSld delSld modSld sldOrd">
      <pc:chgData name="一鸣" userId="4a209d19-4875-4da0-be53-2f9c78acf73a" providerId="ADAL" clId="{520833B7-F6D5-4967-83EA-A62A3A5857CB}" dt="2023-05-26T03:54:00.512" v="938" actId="20577"/>
      <pc:docMkLst>
        <pc:docMk/>
      </pc:docMkLst>
      <pc:sldChg chg="modSp mod">
        <pc:chgData name="一鸣" userId="4a209d19-4875-4da0-be53-2f9c78acf73a" providerId="ADAL" clId="{520833B7-F6D5-4967-83EA-A62A3A5857CB}" dt="2023-05-22T11:08:43.255" v="1" actId="20577"/>
        <pc:sldMkLst>
          <pc:docMk/>
          <pc:sldMk cId="419030518" sldId="260"/>
        </pc:sldMkLst>
        <pc:spChg chg="mod">
          <ac:chgData name="一鸣" userId="4a209d19-4875-4da0-be53-2f9c78acf73a" providerId="ADAL" clId="{520833B7-F6D5-4967-83EA-A62A3A5857CB}" dt="2023-05-22T11:08:43.255" v="1" actId="20577"/>
          <ac:spMkLst>
            <pc:docMk/>
            <pc:sldMk cId="419030518" sldId="260"/>
            <ac:spMk id="2" creationId="{1E9717DF-88A0-46D5-A8ED-D62E6A6A839A}"/>
          </ac:spMkLst>
        </pc:spChg>
      </pc:sldChg>
      <pc:sldChg chg="modSp mod">
        <pc:chgData name="一鸣" userId="4a209d19-4875-4da0-be53-2f9c78acf73a" providerId="ADAL" clId="{520833B7-F6D5-4967-83EA-A62A3A5857CB}" dt="2023-05-22T11:08:45.177" v="3" actId="20577"/>
        <pc:sldMkLst>
          <pc:docMk/>
          <pc:sldMk cId="1132637545" sldId="261"/>
        </pc:sldMkLst>
        <pc:spChg chg="mod">
          <ac:chgData name="一鸣" userId="4a209d19-4875-4da0-be53-2f9c78acf73a" providerId="ADAL" clId="{520833B7-F6D5-4967-83EA-A62A3A5857CB}" dt="2023-05-22T11:08:45.177" v="3" actId="20577"/>
          <ac:spMkLst>
            <pc:docMk/>
            <pc:sldMk cId="1132637545" sldId="261"/>
            <ac:spMk id="2" creationId="{1E9717DF-88A0-46D5-A8ED-D62E6A6A839A}"/>
          </ac:spMkLst>
        </pc:spChg>
      </pc:sldChg>
      <pc:sldChg chg="addSp delSp modSp add mod">
        <pc:chgData name="一鸣" userId="4a209d19-4875-4da0-be53-2f9c78acf73a" providerId="ADAL" clId="{520833B7-F6D5-4967-83EA-A62A3A5857CB}" dt="2023-05-25T11:36:53.304" v="112" actId="1076"/>
        <pc:sldMkLst>
          <pc:docMk/>
          <pc:sldMk cId="1319243023" sldId="262"/>
        </pc:sldMkLst>
        <pc:spChg chg="mod">
          <ac:chgData name="一鸣" userId="4a209d19-4875-4da0-be53-2f9c78acf73a" providerId="ADAL" clId="{520833B7-F6D5-4967-83EA-A62A3A5857CB}" dt="2023-05-25T11:35:01.465" v="63" actId="20577"/>
          <ac:spMkLst>
            <pc:docMk/>
            <pc:sldMk cId="1319243023" sldId="262"/>
            <ac:spMk id="2" creationId="{1E9717DF-88A0-46D5-A8ED-D62E6A6A839A}"/>
          </ac:spMkLst>
        </pc:spChg>
        <pc:spChg chg="add mod">
          <ac:chgData name="一鸣" userId="4a209d19-4875-4da0-be53-2f9c78acf73a" providerId="ADAL" clId="{520833B7-F6D5-4967-83EA-A62A3A5857CB}" dt="2023-05-25T11:35:55.114" v="108" actId="20577"/>
          <ac:spMkLst>
            <pc:docMk/>
            <pc:sldMk cId="1319243023" sldId="262"/>
            <ac:spMk id="6" creationId="{8372E0A9-AD68-4359-B204-173B20B7B2C4}"/>
          </ac:spMkLst>
        </pc:spChg>
        <pc:spChg chg="del">
          <ac:chgData name="一鸣" userId="4a209d19-4875-4da0-be53-2f9c78acf73a" providerId="ADAL" clId="{520833B7-F6D5-4967-83EA-A62A3A5857CB}" dt="2023-05-22T11:59:41.055" v="29" actId="478"/>
          <ac:spMkLst>
            <pc:docMk/>
            <pc:sldMk cId="1319243023" sldId="262"/>
            <ac:spMk id="7" creationId="{32C25252-0CC5-448A-B5CD-4A1C1AB25056}"/>
          </ac:spMkLst>
        </pc:spChg>
        <pc:spChg chg="del mod">
          <ac:chgData name="一鸣" userId="4a209d19-4875-4da0-be53-2f9c78acf73a" providerId="ADAL" clId="{520833B7-F6D5-4967-83EA-A62A3A5857CB}" dt="2023-05-25T11:35:12.213" v="74"/>
          <ac:spMkLst>
            <pc:docMk/>
            <pc:sldMk cId="1319243023" sldId="262"/>
            <ac:spMk id="8" creationId="{B455A392-5AE7-4B8D-9E03-E1FBA3D0693E}"/>
          </ac:spMkLst>
        </pc:spChg>
        <pc:spChg chg="del">
          <ac:chgData name="一鸣" userId="4a209d19-4875-4da0-be53-2f9c78acf73a" providerId="ADAL" clId="{520833B7-F6D5-4967-83EA-A62A3A5857CB}" dt="2023-05-22T11:59:41.055" v="29" actId="478"/>
          <ac:spMkLst>
            <pc:docMk/>
            <pc:sldMk cId="1319243023" sldId="262"/>
            <ac:spMk id="10" creationId="{37C2F4DE-8222-4C17-8B32-32F553796D4E}"/>
          </ac:spMkLst>
        </pc:spChg>
        <pc:spChg chg="del">
          <ac:chgData name="一鸣" userId="4a209d19-4875-4da0-be53-2f9c78acf73a" providerId="ADAL" clId="{520833B7-F6D5-4967-83EA-A62A3A5857CB}" dt="2023-05-22T11:59:41.055" v="29" actId="478"/>
          <ac:spMkLst>
            <pc:docMk/>
            <pc:sldMk cId="1319243023" sldId="262"/>
            <ac:spMk id="12" creationId="{0997D6BE-61D3-4ED7-977F-9F0B542FB6B9}"/>
          </ac:spMkLst>
        </pc:spChg>
        <pc:spChg chg="del">
          <ac:chgData name="一鸣" userId="4a209d19-4875-4da0-be53-2f9c78acf73a" providerId="ADAL" clId="{520833B7-F6D5-4967-83EA-A62A3A5857CB}" dt="2023-05-22T11:59:41.055" v="29" actId="478"/>
          <ac:spMkLst>
            <pc:docMk/>
            <pc:sldMk cId="1319243023" sldId="262"/>
            <ac:spMk id="13" creationId="{70E34B9A-0344-41E4-8D70-65257F2D90F3}"/>
          </ac:spMkLst>
        </pc:spChg>
        <pc:spChg chg="del">
          <ac:chgData name="一鸣" userId="4a209d19-4875-4da0-be53-2f9c78acf73a" providerId="ADAL" clId="{520833B7-F6D5-4967-83EA-A62A3A5857CB}" dt="2023-05-22T11:59:41.055" v="29" actId="478"/>
          <ac:spMkLst>
            <pc:docMk/>
            <pc:sldMk cId="1319243023" sldId="262"/>
            <ac:spMk id="14" creationId="{C6EEDDF7-797B-41CC-91A7-4EAB6E73CAC2}"/>
          </ac:spMkLst>
        </pc:spChg>
        <pc:picChg chg="add mod">
          <ac:chgData name="一鸣" userId="4a209d19-4875-4da0-be53-2f9c78acf73a" providerId="ADAL" clId="{520833B7-F6D5-4967-83EA-A62A3A5857CB}" dt="2023-05-25T11:36:53.304" v="112" actId="1076"/>
          <ac:picMkLst>
            <pc:docMk/>
            <pc:sldMk cId="1319243023" sldId="262"/>
            <ac:picMk id="4" creationId="{54C996FD-9904-4441-AE29-A89068A12032}"/>
          </ac:picMkLst>
        </pc:picChg>
        <pc:picChg chg="del">
          <ac:chgData name="一鸣" userId="4a209d19-4875-4da0-be53-2f9c78acf73a" providerId="ADAL" clId="{520833B7-F6D5-4967-83EA-A62A3A5857CB}" dt="2023-05-22T11:59:37.788" v="27" actId="478"/>
          <ac:picMkLst>
            <pc:docMk/>
            <pc:sldMk cId="1319243023" sldId="262"/>
            <ac:picMk id="4" creationId="{DC3F9AD0-CB46-4A00-96ED-1E20F2A0715D}"/>
          </ac:picMkLst>
        </pc:picChg>
        <pc:picChg chg="add del mod">
          <ac:chgData name="一鸣" userId="4a209d19-4875-4da0-be53-2f9c78acf73a" providerId="ADAL" clId="{520833B7-F6D5-4967-83EA-A62A3A5857CB}" dt="2023-05-25T11:36:48.768" v="109" actId="478"/>
          <ac:picMkLst>
            <pc:docMk/>
            <pc:sldMk cId="1319243023" sldId="262"/>
            <ac:picMk id="5" creationId="{F6D63430-E86D-49DC-BC9B-6973E636868F}"/>
          </ac:picMkLst>
        </pc:picChg>
        <pc:picChg chg="del">
          <ac:chgData name="一鸣" userId="4a209d19-4875-4da0-be53-2f9c78acf73a" providerId="ADAL" clId="{520833B7-F6D5-4967-83EA-A62A3A5857CB}" dt="2023-05-22T11:59:39.055" v="28" actId="478"/>
          <ac:picMkLst>
            <pc:docMk/>
            <pc:sldMk cId="1319243023" sldId="262"/>
            <ac:picMk id="6" creationId="{6138CE03-C96B-45E2-A3E0-94CAAC623A89}"/>
          </ac:picMkLst>
        </pc:picChg>
        <pc:cxnChg chg="del">
          <ac:chgData name="一鸣" userId="4a209d19-4875-4da0-be53-2f9c78acf73a" providerId="ADAL" clId="{520833B7-F6D5-4967-83EA-A62A3A5857CB}" dt="2023-05-22T11:59:41.055" v="29" actId="478"/>
          <ac:cxnSpMkLst>
            <pc:docMk/>
            <pc:sldMk cId="1319243023" sldId="262"/>
            <ac:cxnSpMk id="9" creationId="{D9373C4E-CE30-4889-8746-1B4C852AAF47}"/>
          </ac:cxnSpMkLst>
        </pc:cxnChg>
      </pc:sldChg>
      <pc:sldChg chg="addSp modSp add del mod">
        <pc:chgData name="一鸣" userId="4a209d19-4875-4da0-be53-2f9c78acf73a" providerId="ADAL" clId="{520833B7-F6D5-4967-83EA-A62A3A5857CB}" dt="2023-05-25T12:03:54.904" v="478" actId="47"/>
        <pc:sldMkLst>
          <pc:docMk/>
          <pc:sldMk cId="768789390" sldId="263"/>
        </pc:sldMkLst>
        <pc:spChg chg="add mod">
          <ac:chgData name="一鸣" userId="4a209d19-4875-4da0-be53-2f9c78acf73a" providerId="ADAL" clId="{520833B7-F6D5-4967-83EA-A62A3A5857CB}" dt="2023-05-25T11:37:30.363" v="117" actId="1076"/>
          <ac:spMkLst>
            <pc:docMk/>
            <pc:sldMk cId="768789390" sldId="263"/>
            <ac:spMk id="8" creationId="{0F3DD12D-85ED-45A8-91C6-130F49869068}"/>
          </ac:spMkLst>
        </pc:spChg>
        <pc:picChg chg="add mod">
          <ac:chgData name="一鸣" userId="4a209d19-4875-4da0-be53-2f9c78acf73a" providerId="ADAL" clId="{520833B7-F6D5-4967-83EA-A62A3A5857CB}" dt="2023-05-25T11:37:20.673" v="115" actId="1076"/>
          <ac:picMkLst>
            <pc:docMk/>
            <pc:sldMk cId="768789390" sldId="263"/>
            <ac:picMk id="5" creationId="{7E1F23F9-E0D9-450B-87DC-65FE997630F8}"/>
          </ac:picMkLst>
        </pc:picChg>
      </pc:sldChg>
      <pc:sldChg chg="add del">
        <pc:chgData name="一鸣" userId="4a209d19-4875-4da0-be53-2f9c78acf73a" providerId="ADAL" clId="{520833B7-F6D5-4967-83EA-A62A3A5857CB}" dt="2023-05-25T12:03:39.980" v="477" actId="47"/>
        <pc:sldMkLst>
          <pc:docMk/>
          <pc:sldMk cId="3465527322" sldId="264"/>
        </pc:sldMkLst>
      </pc:sldChg>
      <pc:sldChg chg="modSp add mod">
        <pc:chgData name="一鸣" userId="4a209d19-4875-4da0-be53-2f9c78acf73a" providerId="ADAL" clId="{520833B7-F6D5-4967-83EA-A62A3A5857CB}" dt="2023-05-25T12:04:03.101" v="481" actId="14100"/>
        <pc:sldMkLst>
          <pc:docMk/>
          <pc:sldMk cId="210174950" sldId="265"/>
        </pc:sldMkLst>
        <pc:spChg chg="mod">
          <ac:chgData name="一鸣" userId="4a209d19-4875-4da0-be53-2f9c78acf73a" providerId="ADAL" clId="{520833B7-F6D5-4967-83EA-A62A3A5857CB}" dt="2023-05-25T11:40:07.210" v="189" actId="20577"/>
          <ac:spMkLst>
            <pc:docMk/>
            <pc:sldMk cId="210174950" sldId="265"/>
            <ac:spMk id="6" creationId="{8372E0A9-AD68-4359-B204-173B20B7B2C4}"/>
          </ac:spMkLst>
        </pc:spChg>
        <pc:spChg chg="mod">
          <ac:chgData name="一鸣" userId="4a209d19-4875-4da0-be53-2f9c78acf73a" providerId="ADAL" clId="{520833B7-F6D5-4967-83EA-A62A3A5857CB}" dt="2023-05-25T12:04:03.101" v="481" actId="14100"/>
          <ac:spMkLst>
            <pc:docMk/>
            <pc:sldMk cId="210174950" sldId="265"/>
            <ac:spMk id="8" creationId="{0F3DD12D-85ED-45A8-91C6-130F49869068}"/>
          </ac:spMkLst>
        </pc:spChg>
      </pc:sldChg>
      <pc:sldChg chg="addSp delSp modSp add mod">
        <pc:chgData name="一鸣" userId="4a209d19-4875-4da0-be53-2f9c78acf73a" providerId="ADAL" clId="{520833B7-F6D5-4967-83EA-A62A3A5857CB}" dt="2023-05-25T11:40:32.800" v="238" actId="20577"/>
        <pc:sldMkLst>
          <pc:docMk/>
          <pc:sldMk cId="2427825674" sldId="266"/>
        </pc:sldMkLst>
        <pc:spChg chg="del">
          <ac:chgData name="一鸣" userId="4a209d19-4875-4da0-be53-2f9c78acf73a" providerId="ADAL" clId="{520833B7-F6D5-4967-83EA-A62A3A5857CB}" dt="2023-05-25T11:40:13.268" v="193" actId="478"/>
          <ac:spMkLst>
            <pc:docMk/>
            <pc:sldMk cId="2427825674" sldId="266"/>
            <ac:spMk id="6" creationId="{8372E0A9-AD68-4359-B204-173B20B7B2C4}"/>
          </ac:spMkLst>
        </pc:spChg>
        <pc:spChg chg="del">
          <ac:chgData name="一鸣" userId="4a209d19-4875-4da0-be53-2f9c78acf73a" providerId="ADAL" clId="{520833B7-F6D5-4967-83EA-A62A3A5857CB}" dt="2023-05-25T11:40:14.006" v="194" actId="478"/>
          <ac:spMkLst>
            <pc:docMk/>
            <pc:sldMk cId="2427825674" sldId="266"/>
            <ac:spMk id="8" creationId="{0F3DD12D-85ED-45A8-91C6-130F49869068}"/>
          </ac:spMkLst>
        </pc:spChg>
        <pc:spChg chg="add mod">
          <ac:chgData name="一鸣" userId="4a209d19-4875-4da0-be53-2f9c78acf73a" providerId="ADAL" clId="{520833B7-F6D5-4967-83EA-A62A3A5857CB}" dt="2023-05-25T11:40:32.800" v="238" actId="20577"/>
          <ac:spMkLst>
            <pc:docMk/>
            <pc:sldMk cId="2427825674" sldId="266"/>
            <ac:spMk id="10" creationId="{916AA7D6-0095-455D-9C7E-EB2CF28F33CD}"/>
          </ac:spMkLst>
        </pc:spChg>
        <pc:picChg chg="del">
          <ac:chgData name="一鸣" userId="4a209d19-4875-4da0-be53-2f9c78acf73a" providerId="ADAL" clId="{520833B7-F6D5-4967-83EA-A62A3A5857CB}" dt="2023-05-25T11:40:11.412" v="191" actId="478"/>
          <ac:picMkLst>
            <pc:docMk/>
            <pc:sldMk cId="2427825674" sldId="266"/>
            <ac:picMk id="4" creationId="{54C996FD-9904-4441-AE29-A89068A12032}"/>
          </ac:picMkLst>
        </pc:picChg>
        <pc:picChg chg="del">
          <ac:chgData name="一鸣" userId="4a209d19-4875-4da0-be53-2f9c78acf73a" providerId="ADAL" clId="{520833B7-F6D5-4967-83EA-A62A3A5857CB}" dt="2023-05-25T11:40:11.874" v="192" actId="478"/>
          <ac:picMkLst>
            <pc:docMk/>
            <pc:sldMk cId="2427825674" sldId="266"/>
            <ac:picMk id="5" creationId="{7E1F23F9-E0D9-450B-87DC-65FE997630F8}"/>
          </ac:picMkLst>
        </pc:picChg>
        <pc:picChg chg="add mod">
          <ac:chgData name="一鸣" userId="4a209d19-4875-4da0-be53-2f9c78acf73a" providerId="ADAL" clId="{520833B7-F6D5-4967-83EA-A62A3A5857CB}" dt="2023-05-25T11:40:19.525" v="199" actId="1076"/>
          <ac:picMkLst>
            <pc:docMk/>
            <pc:sldMk cId="2427825674" sldId="266"/>
            <ac:picMk id="7" creationId="{B19E132A-A4E0-4DF0-91D7-2E10F6E951ED}"/>
          </ac:picMkLst>
        </pc:picChg>
      </pc:sldChg>
      <pc:sldChg chg="addSp delSp modSp add mod">
        <pc:chgData name="一鸣" userId="4a209d19-4875-4da0-be53-2f9c78acf73a" providerId="ADAL" clId="{520833B7-F6D5-4967-83EA-A62A3A5857CB}" dt="2023-05-25T11:44:09.398" v="346" actId="20577"/>
        <pc:sldMkLst>
          <pc:docMk/>
          <pc:sldMk cId="2759314144" sldId="267"/>
        </pc:sldMkLst>
        <pc:spChg chg="add del">
          <ac:chgData name="一鸣" userId="4a209d19-4875-4da0-be53-2f9c78acf73a" providerId="ADAL" clId="{520833B7-F6D5-4967-83EA-A62A3A5857CB}" dt="2023-05-25T11:42:56.901" v="272" actId="11529"/>
          <ac:spMkLst>
            <pc:docMk/>
            <pc:sldMk cId="2759314144" sldId="267"/>
            <ac:spMk id="5" creationId="{D1E48072-CF76-4AD9-9F72-8D09B63F28C9}"/>
          </ac:spMkLst>
        </pc:spChg>
        <pc:spChg chg="add mod">
          <ac:chgData name="一鸣" userId="4a209d19-4875-4da0-be53-2f9c78acf73a" providerId="ADAL" clId="{520833B7-F6D5-4967-83EA-A62A3A5857CB}" dt="2023-05-25T11:43:06.354" v="276" actId="14100"/>
          <ac:spMkLst>
            <pc:docMk/>
            <pc:sldMk cId="2759314144" sldId="267"/>
            <ac:spMk id="9" creationId="{E626DCA3-FB5B-4790-8F10-CF6858FD474A}"/>
          </ac:spMkLst>
        </pc:spChg>
        <pc:spChg chg="mod">
          <ac:chgData name="一鸣" userId="4a209d19-4875-4da0-be53-2f9c78acf73a" providerId="ADAL" clId="{520833B7-F6D5-4967-83EA-A62A3A5857CB}" dt="2023-05-25T11:42:49.818" v="270" actId="20577"/>
          <ac:spMkLst>
            <pc:docMk/>
            <pc:sldMk cId="2759314144" sldId="267"/>
            <ac:spMk id="10" creationId="{916AA7D6-0095-455D-9C7E-EB2CF28F33CD}"/>
          </ac:spMkLst>
        </pc:spChg>
        <pc:spChg chg="add mod">
          <ac:chgData name="一鸣" userId="4a209d19-4875-4da0-be53-2f9c78acf73a" providerId="ADAL" clId="{520833B7-F6D5-4967-83EA-A62A3A5857CB}" dt="2023-05-25T11:43:21.114" v="283" actId="1076"/>
          <ac:spMkLst>
            <pc:docMk/>
            <pc:sldMk cId="2759314144" sldId="267"/>
            <ac:spMk id="11" creationId="{0A88053F-FE3B-430F-916A-ED3EA4C61E58}"/>
          </ac:spMkLst>
        </pc:spChg>
        <pc:spChg chg="add mod">
          <ac:chgData name="一鸣" userId="4a209d19-4875-4da0-be53-2f9c78acf73a" providerId="ADAL" clId="{520833B7-F6D5-4967-83EA-A62A3A5857CB}" dt="2023-05-25T11:43:17.047" v="281" actId="14100"/>
          <ac:spMkLst>
            <pc:docMk/>
            <pc:sldMk cId="2759314144" sldId="267"/>
            <ac:spMk id="12" creationId="{C61440A2-315C-46D4-9978-18F014965AB0}"/>
          </ac:spMkLst>
        </pc:spChg>
        <pc:spChg chg="add mod">
          <ac:chgData name="一鸣" userId="4a209d19-4875-4da0-be53-2f9c78acf73a" providerId="ADAL" clId="{520833B7-F6D5-4967-83EA-A62A3A5857CB}" dt="2023-05-25T11:43:39.935" v="308" actId="1076"/>
          <ac:spMkLst>
            <pc:docMk/>
            <pc:sldMk cId="2759314144" sldId="267"/>
            <ac:spMk id="15" creationId="{98540D05-38B1-4D18-BD3F-60106850B133}"/>
          </ac:spMkLst>
        </pc:spChg>
        <pc:spChg chg="add mod">
          <ac:chgData name="一鸣" userId="4a209d19-4875-4da0-be53-2f9c78acf73a" providerId="ADAL" clId="{520833B7-F6D5-4967-83EA-A62A3A5857CB}" dt="2023-05-25T11:44:09.398" v="346" actId="20577"/>
          <ac:spMkLst>
            <pc:docMk/>
            <pc:sldMk cId="2759314144" sldId="267"/>
            <ac:spMk id="19" creationId="{00FF5948-E6B0-4558-9F93-6D65E8E2300E}"/>
          </ac:spMkLst>
        </pc:spChg>
        <pc:spChg chg="add mod">
          <ac:chgData name="一鸣" userId="4a209d19-4875-4da0-be53-2f9c78acf73a" providerId="ADAL" clId="{520833B7-F6D5-4967-83EA-A62A3A5857CB}" dt="2023-05-25T11:44:06.004" v="333" actId="1076"/>
          <ac:spMkLst>
            <pc:docMk/>
            <pc:sldMk cId="2759314144" sldId="267"/>
            <ac:spMk id="21" creationId="{B8130A59-51AD-4667-BC2A-8AF66F9B4F40}"/>
          </ac:spMkLst>
        </pc:spChg>
        <pc:picChg chg="add mod">
          <ac:chgData name="一鸣" userId="4a209d19-4875-4da0-be53-2f9c78acf73a" providerId="ADAL" clId="{520833B7-F6D5-4967-83EA-A62A3A5857CB}" dt="2023-05-25T11:42:39.203" v="242" actId="1076"/>
          <ac:picMkLst>
            <pc:docMk/>
            <pc:sldMk cId="2759314144" sldId="267"/>
            <ac:picMk id="4" creationId="{039022E1-0121-461B-8DE2-7A104BCB5344}"/>
          </ac:picMkLst>
        </pc:picChg>
        <pc:picChg chg="del">
          <ac:chgData name="一鸣" userId="4a209d19-4875-4da0-be53-2f9c78acf73a" providerId="ADAL" clId="{520833B7-F6D5-4967-83EA-A62A3A5857CB}" dt="2023-05-25T11:42:37.082" v="240" actId="478"/>
          <ac:picMkLst>
            <pc:docMk/>
            <pc:sldMk cId="2759314144" sldId="267"/>
            <ac:picMk id="7" creationId="{B19E132A-A4E0-4DF0-91D7-2E10F6E951ED}"/>
          </ac:picMkLst>
        </pc:picChg>
        <pc:cxnChg chg="add mod">
          <ac:chgData name="一鸣" userId="4a209d19-4875-4da0-be53-2f9c78acf73a" providerId="ADAL" clId="{520833B7-F6D5-4967-83EA-A62A3A5857CB}" dt="2023-05-25T11:43:32.283" v="287" actId="14100"/>
          <ac:cxnSpMkLst>
            <pc:docMk/>
            <pc:sldMk cId="2759314144" sldId="267"/>
            <ac:cxnSpMk id="13" creationId="{81F2BAB5-9245-4087-B9D9-0FBDD3375E66}"/>
          </ac:cxnSpMkLst>
        </pc:cxnChg>
        <pc:cxnChg chg="add mod">
          <ac:chgData name="一鸣" userId="4a209d19-4875-4da0-be53-2f9c78acf73a" providerId="ADAL" clId="{520833B7-F6D5-4967-83EA-A62A3A5857CB}" dt="2023-05-25T11:43:44.074" v="310" actId="1076"/>
          <ac:cxnSpMkLst>
            <pc:docMk/>
            <pc:sldMk cId="2759314144" sldId="267"/>
            <ac:cxnSpMk id="18" creationId="{6725F219-D8B0-4D1F-824B-9F3724AE89E2}"/>
          </ac:cxnSpMkLst>
        </pc:cxnChg>
        <pc:cxnChg chg="add mod">
          <ac:chgData name="一鸣" userId="4a209d19-4875-4da0-be53-2f9c78acf73a" providerId="ADAL" clId="{520833B7-F6D5-4967-83EA-A62A3A5857CB}" dt="2023-05-25T11:43:57.548" v="328" actId="14100"/>
          <ac:cxnSpMkLst>
            <pc:docMk/>
            <pc:sldMk cId="2759314144" sldId="267"/>
            <ac:cxnSpMk id="20" creationId="{AB878FA8-A9E5-4194-B269-8B6CCE2A8998}"/>
          </ac:cxnSpMkLst>
        </pc:cxnChg>
      </pc:sldChg>
      <pc:sldChg chg="addSp delSp modSp add mod">
        <pc:chgData name="一鸣" userId="4a209d19-4875-4da0-be53-2f9c78acf73a" providerId="ADAL" clId="{520833B7-F6D5-4967-83EA-A62A3A5857CB}" dt="2023-05-25T12:01:16.062" v="451" actId="14100"/>
        <pc:sldMkLst>
          <pc:docMk/>
          <pc:sldMk cId="3135118899" sldId="268"/>
        </pc:sldMkLst>
        <pc:spChg chg="del">
          <ac:chgData name="一鸣" userId="4a209d19-4875-4da0-be53-2f9c78acf73a" providerId="ADAL" clId="{520833B7-F6D5-4967-83EA-A62A3A5857CB}" dt="2023-05-25T11:46:59.672" v="375" actId="478"/>
          <ac:spMkLst>
            <pc:docMk/>
            <pc:sldMk cId="3135118899" sldId="268"/>
            <ac:spMk id="9" creationId="{E626DCA3-FB5B-4790-8F10-CF6858FD474A}"/>
          </ac:spMkLst>
        </pc:spChg>
        <pc:spChg chg="mod">
          <ac:chgData name="一鸣" userId="4a209d19-4875-4da0-be53-2f9c78acf73a" providerId="ADAL" clId="{520833B7-F6D5-4967-83EA-A62A3A5857CB}" dt="2023-05-25T12:01:07.612" v="448" actId="1076"/>
          <ac:spMkLst>
            <pc:docMk/>
            <pc:sldMk cId="3135118899" sldId="268"/>
            <ac:spMk id="11" creationId="{0A88053F-FE3B-430F-916A-ED3EA4C61E58}"/>
          </ac:spMkLst>
        </pc:spChg>
        <pc:spChg chg="mod">
          <ac:chgData name="一鸣" userId="4a209d19-4875-4da0-be53-2f9c78acf73a" providerId="ADAL" clId="{520833B7-F6D5-4967-83EA-A62A3A5857CB}" dt="2023-05-25T12:01:13.591" v="450" actId="1076"/>
          <ac:spMkLst>
            <pc:docMk/>
            <pc:sldMk cId="3135118899" sldId="268"/>
            <ac:spMk id="12" creationId="{C61440A2-315C-46D4-9978-18F014965AB0}"/>
          </ac:spMkLst>
        </pc:spChg>
        <pc:spChg chg="mod">
          <ac:chgData name="一鸣" userId="4a209d19-4875-4da0-be53-2f9c78acf73a" providerId="ADAL" clId="{520833B7-F6D5-4967-83EA-A62A3A5857CB}" dt="2023-05-25T11:46:54.902" v="374" actId="20577"/>
          <ac:spMkLst>
            <pc:docMk/>
            <pc:sldMk cId="3135118899" sldId="268"/>
            <ac:spMk id="15" creationId="{98540D05-38B1-4D18-BD3F-60106850B133}"/>
          </ac:spMkLst>
        </pc:spChg>
        <pc:spChg chg="mod">
          <ac:chgData name="一鸣" userId="4a209d19-4875-4da0-be53-2f9c78acf73a" providerId="ADAL" clId="{520833B7-F6D5-4967-83EA-A62A3A5857CB}" dt="2023-05-25T11:47:15.624" v="399" actId="20577"/>
          <ac:spMkLst>
            <pc:docMk/>
            <pc:sldMk cId="3135118899" sldId="268"/>
            <ac:spMk id="19" creationId="{00FF5948-E6B0-4558-9F93-6D65E8E2300E}"/>
          </ac:spMkLst>
        </pc:spChg>
        <pc:spChg chg="del">
          <ac:chgData name="一鸣" userId="4a209d19-4875-4da0-be53-2f9c78acf73a" providerId="ADAL" clId="{520833B7-F6D5-4967-83EA-A62A3A5857CB}" dt="2023-05-25T11:47:10.074" v="382" actId="478"/>
          <ac:spMkLst>
            <pc:docMk/>
            <pc:sldMk cId="3135118899" sldId="268"/>
            <ac:spMk id="21" creationId="{B8130A59-51AD-4667-BC2A-8AF66F9B4F40}"/>
          </ac:spMkLst>
        </pc:spChg>
        <pc:picChg chg="del">
          <ac:chgData name="一鸣" userId="4a209d19-4875-4da0-be53-2f9c78acf73a" providerId="ADAL" clId="{520833B7-F6D5-4967-83EA-A62A3A5857CB}" dt="2023-05-25T11:46:29.746" v="348" actId="478"/>
          <ac:picMkLst>
            <pc:docMk/>
            <pc:sldMk cId="3135118899" sldId="268"/>
            <ac:picMk id="4" creationId="{039022E1-0121-461B-8DE2-7A104BCB5344}"/>
          </ac:picMkLst>
        </pc:picChg>
        <pc:picChg chg="add del mod ord">
          <ac:chgData name="一鸣" userId="4a209d19-4875-4da0-be53-2f9c78acf73a" providerId="ADAL" clId="{520833B7-F6D5-4967-83EA-A62A3A5857CB}" dt="2023-05-25T12:00:54.479" v="437" actId="478"/>
          <ac:picMkLst>
            <pc:docMk/>
            <pc:sldMk cId="3135118899" sldId="268"/>
            <ac:picMk id="5" creationId="{FF5671C9-2BE1-4F48-9325-20FC0E2F26B4}"/>
          </ac:picMkLst>
        </pc:picChg>
        <pc:picChg chg="add mod ord">
          <ac:chgData name="一鸣" userId="4a209d19-4875-4da0-be53-2f9c78acf73a" providerId="ADAL" clId="{520833B7-F6D5-4967-83EA-A62A3A5857CB}" dt="2023-05-25T12:01:04.302" v="445" actId="1076"/>
          <ac:picMkLst>
            <pc:docMk/>
            <pc:sldMk cId="3135118899" sldId="268"/>
            <ac:picMk id="14" creationId="{43E17A45-6AC4-4AD8-9575-883B78F42BE9}"/>
          </ac:picMkLst>
        </pc:picChg>
        <pc:cxnChg chg="mod">
          <ac:chgData name="一鸣" userId="4a209d19-4875-4da0-be53-2f9c78acf73a" providerId="ADAL" clId="{520833B7-F6D5-4967-83EA-A62A3A5857CB}" dt="2023-05-25T12:01:09.568" v="449" actId="14100"/>
          <ac:cxnSpMkLst>
            <pc:docMk/>
            <pc:sldMk cId="3135118899" sldId="268"/>
            <ac:cxnSpMk id="13" creationId="{81F2BAB5-9245-4087-B9D9-0FBDD3375E66}"/>
          </ac:cxnSpMkLst>
        </pc:cxnChg>
        <pc:cxnChg chg="del">
          <ac:chgData name="一鸣" userId="4a209d19-4875-4da0-be53-2f9c78acf73a" providerId="ADAL" clId="{520833B7-F6D5-4967-83EA-A62A3A5857CB}" dt="2023-05-25T11:47:00.657" v="376" actId="478"/>
          <ac:cxnSpMkLst>
            <pc:docMk/>
            <pc:sldMk cId="3135118899" sldId="268"/>
            <ac:cxnSpMk id="18" creationId="{6725F219-D8B0-4D1F-824B-9F3724AE89E2}"/>
          </ac:cxnSpMkLst>
        </pc:cxnChg>
        <pc:cxnChg chg="mod">
          <ac:chgData name="一鸣" userId="4a209d19-4875-4da0-be53-2f9c78acf73a" providerId="ADAL" clId="{520833B7-F6D5-4967-83EA-A62A3A5857CB}" dt="2023-05-25T12:01:16.062" v="451" actId="14100"/>
          <ac:cxnSpMkLst>
            <pc:docMk/>
            <pc:sldMk cId="3135118899" sldId="268"/>
            <ac:cxnSpMk id="20" creationId="{AB878FA8-A9E5-4194-B269-8B6CCE2A8998}"/>
          </ac:cxnSpMkLst>
        </pc:cxnChg>
      </pc:sldChg>
      <pc:sldChg chg="delSp modSp add del mod">
        <pc:chgData name="一鸣" userId="4a209d19-4875-4da0-be53-2f9c78acf73a" providerId="ADAL" clId="{520833B7-F6D5-4967-83EA-A62A3A5857CB}" dt="2023-05-25T11:56:24.211" v="434" actId="47"/>
        <pc:sldMkLst>
          <pc:docMk/>
          <pc:sldMk cId="2217349815" sldId="269"/>
        </pc:sldMkLst>
        <pc:spChg chg="mod">
          <ac:chgData name="一鸣" userId="4a209d19-4875-4da0-be53-2f9c78acf73a" providerId="ADAL" clId="{520833B7-F6D5-4967-83EA-A62A3A5857CB}" dt="2023-05-25T11:49:32.943" v="414" actId="20577"/>
          <ac:spMkLst>
            <pc:docMk/>
            <pc:sldMk cId="2217349815" sldId="269"/>
            <ac:spMk id="10" creationId="{916AA7D6-0095-455D-9C7E-EB2CF28F33CD}"/>
          </ac:spMkLst>
        </pc:spChg>
        <pc:spChg chg="del">
          <ac:chgData name="一鸣" userId="4a209d19-4875-4da0-be53-2f9c78acf73a" providerId="ADAL" clId="{520833B7-F6D5-4967-83EA-A62A3A5857CB}" dt="2023-05-25T11:49:35.631" v="415" actId="478"/>
          <ac:spMkLst>
            <pc:docMk/>
            <pc:sldMk cId="2217349815" sldId="269"/>
            <ac:spMk id="11" creationId="{0A88053F-FE3B-430F-916A-ED3EA4C61E58}"/>
          </ac:spMkLst>
        </pc:spChg>
        <pc:spChg chg="del">
          <ac:chgData name="一鸣" userId="4a209d19-4875-4da0-be53-2f9c78acf73a" providerId="ADAL" clId="{520833B7-F6D5-4967-83EA-A62A3A5857CB}" dt="2023-05-25T11:49:35.631" v="415" actId="478"/>
          <ac:spMkLst>
            <pc:docMk/>
            <pc:sldMk cId="2217349815" sldId="269"/>
            <ac:spMk id="12" creationId="{C61440A2-315C-46D4-9978-18F014965AB0}"/>
          </ac:spMkLst>
        </pc:spChg>
        <pc:spChg chg="del">
          <ac:chgData name="一鸣" userId="4a209d19-4875-4da0-be53-2f9c78acf73a" providerId="ADAL" clId="{520833B7-F6D5-4967-83EA-A62A3A5857CB}" dt="2023-05-25T11:49:35.631" v="415" actId="478"/>
          <ac:spMkLst>
            <pc:docMk/>
            <pc:sldMk cId="2217349815" sldId="269"/>
            <ac:spMk id="15" creationId="{98540D05-38B1-4D18-BD3F-60106850B133}"/>
          </ac:spMkLst>
        </pc:spChg>
        <pc:spChg chg="del">
          <ac:chgData name="一鸣" userId="4a209d19-4875-4da0-be53-2f9c78acf73a" providerId="ADAL" clId="{520833B7-F6D5-4967-83EA-A62A3A5857CB}" dt="2023-05-25T11:49:35.631" v="415" actId="478"/>
          <ac:spMkLst>
            <pc:docMk/>
            <pc:sldMk cId="2217349815" sldId="269"/>
            <ac:spMk id="19" creationId="{00FF5948-E6B0-4558-9F93-6D65E8E2300E}"/>
          </ac:spMkLst>
        </pc:spChg>
        <pc:picChg chg="del">
          <ac:chgData name="一鸣" userId="4a209d19-4875-4da0-be53-2f9c78acf73a" providerId="ADAL" clId="{520833B7-F6D5-4967-83EA-A62A3A5857CB}" dt="2023-05-25T11:49:27.531" v="401" actId="478"/>
          <ac:picMkLst>
            <pc:docMk/>
            <pc:sldMk cId="2217349815" sldId="269"/>
            <ac:picMk id="5" creationId="{FF5671C9-2BE1-4F48-9325-20FC0E2F26B4}"/>
          </ac:picMkLst>
        </pc:picChg>
        <pc:cxnChg chg="del">
          <ac:chgData name="一鸣" userId="4a209d19-4875-4da0-be53-2f9c78acf73a" providerId="ADAL" clId="{520833B7-F6D5-4967-83EA-A62A3A5857CB}" dt="2023-05-25T11:49:35.631" v="415" actId="478"/>
          <ac:cxnSpMkLst>
            <pc:docMk/>
            <pc:sldMk cId="2217349815" sldId="269"/>
            <ac:cxnSpMk id="13" creationId="{81F2BAB5-9245-4087-B9D9-0FBDD3375E66}"/>
          </ac:cxnSpMkLst>
        </pc:cxnChg>
        <pc:cxnChg chg="del">
          <ac:chgData name="一鸣" userId="4a209d19-4875-4da0-be53-2f9c78acf73a" providerId="ADAL" clId="{520833B7-F6D5-4967-83EA-A62A3A5857CB}" dt="2023-05-25T11:49:35.631" v="415" actId="478"/>
          <ac:cxnSpMkLst>
            <pc:docMk/>
            <pc:sldMk cId="2217349815" sldId="269"/>
            <ac:cxnSpMk id="20" creationId="{AB878FA8-A9E5-4194-B269-8B6CCE2A8998}"/>
          </ac:cxnSpMkLst>
        </pc:cxnChg>
      </pc:sldChg>
      <pc:sldChg chg="addSp modSp add mod">
        <pc:chgData name="一鸣" userId="4a209d19-4875-4da0-be53-2f9c78acf73a" providerId="ADAL" clId="{520833B7-F6D5-4967-83EA-A62A3A5857CB}" dt="2023-05-25T12:04:23.543" v="509" actId="20577"/>
        <pc:sldMkLst>
          <pc:docMk/>
          <pc:sldMk cId="4059582450" sldId="270"/>
        </pc:sldMkLst>
        <pc:spChg chg="mod">
          <ac:chgData name="一鸣" userId="4a209d19-4875-4da0-be53-2f9c78acf73a" providerId="ADAL" clId="{520833B7-F6D5-4967-83EA-A62A3A5857CB}" dt="2023-05-25T11:56:32.015" v="436" actId="20577"/>
          <ac:spMkLst>
            <pc:docMk/>
            <pc:sldMk cId="4059582450" sldId="270"/>
            <ac:spMk id="2" creationId="{1E9717DF-88A0-46D5-A8ED-D62E6A6A839A}"/>
          </ac:spMkLst>
        </pc:spChg>
        <pc:spChg chg="mod">
          <ac:chgData name="一鸣" userId="4a209d19-4875-4da0-be53-2f9c78acf73a" providerId="ADAL" clId="{520833B7-F6D5-4967-83EA-A62A3A5857CB}" dt="2023-05-25T12:04:23.543" v="509" actId="20577"/>
          <ac:spMkLst>
            <pc:docMk/>
            <pc:sldMk cId="4059582450" sldId="270"/>
            <ac:spMk id="10" creationId="{916AA7D6-0095-455D-9C7E-EB2CF28F33CD}"/>
          </ac:spMkLst>
        </pc:spChg>
        <pc:picChg chg="add">
          <ac:chgData name="一鸣" userId="4a209d19-4875-4da0-be53-2f9c78acf73a" providerId="ADAL" clId="{520833B7-F6D5-4967-83EA-A62A3A5857CB}" dt="2023-05-25T12:02:49.302" v="452" actId="22"/>
          <ac:picMkLst>
            <pc:docMk/>
            <pc:sldMk cId="4059582450" sldId="270"/>
            <ac:picMk id="4" creationId="{732EF888-C790-4036-BD3A-63BA445930EB}"/>
          </ac:picMkLst>
        </pc:picChg>
      </pc:sldChg>
      <pc:sldChg chg="addSp delSp modSp add mod ord">
        <pc:chgData name="一鸣" userId="4a209d19-4875-4da0-be53-2f9c78acf73a" providerId="ADAL" clId="{520833B7-F6D5-4967-83EA-A62A3A5857CB}" dt="2023-05-25T12:04:10.120" v="485"/>
        <pc:sldMkLst>
          <pc:docMk/>
          <pc:sldMk cId="468544884" sldId="271"/>
        </pc:sldMkLst>
        <pc:spChg chg="add mod">
          <ac:chgData name="一鸣" userId="4a209d19-4875-4da0-be53-2f9c78acf73a" providerId="ADAL" clId="{520833B7-F6D5-4967-83EA-A62A3A5857CB}" dt="2023-05-25T12:04:08.194" v="483" actId="1076"/>
          <ac:spMkLst>
            <pc:docMk/>
            <pc:sldMk cId="468544884" sldId="271"/>
            <ac:spMk id="7" creationId="{A0C14F42-2604-47B2-91F0-6BE8861D7563}"/>
          </ac:spMkLst>
        </pc:spChg>
        <pc:spChg chg="mod">
          <ac:chgData name="一鸣" userId="4a209d19-4875-4da0-be53-2f9c78acf73a" providerId="ADAL" clId="{520833B7-F6D5-4967-83EA-A62A3A5857CB}" dt="2023-05-25T12:03:28.006" v="476"/>
          <ac:spMkLst>
            <pc:docMk/>
            <pc:sldMk cId="468544884" sldId="271"/>
            <ac:spMk id="10" creationId="{916AA7D6-0095-455D-9C7E-EB2CF28F33CD}"/>
          </ac:spMkLst>
        </pc:spChg>
        <pc:picChg chg="del">
          <ac:chgData name="一鸣" userId="4a209d19-4875-4da0-be53-2f9c78acf73a" providerId="ADAL" clId="{520833B7-F6D5-4967-83EA-A62A3A5857CB}" dt="2023-05-25T12:03:00.011" v="454" actId="478"/>
          <ac:picMkLst>
            <pc:docMk/>
            <pc:sldMk cId="468544884" sldId="271"/>
            <ac:picMk id="4" creationId="{732EF888-C790-4036-BD3A-63BA445930EB}"/>
          </ac:picMkLst>
        </pc:picChg>
        <pc:picChg chg="add mod">
          <ac:chgData name="一鸣" userId="4a209d19-4875-4da0-be53-2f9c78acf73a" providerId="ADAL" clId="{520833B7-F6D5-4967-83EA-A62A3A5857CB}" dt="2023-05-25T12:03:02.821" v="456" actId="1076"/>
          <ac:picMkLst>
            <pc:docMk/>
            <pc:sldMk cId="468544884" sldId="271"/>
            <ac:picMk id="6" creationId="{6C4D1F5E-64BE-40D6-8BEC-A572E5C75BDB}"/>
          </ac:picMkLst>
        </pc:picChg>
      </pc:sldChg>
      <pc:sldChg chg="addSp delSp modSp add mod">
        <pc:chgData name="一鸣" userId="4a209d19-4875-4da0-be53-2f9c78acf73a" providerId="ADAL" clId="{520833B7-F6D5-4967-83EA-A62A3A5857CB}" dt="2023-05-25T12:06:05.230" v="551" actId="20577"/>
        <pc:sldMkLst>
          <pc:docMk/>
          <pc:sldMk cId="2518640773" sldId="272"/>
        </pc:sldMkLst>
        <pc:spChg chg="mod">
          <ac:chgData name="一鸣" userId="4a209d19-4875-4da0-be53-2f9c78acf73a" providerId="ADAL" clId="{520833B7-F6D5-4967-83EA-A62A3A5857CB}" dt="2023-05-25T12:06:05.230" v="551" actId="20577"/>
          <ac:spMkLst>
            <pc:docMk/>
            <pc:sldMk cId="2518640773" sldId="272"/>
            <ac:spMk id="10" creationId="{916AA7D6-0095-455D-9C7E-EB2CF28F33CD}"/>
          </ac:spMkLst>
        </pc:spChg>
        <pc:picChg chg="del">
          <ac:chgData name="一鸣" userId="4a209d19-4875-4da0-be53-2f9c78acf73a" providerId="ADAL" clId="{520833B7-F6D5-4967-83EA-A62A3A5857CB}" dt="2023-05-25T12:05:38.782" v="511" actId="478"/>
          <ac:picMkLst>
            <pc:docMk/>
            <pc:sldMk cId="2518640773" sldId="272"/>
            <ac:picMk id="4" creationId="{732EF888-C790-4036-BD3A-63BA445930EB}"/>
          </ac:picMkLst>
        </pc:picChg>
        <pc:picChg chg="add mod">
          <ac:chgData name="一鸣" userId="4a209d19-4875-4da0-be53-2f9c78acf73a" providerId="ADAL" clId="{520833B7-F6D5-4967-83EA-A62A3A5857CB}" dt="2023-05-25T12:05:41.069" v="513" actId="1076"/>
          <ac:picMkLst>
            <pc:docMk/>
            <pc:sldMk cId="2518640773" sldId="272"/>
            <ac:picMk id="5" creationId="{711E49AA-5298-48DB-8A52-D83AA8EE1476}"/>
          </ac:picMkLst>
        </pc:picChg>
      </pc:sldChg>
      <pc:sldChg chg="addSp delSp modSp add mod">
        <pc:chgData name="一鸣" userId="4a209d19-4875-4da0-be53-2f9c78acf73a" providerId="ADAL" clId="{520833B7-F6D5-4967-83EA-A62A3A5857CB}" dt="2023-05-25T12:24:48.897" v="643" actId="1076"/>
        <pc:sldMkLst>
          <pc:docMk/>
          <pc:sldMk cId="3668457262" sldId="273"/>
        </pc:sldMkLst>
        <pc:spChg chg="mod">
          <ac:chgData name="一鸣" userId="4a209d19-4875-4da0-be53-2f9c78acf73a" providerId="ADAL" clId="{520833B7-F6D5-4967-83EA-A62A3A5857CB}" dt="2023-05-25T12:06:16.799" v="571" actId="20577"/>
          <ac:spMkLst>
            <pc:docMk/>
            <pc:sldMk cId="3668457262" sldId="273"/>
            <ac:spMk id="2" creationId="{1E9717DF-88A0-46D5-A8ED-D62E6A6A839A}"/>
          </ac:spMkLst>
        </pc:spChg>
        <pc:spChg chg="mod">
          <ac:chgData name="一鸣" userId="4a209d19-4875-4da0-be53-2f9c78acf73a" providerId="ADAL" clId="{520833B7-F6D5-4967-83EA-A62A3A5857CB}" dt="2023-05-25T12:06:35.734" v="640" actId="20577"/>
          <ac:spMkLst>
            <pc:docMk/>
            <pc:sldMk cId="3668457262" sldId="273"/>
            <ac:spMk id="10" creationId="{916AA7D6-0095-455D-9C7E-EB2CF28F33CD}"/>
          </ac:spMkLst>
        </pc:spChg>
        <pc:picChg chg="add mod">
          <ac:chgData name="一鸣" userId="4a209d19-4875-4da0-be53-2f9c78acf73a" providerId="ADAL" clId="{520833B7-F6D5-4967-83EA-A62A3A5857CB}" dt="2023-05-25T12:24:48.897" v="643" actId="1076"/>
          <ac:picMkLst>
            <pc:docMk/>
            <pc:sldMk cId="3668457262" sldId="273"/>
            <ac:picMk id="4" creationId="{77CEA2D0-FA83-48C3-BD6F-5A7690BAFC13}"/>
          </ac:picMkLst>
        </pc:picChg>
        <pc:picChg chg="del">
          <ac:chgData name="一鸣" userId="4a209d19-4875-4da0-be53-2f9c78acf73a" providerId="ADAL" clId="{520833B7-F6D5-4967-83EA-A62A3A5857CB}" dt="2023-05-25T12:06:20.176" v="572" actId="478"/>
          <ac:picMkLst>
            <pc:docMk/>
            <pc:sldMk cId="3668457262" sldId="273"/>
            <ac:picMk id="5" creationId="{711E49AA-5298-48DB-8A52-D83AA8EE1476}"/>
          </ac:picMkLst>
        </pc:picChg>
      </pc:sldChg>
      <pc:sldChg chg="addSp delSp modSp add mod">
        <pc:chgData name="一鸣" userId="4a209d19-4875-4da0-be53-2f9c78acf73a" providerId="ADAL" clId="{520833B7-F6D5-4967-83EA-A62A3A5857CB}" dt="2023-05-25T12:32:31.063" v="777" actId="1076"/>
        <pc:sldMkLst>
          <pc:docMk/>
          <pc:sldMk cId="2903548818" sldId="274"/>
        </pc:sldMkLst>
        <pc:spChg chg="mod">
          <ac:chgData name="一鸣" userId="4a209d19-4875-4da0-be53-2f9c78acf73a" providerId="ADAL" clId="{520833B7-F6D5-4967-83EA-A62A3A5857CB}" dt="2023-05-25T12:32:29.216" v="776" actId="20577"/>
          <ac:spMkLst>
            <pc:docMk/>
            <pc:sldMk cId="2903548818" sldId="274"/>
            <ac:spMk id="10" creationId="{916AA7D6-0095-455D-9C7E-EB2CF28F33CD}"/>
          </ac:spMkLst>
        </pc:spChg>
        <pc:picChg chg="del">
          <ac:chgData name="一鸣" userId="4a209d19-4875-4da0-be53-2f9c78acf73a" providerId="ADAL" clId="{520833B7-F6D5-4967-83EA-A62A3A5857CB}" dt="2023-05-25T12:31:41.893" v="645" actId="478"/>
          <ac:picMkLst>
            <pc:docMk/>
            <pc:sldMk cId="2903548818" sldId="274"/>
            <ac:picMk id="4" creationId="{77CEA2D0-FA83-48C3-BD6F-5A7690BAFC13}"/>
          </ac:picMkLst>
        </pc:picChg>
        <pc:picChg chg="add mod">
          <ac:chgData name="一鸣" userId="4a209d19-4875-4da0-be53-2f9c78acf73a" providerId="ADAL" clId="{520833B7-F6D5-4967-83EA-A62A3A5857CB}" dt="2023-05-25T12:32:31.063" v="777" actId="1076"/>
          <ac:picMkLst>
            <pc:docMk/>
            <pc:sldMk cId="2903548818" sldId="274"/>
            <ac:picMk id="5" creationId="{8383C7E9-D25F-470E-80E6-DD7E8765D13D}"/>
          </ac:picMkLst>
        </pc:picChg>
      </pc:sldChg>
      <pc:sldChg chg="addSp delSp modSp add mod">
        <pc:chgData name="一鸣" userId="4a209d19-4875-4da0-be53-2f9c78acf73a" providerId="ADAL" clId="{520833B7-F6D5-4967-83EA-A62A3A5857CB}" dt="2023-05-26T03:54:00.512" v="938" actId="20577"/>
        <pc:sldMkLst>
          <pc:docMk/>
          <pc:sldMk cId="2839313326" sldId="275"/>
        </pc:sldMkLst>
        <pc:spChg chg="mod">
          <ac:chgData name="一鸣" userId="4a209d19-4875-4da0-be53-2f9c78acf73a" providerId="ADAL" clId="{520833B7-F6D5-4967-83EA-A62A3A5857CB}" dt="2023-05-25T12:34:07.660" v="796" actId="20577"/>
          <ac:spMkLst>
            <pc:docMk/>
            <pc:sldMk cId="2839313326" sldId="275"/>
            <ac:spMk id="2" creationId="{1E9717DF-88A0-46D5-A8ED-D62E6A6A839A}"/>
          </ac:spMkLst>
        </pc:spChg>
        <pc:spChg chg="add mod">
          <ac:chgData name="一鸣" userId="4a209d19-4875-4da0-be53-2f9c78acf73a" providerId="ADAL" clId="{520833B7-F6D5-4967-83EA-A62A3A5857CB}" dt="2023-05-26T03:54:00.512" v="938" actId="20577"/>
          <ac:spMkLst>
            <pc:docMk/>
            <pc:sldMk cId="2839313326" sldId="275"/>
            <ac:spMk id="8" creationId="{59C28AA4-A1B0-4E84-905E-1107CC2C3609}"/>
          </ac:spMkLst>
        </pc:spChg>
        <pc:spChg chg="del mod">
          <ac:chgData name="一鸣" userId="4a209d19-4875-4da0-be53-2f9c78acf73a" providerId="ADAL" clId="{520833B7-F6D5-4967-83EA-A62A3A5857CB}" dt="2023-05-25T12:34:10.907" v="800"/>
          <ac:spMkLst>
            <pc:docMk/>
            <pc:sldMk cId="2839313326" sldId="275"/>
            <ac:spMk id="10" creationId="{916AA7D6-0095-455D-9C7E-EB2CF28F33CD}"/>
          </ac:spMkLst>
        </pc:spChg>
        <pc:picChg chg="add mod modCrop">
          <ac:chgData name="一鸣" userId="4a209d19-4875-4da0-be53-2f9c78acf73a" providerId="ADAL" clId="{520833B7-F6D5-4967-83EA-A62A3A5857CB}" dt="2023-05-25T12:49:18.790" v="822" actId="1076"/>
          <ac:picMkLst>
            <pc:docMk/>
            <pc:sldMk cId="2839313326" sldId="275"/>
            <ac:picMk id="4" creationId="{8410C809-6D1F-4BE8-AB2A-8D3738FBC24D}"/>
          </ac:picMkLst>
        </pc:picChg>
        <pc:picChg chg="del">
          <ac:chgData name="一鸣" userId="4a209d19-4875-4da0-be53-2f9c78acf73a" providerId="ADAL" clId="{520833B7-F6D5-4967-83EA-A62A3A5857CB}" dt="2023-05-25T12:34:08.814" v="797" actId="478"/>
          <ac:picMkLst>
            <pc:docMk/>
            <pc:sldMk cId="2839313326" sldId="275"/>
            <ac:picMk id="5" creationId="{8383C7E9-D25F-470E-80E6-DD7E8765D13D}"/>
          </ac:picMkLst>
        </pc:picChg>
      </pc:sldChg>
      <pc:sldChg chg="add del">
        <pc:chgData name="一鸣" userId="4a209d19-4875-4da0-be53-2f9c78acf73a" providerId="ADAL" clId="{520833B7-F6D5-4967-83EA-A62A3A5857CB}" dt="2023-05-25T12:49:04.345" v="814" actId="47"/>
        <pc:sldMkLst>
          <pc:docMk/>
          <pc:sldMk cId="3264290561" sldId="276"/>
        </pc:sldMkLst>
      </pc:sldChg>
      <pc:sldChg chg="addSp delSp modSp add del mod">
        <pc:chgData name="一鸣" userId="4a209d19-4875-4da0-be53-2f9c78acf73a" providerId="ADAL" clId="{520833B7-F6D5-4967-83EA-A62A3A5857CB}" dt="2023-05-25T12:42:42.963" v="813" actId="47"/>
        <pc:sldMkLst>
          <pc:docMk/>
          <pc:sldMk cId="114622146" sldId="277"/>
        </pc:sldMkLst>
        <pc:picChg chg="del">
          <ac:chgData name="一鸣" userId="4a209d19-4875-4da0-be53-2f9c78acf73a" providerId="ADAL" clId="{520833B7-F6D5-4967-83EA-A62A3A5857CB}" dt="2023-05-25T12:42:12.690" v="808" actId="478"/>
          <ac:picMkLst>
            <pc:docMk/>
            <pc:sldMk cId="114622146" sldId="277"/>
            <ac:picMk id="4" creationId="{8410C809-6D1F-4BE8-AB2A-8D3738FBC24D}"/>
          </ac:picMkLst>
        </pc:picChg>
        <pc:picChg chg="add mod">
          <ac:chgData name="一鸣" userId="4a209d19-4875-4da0-be53-2f9c78acf73a" providerId="ADAL" clId="{520833B7-F6D5-4967-83EA-A62A3A5857CB}" dt="2023-05-25T12:42:17.437" v="811" actId="1076"/>
          <ac:picMkLst>
            <pc:docMk/>
            <pc:sldMk cId="114622146" sldId="277"/>
            <ac:picMk id="5" creationId="{576C3BCF-E76A-400D-8677-36F9E040A899}"/>
          </ac:picMkLst>
        </pc:picChg>
      </pc:sldChg>
      <pc:sldChg chg="addSp delSp add mod">
        <pc:chgData name="一鸣" userId="4a209d19-4875-4da0-be53-2f9c78acf73a" providerId="ADAL" clId="{520833B7-F6D5-4967-83EA-A62A3A5857CB}" dt="2023-05-25T12:50:02.897" v="874" actId="22"/>
        <pc:sldMkLst>
          <pc:docMk/>
          <pc:sldMk cId="299296689" sldId="278"/>
        </pc:sldMkLst>
        <pc:picChg chg="add del">
          <ac:chgData name="一鸣" userId="4a209d19-4875-4da0-be53-2f9c78acf73a" providerId="ADAL" clId="{520833B7-F6D5-4967-83EA-A62A3A5857CB}" dt="2023-05-25T12:50:02.897" v="874" actId="22"/>
          <ac:picMkLst>
            <pc:docMk/>
            <pc:sldMk cId="299296689" sldId="278"/>
            <ac:picMk id="4" creationId="{F3F70C9A-5A4A-48A1-A742-BA90FC5B8536}"/>
          </ac:picMkLst>
        </pc:picChg>
      </pc:sldChg>
      <pc:sldChg chg="addSp delSp modSp add mod">
        <pc:chgData name="一鸣" userId="4a209d19-4875-4da0-be53-2f9c78acf73a" providerId="ADAL" clId="{520833B7-F6D5-4967-83EA-A62A3A5857CB}" dt="2023-05-25T12:50:13.648" v="895" actId="20577"/>
        <pc:sldMkLst>
          <pc:docMk/>
          <pc:sldMk cId="1425149968" sldId="279"/>
        </pc:sldMkLst>
        <pc:spChg chg="mod">
          <ac:chgData name="一鸣" userId="4a209d19-4875-4da0-be53-2f9c78acf73a" providerId="ADAL" clId="{520833B7-F6D5-4967-83EA-A62A3A5857CB}" dt="2023-05-25T12:49:38.879" v="864" actId="20577"/>
          <ac:spMkLst>
            <pc:docMk/>
            <pc:sldMk cId="1425149968" sldId="279"/>
            <ac:spMk id="2" creationId="{1E9717DF-88A0-46D5-A8ED-D62E6A6A839A}"/>
          </ac:spMkLst>
        </pc:spChg>
        <pc:spChg chg="add mod">
          <ac:chgData name="一鸣" userId="4a209d19-4875-4da0-be53-2f9c78acf73a" providerId="ADAL" clId="{520833B7-F6D5-4967-83EA-A62A3A5857CB}" dt="2023-05-25T12:50:13.648" v="895" actId="20577"/>
          <ac:spMkLst>
            <pc:docMk/>
            <pc:sldMk cId="1425149968" sldId="279"/>
            <ac:spMk id="7" creationId="{6EAD7575-FD11-4121-9E43-9D6C12C66E0A}"/>
          </ac:spMkLst>
        </pc:spChg>
        <pc:picChg chg="add mod">
          <ac:chgData name="一鸣" userId="4a209d19-4875-4da0-be53-2f9c78acf73a" providerId="ADAL" clId="{520833B7-F6D5-4967-83EA-A62A3A5857CB}" dt="2023-05-25T12:49:57.189" v="868" actId="1076"/>
          <ac:picMkLst>
            <pc:docMk/>
            <pc:sldMk cId="1425149968" sldId="279"/>
            <ac:picMk id="4" creationId="{984B2325-00E6-4D25-8038-A248B479FC7B}"/>
          </ac:picMkLst>
        </pc:picChg>
        <pc:picChg chg="del">
          <ac:chgData name="一鸣" userId="4a209d19-4875-4da0-be53-2f9c78acf73a" providerId="ADAL" clId="{520833B7-F6D5-4967-83EA-A62A3A5857CB}" dt="2023-05-25T12:49:31.460" v="845" actId="478"/>
          <ac:picMkLst>
            <pc:docMk/>
            <pc:sldMk cId="1425149968" sldId="279"/>
            <ac:picMk id="5" creationId="{576C3BCF-E76A-400D-8677-36F9E040A899}"/>
          </ac:picMkLst>
        </pc:picChg>
      </pc:sldChg>
      <pc:sldChg chg="addSp delSp modSp add mod">
        <pc:chgData name="一鸣" userId="4a209d19-4875-4da0-be53-2f9c78acf73a" providerId="ADAL" clId="{520833B7-F6D5-4967-83EA-A62A3A5857CB}" dt="2023-05-25T12:50:54.219" v="927" actId="1076"/>
        <pc:sldMkLst>
          <pc:docMk/>
          <pc:sldMk cId="2123882654" sldId="280"/>
        </pc:sldMkLst>
        <pc:spChg chg="mod">
          <ac:chgData name="一鸣" userId="4a209d19-4875-4da0-be53-2f9c78acf73a" providerId="ADAL" clId="{520833B7-F6D5-4967-83EA-A62A3A5857CB}" dt="2023-05-25T12:50:44.943" v="925" actId="20577"/>
          <ac:spMkLst>
            <pc:docMk/>
            <pc:sldMk cId="2123882654" sldId="280"/>
            <ac:spMk id="7" creationId="{6EAD7575-FD11-4121-9E43-9D6C12C66E0A}"/>
          </ac:spMkLst>
        </pc:spChg>
        <pc:spChg chg="add mod">
          <ac:chgData name="一鸣" userId="4a209d19-4875-4da0-be53-2f9c78acf73a" providerId="ADAL" clId="{520833B7-F6D5-4967-83EA-A62A3A5857CB}" dt="2023-05-25T12:50:54.219" v="927" actId="1076"/>
          <ac:spMkLst>
            <pc:docMk/>
            <pc:sldMk cId="2123882654" sldId="280"/>
            <ac:spMk id="8" creationId="{0CAF6899-2BFA-4D11-B962-3948042C774E}"/>
          </ac:spMkLst>
        </pc:spChg>
        <pc:picChg chg="del">
          <ac:chgData name="一鸣" userId="4a209d19-4875-4da0-be53-2f9c78acf73a" providerId="ADAL" clId="{520833B7-F6D5-4967-83EA-A62A3A5857CB}" dt="2023-05-25T12:50:30.597" v="897" actId="478"/>
          <ac:picMkLst>
            <pc:docMk/>
            <pc:sldMk cId="2123882654" sldId="280"/>
            <ac:picMk id="4" creationId="{984B2325-00E6-4D25-8038-A248B479FC7B}"/>
          </ac:picMkLst>
        </pc:picChg>
        <pc:picChg chg="add mod">
          <ac:chgData name="一鸣" userId="4a209d19-4875-4da0-be53-2f9c78acf73a" providerId="ADAL" clId="{520833B7-F6D5-4967-83EA-A62A3A5857CB}" dt="2023-05-25T12:50:34.231" v="900" actId="1076"/>
          <ac:picMkLst>
            <pc:docMk/>
            <pc:sldMk cId="2123882654" sldId="280"/>
            <ac:picMk id="5" creationId="{404F6E74-87AF-45EC-A71E-08C59E9A9347}"/>
          </ac:picMkLst>
        </pc:picChg>
      </pc:sldChg>
      <pc:sldChg chg="addSp delSp modSp add mod">
        <pc:chgData name="一鸣" userId="4a209d19-4875-4da0-be53-2f9c78acf73a" providerId="ADAL" clId="{520833B7-F6D5-4967-83EA-A62A3A5857CB}" dt="2023-05-25T12:51:16.634" v="937" actId="1076"/>
        <pc:sldMkLst>
          <pc:docMk/>
          <pc:sldMk cId="829463521" sldId="281"/>
        </pc:sldMkLst>
        <pc:spChg chg="del">
          <ac:chgData name="一鸣" userId="4a209d19-4875-4da0-be53-2f9c78acf73a" providerId="ADAL" clId="{520833B7-F6D5-4967-83EA-A62A3A5857CB}" dt="2023-05-25T12:51:08.455" v="929" actId="478"/>
          <ac:spMkLst>
            <pc:docMk/>
            <pc:sldMk cId="829463521" sldId="281"/>
            <ac:spMk id="2" creationId="{1E9717DF-88A0-46D5-A8ED-D62E6A6A839A}"/>
          </ac:spMkLst>
        </pc:spChg>
        <pc:spChg chg="add mod">
          <ac:chgData name="一鸣" userId="4a209d19-4875-4da0-be53-2f9c78acf73a" providerId="ADAL" clId="{520833B7-F6D5-4967-83EA-A62A3A5857CB}" dt="2023-05-25T12:51:16.634" v="937" actId="1076"/>
          <ac:spMkLst>
            <pc:docMk/>
            <pc:sldMk cId="829463521" sldId="281"/>
            <ac:spMk id="4" creationId="{A2252009-1794-4285-970A-EED7A3447C1F}"/>
          </ac:spMkLst>
        </pc:spChg>
        <pc:spChg chg="del">
          <ac:chgData name="一鸣" userId="4a209d19-4875-4da0-be53-2f9c78acf73a" providerId="ADAL" clId="{520833B7-F6D5-4967-83EA-A62A3A5857CB}" dt="2023-05-25T12:51:08.455" v="929" actId="478"/>
          <ac:spMkLst>
            <pc:docMk/>
            <pc:sldMk cId="829463521" sldId="281"/>
            <ac:spMk id="7" creationId="{6EAD7575-FD11-4121-9E43-9D6C12C66E0A}"/>
          </ac:spMkLst>
        </pc:spChg>
        <pc:spChg chg="del">
          <ac:chgData name="一鸣" userId="4a209d19-4875-4da0-be53-2f9c78acf73a" providerId="ADAL" clId="{520833B7-F6D5-4967-83EA-A62A3A5857CB}" dt="2023-05-25T12:51:08.455" v="929" actId="478"/>
          <ac:spMkLst>
            <pc:docMk/>
            <pc:sldMk cId="829463521" sldId="281"/>
            <ac:spMk id="8" creationId="{0CAF6899-2BFA-4D11-B962-3948042C774E}"/>
          </ac:spMkLst>
        </pc:spChg>
        <pc:picChg chg="del">
          <ac:chgData name="一鸣" userId="4a209d19-4875-4da0-be53-2f9c78acf73a" providerId="ADAL" clId="{520833B7-F6D5-4967-83EA-A62A3A5857CB}" dt="2023-05-25T12:51:08.455" v="929" actId="478"/>
          <ac:picMkLst>
            <pc:docMk/>
            <pc:sldMk cId="829463521" sldId="281"/>
            <ac:picMk id="5" creationId="{404F6E74-87AF-45EC-A71E-08C59E9A93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B64D7-DA2F-4F5E-A7AD-FFBB129BC842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73F71-7EE2-4271-99AF-2683225CFA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CCB3-E2E3-44CE-81BF-9E9CCBA70464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502-7645-4566-AE91-AD75517524DE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F3CD-9134-41BB-9AD3-C75D9447FC0D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C79A-5119-42D2-9269-9B070F103A30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577DC00-825F-4559-8620-C06C7CA5C695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F597-8489-4C15-9E81-9A281BF5DCAC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103D-5937-4F5E-A6D6-B3DC2E09C284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9671-12F5-48DB-BC6D-DD238F50A6E1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E708-5D83-4B30-AA08-9AA8F91C04D8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E1EF-95D2-4FFA-86BA-679C8DE0ACE7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285C-B494-41B1-B1C1-F02B8E5009CC}" type="datetime1">
              <a:rPr lang="en-US" altLang="zh-CN" smtClean="0"/>
              <a:t>5/28/23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316434C-533D-4C99-9189-48913349E441}" type="datetime1">
              <a:rPr lang="en-US" altLang="zh-CN" smtClean="0"/>
              <a:t>5/28/23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oya.ai.pku.edu.cn/openai/#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3E0F6-076F-4F1B-99D7-C34E5FAD4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集群使用教程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128D0C-BF5D-4ACE-B61E-7F7352423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人工智能引论课程</a:t>
            </a:r>
            <a:endParaRPr lang="en-US" altLang="zh-CN" dirty="0"/>
          </a:p>
          <a:p>
            <a:r>
              <a:rPr lang="en-US" altLang="zh-CN" dirty="0"/>
              <a:t>2023.5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E08AC-7AFD-4D5F-9F88-1DC49AB3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93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4.</a:t>
            </a:r>
            <a:r>
              <a:rPr lang="zh-CN" altLang="en-US" sz="3200" dirty="0"/>
              <a:t>创建</a:t>
            </a:r>
            <a:r>
              <a:rPr lang="en-US" altLang="zh-CN" sz="3200" dirty="0"/>
              <a:t>notebook</a:t>
            </a:r>
            <a:endParaRPr lang="zh-CN" altLang="en-US" sz="32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搭建运行环境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9022E1-0121-461B-8DE2-7A104BCB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5" y="1435263"/>
            <a:ext cx="9442935" cy="52644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626DCA3-FB5B-4790-8F10-CF6858FD474A}"/>
              </a:ext>
            </a:extLst>
          </p:cNvPr>
          <p:cNvSpPr/>
          <p:nvPr/>
        </p:nvSpPr>
        <p:spPr>
          <a:xfrm>
            <a:off x="4815472" y="1993506"/>
            <a:ext cx="1000339" cy="2101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8053F-FE3B-430F-916A-ED3EA4C61E58}"/>
              </a:ext>
            </a:extLst>
          </p:cNvPr>
          <p:cNvSpPr/>
          <p:nvPr/>
        </p:nvSpPr>
        <p:spPr>
          <a:xfrm>
            <a:off x="1454045" y="1811298"/>
            <a:ext cx="723414" cy="2101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1440A2-315C-46D4-9978-18F014965AB0}"/>
              </a:ext>
            </a:extLst>
          </p:cNvPr>
          <p:cNvSpPr/>
          <p:nvPr/>
        </p:nvSpPr>
        <p:spPr>
          <a:xfrm>
            <a:off x="4890477" y="3733734"/>
            <a:ext cx="1896529" cy="2589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F2BAB5-9245-4087-B9D9-0FBDD3375E66}"/>
              </a:ext>
            </a:extLst>
          </p:cNvPr>
          <p:cNvCxnSpPr>
            <a:cxnSpLocks/>
          </p:cNvCxnSpPr>
          <p:nvPr/>
        </p:nvCxnSpPr>
        <p:spPr>
          <a:xfrm flipH="1">
            <a:off x="2220686" y="806489"/>
            <a:ext cx="1834479" cy="95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540D05-38B1-4D18-BD3F-60106850B133}"/>
              </a:ext>
            </a:extLst>
          </p:cNvPr>
          <p:cNvSpPr txBox="1"/>
          <p:nvPr/>
        </p:nvSpPr>
        <p:spPr>
          <a:xfrm>
            <a:off x="4055165" y="5794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打开命令行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725F219-D8B0-4D1F-824B-9F3724AE89E2}"/>
              </a:ext>
            </a:extLst>
          </p:cNvPr>
          <p:cNvCxnSpPr>
            <a:cxnSpLocks/>
          </p:cNvCxnSpPr>
          <p:nvPr/>
        </p:nvCxnSpPr>
        <p:spPr>
          <a:xfrm flipH="1">
            <a:off x="5178760" y="1039349"/>
            <a:ext cx="1834479" cy="95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0FF5948-E6B0-4558-9F93-6D65E8E2300E}"/>
              </a:ext>
            </a:extLst>
          </p:cNvPr>
          <p:cNvSpPr txBox="1"/>
          <p:nvPr/>
        </p:nvSpPr>
        <p:spPr>
          <a:xfrm>
            <a:off x="8377516" y="78483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pip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878FA8-A9E5-4194-B269-8B6CCE2A8998}"/>
              </a:ext>
            </a:extLst>
          </p:cNvPr>
          <p:cNvCxnSpPr>
            <a:cxnSpLocks/>
          </p:cNvCxnSpPr>
          <p:nvPr/>
        </p:nvCxnSpPr>
        <p:spPr>
          <a:xfrm flipH="1">
            <a:off x="6689858" y="1250597"/>
            <a:ext cx="2022500" cy="245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8130A59-51AD-4667-BC2A-8AF66F9B4F40}"/>
              </a:ext>
            </a:extLst>
          </p:cNvPr>
          <p:cNvSpPr txBox="1"/>
          <p:nvPr/>
        </p:nvSpPr>
        <p:spPr>
          <a:xfrm>
            <a:off x="6758270" y="65740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</a:t>
            </a:r>
            <a:r>
              <a:rPr lang="en-US" altLang="zh-CN" dirty="0"/>
              <a:t>apt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31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3E17A45-6AC4-4AD8-9575-883B78F4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89" y="1925079"/>
            <a:ext cx="8204622" cy="39753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4.</a:t>
            </a:r>
            <a:r>
              <a:rPr lang="zh-CN" altLang="en-US" sz="3200" dirty="0"/>
              <a:t>创建</a:t>
            </a:r>
            <a:r>
              <a:rPr lang="en-US" altLang="zh-CN" sz="3200" dirty="0"/>
              <a:t>notebook</a:t>
            </a:r>
            <a:endParaRPr lang="zh-CN" altLang="en-US" sz="32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搭建运行环境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8053F-FE3B-430F-916A-ED3EA4C61E58}"/>
              </a:ext>
            </a:extLst>
          </p:cNvPr>
          <p:cNvSpPr/>
          <p:nvPr/>
        </p:nvSpPr>
        <p:spPr>
          <a:xfrm>
            <a:off x="5441123" y="2352060"/>
            <a:ext cx="880163" cy="2101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1440A2-315C-46D4-9978-18F014965AB0}"/>
              </a:ext>
            </a:extLst>
          </p:cNvPr>
          <p:cNvSpPr/>
          <p:nvPr/>
        </p:nvSpPr>
        <p:spPr>
          <a:xfrm>
            <a:off x="5441123" y="5410788"/>
            <a:ext cx="2890707" cy="2101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1F2BAB5-9245-4087-B9D9-0FBDD3375E66}"/>
              </a:ext>
            </a:extLst>
          </p:cNvPr>
          <p:cNvCxnSpPr>
            <a:cxnSpLocks/>
          </p:cNvCxnSpPr>
          <p:nvPr/>
        </p:nvCxnSpPr>
        <p:spPr>
          <a:xfrm>
            <a:off x="4687233" y="1033950"/>
            <a:ext cx="1154215" cy="127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540D05-38B1-4D18-BD3F-60106850B133}"/>
              </a:ext>
            </a:extLst>
          </p:cNvPr>
          <p:cNvSpPr txBox="1"/>
          <p:nvPr/>
        </p:nvSpPr>
        <p:spPr>
          <a:xfrm>
            <a:off x="4055165" y="579426"/>
            <a:ext cx="15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</a:t>
            </a:r>
            <a:r>
              <a:rPr lang="en-US" altLang="zh-CN" dirty="0"/>
              <a:t>GPU info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FF5948-E6B0-4558-9F93-6D65E8E2300E}"/>
              </a:ext>
            </a:extLst>
          </p:cNvPr>
          <p:cNvSpPr txBox="1"/>
          <p:nvPr/>
        </p:nvSpPr>
        <p:spPr>
          <a:xfrm>
            <a:off x="8377516" y="784830"/>
            <a:ext cx="191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pytorch</a:t>
            </a:r>
            <a:r>
              <a:rPr lang="zh-CN" altLang="en-US" dirty="0"/>
              <a:t>等包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878FA8-A9E5-4194-B269-8B6CCE2A8998}"/>
              </a:ext>
            </a:extLst>
          </p:cNvPr>
          <p:cNvCxnSpPr>
            <a:cxnSpLocks/>
          </p:cNvCxnSpPr>
          <p:nvPr/>
        </p:nvCxnSpPr>
        <p:spPr>
          <a:xfrm flipH="1">
            <a:off x="7979702" y="1250597"/>
            <a:ext cx="732656" cy="416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1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5.</a:t>
            </a:r>
            <a:r>
              <a:rPr lang="zh-CN" altLang="en-US" sz="3200" dirty="0"/>
              <a:t>保存镜像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找到创建的</a:t>
            </a:r>
            <a:r>
              <a:rPr lang="en-US" altLang="zh-CN" dirty="0"/>
              <a:t>notebook</a:t>
            </a:r>
            <a:r>
              <a:rPr lang="zh-CN" altLang="en-US" dirty="0"/>
              <a:t>，点击保存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4D1F5E-64BE-40D6-8BEC-A572E5C7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3848"/>
            <a:ext cx="12192000" cy="8204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C14F42-2604-47B2-91F0-6BE8861D7563}"/>
              </a:ext>
            </a:extLst>
          </p:cNvPr>
          <p:cNvSpPr/>
          <p:nvPr/>
        </p:nvSpPr>
        <p:spPr>
          <a:xfrm>
            <a:off x="11311128" y="3514086"/>
            <a:ext cx="369168" cy="4449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4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5.</a:t>
            </a:r>
            <a:r>
              <a:rPr lang="zh-CN" altLang="en-US" sz="3200" dirty="0"/>
              <a:t>保存镜像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保存自己的镜像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2EF888-C790-4036-BD3A-63BA44593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03" y="310990"/>
            <a:ext cx="5702593" cy="62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5.</a:t>
            </a:r>
            <a:r>
              <a:rPr lang="zh-CN" altLang="en-US" sz="3200" dirty="0"/>
              <a:t>保存镜像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左侧：镜像管理，等待制作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1E49AA-5298-48DB-8A52-D83AA8EE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919"/>
            <a:ext cx="12192000" cy="43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4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6.</a:t>
            </a:r>
            <a:r>
              <a:rPr lang="zh-CN" altLang="en-US" sz="3200" dirty="0"/>
              <a:t>调试代码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396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创建新的</a:t>
            </a:r>
            <a:r>
              <a:rPr lang="en-US" altLang="zh-CN" dirty="0"/>
              <a:t>notebook</a:t>
            </a:r>
            <a:r>
              <a:rPr lang="zh-CN" altLang="en-US" dirty="0"/>
              <a:t>，使用自己的镜像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CEA2D0-FA83-48C3-BD6F-5A7690BA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88" y="1547037"/>
            <a:ext cx="9604040" cy="52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6.</a:t>
            </a:r>
            <a:r>
              <a:rPr lang="zh-CN" altLang="en-US" sz="3200" dirty="0"/>
              <a:t>调试代码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3813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数据集路径：“</a:t>
            </a:r>
            <a:r>
              <a:rPr lang="en-US" altLang="zh-CN" dirty="0"/>
              <a:t>/dataset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代码路径： “</a:t>
            </a:r>
            <a:r>
              <a:rPr lang="en-US" altLang="zh-CN" dirty="0"/>
              <a:t>/code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参数保存路径设置为：“</a:t>
            </a:r>
            <a:r>
              <a:rPr lang="en-US" altLang="zh-CN" dirty="0"/>
              <a:t>/model</a:t>
            </a:r>
            <a:r>
              <a:rPr lang="zh-CN" altLang="en-US" dirty="0"/>
              <a:t>”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83C7E9-D25F-470E-80E6-DD7E8765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313" y="2522898"/>
            <a:ext cx="7125066" cy="4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4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7.</a:t>
            </a:r>
            <a:r>
              <a:rPr lang="zh-CN" altLang="en-US" sz="3200" dirty="0"/>
              <a:t>体验预安装的</a:t>
            </a:r>
            <a:r>
              <a:rPr lang="en-US" altLang="zh-CN" sz="3200" dirty="0"/>
              <a:t>demo</a:t>
            </a:r>
            <a:endParaRPr lang="zh-CN" altLang="en-US" sz="32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左侧：算法管理    上方：公共算法</a:t>
            </a:r>
            <a:endParaRPr lang="en-US" altLang="zh-CN" dirty="0"/>
          </a:p>
          <a:p>
            <a:r>
              <a:rPr lang="zh-CN" altLang="en-US" dirty="0"/>
              <a:t>点击右侧“复制算法”，保存为我的算法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D10347-5934-765F-2659-7B13C6FB1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" y="1927952"/>
            <a:ext cx="10214616" cy="40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2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7.</a:t>
            </a:r>
            <a:r>
              <a:rPr lang="zh-CN" altLang="en-US" sz="3200" dirty="0"/>
              <a:t>体验预安装的</a:t>
            </a:r>
            <a:r>
              <a:rPr lang="en-US" altLang="zh-CN" sz="3200" dirty="0"/>
              <a:t>demo</a:t>
            </a:r>
            <a:endParaRPr lang="zh-CN" altLang="en-US" sz="32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左侧：镜像管理    上方：公共镜像</a:t>
            </a:r>
            <a:endParaRPr lang="en-US" altLang="zh-CN" dirty="0"/>
          </a:p>
          <a:p>
            <a:r>
              <a:rPr lang="zh-CN" altLang="en-US" dirty="0"/>
              <a:t>预装</a:t>
            </a:r>
            <a:r>
              <a:rPr lang="en-US" altLang="zh-CN" dirty="0" err="1"/>
              <a:t>conda</a:t>
            </a:r>
            <a:r>
              <a:rPr lang="zh-CN" altLang="en-US" dirty="0"/>
              <a:t>环境，免配置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BEBD29-14EF-1A06-B4E9-2A2CF4F1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15" y="1958600"/>
            <a:ext cx="9460369" cy="44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7.</a:t>
            </a:r>
            <a:r>
              <a:rPr lang="zh-CN" altLang="en-US" sz="3200" dirty="0"/>
              <a:t>体验预安装的</a:t>
            </a:r>
            <a:r>
              <a:rPr lang="en-US" altLang="zh-CN" sz="3200" dirty="0"/>
              <a:t>demo</a:t>
            </a:r>
            <a:endParaRPr lang="zh-CN" altLang="en-US" sz="32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445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使用复制的代码与公共镜像创建</a:t>
            </a:r>
            <a:r>
              <a:rPr lang="en-US" altLang="zh-CN" dirty="0"/>
              <a:t>notebook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8F6F2-FA8C-BB40-4BFE-0BA178DE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82" y="1547037"/>
            <a:ext cx="8235235" cy="5090872"/>
          </a:xfrm>
          <a:prstGeom prst="rect">
            <a:avLst/>
          </a:prstGeom>
        </p:spPr>
      </p:pic>
      <p:cxnSp>
        <p:nvCxnSpPr>
          <p:cNvPr id="5" name="直接箭头连接符 8">
            <a:extLst>
              <a:ext uri="{FF2B5EF4-FFF2-40B4-BE49-F238E27FC236}">
                <a16:creationId xmlns:a16="http://schemas.microsoft.com/office/drawing/2014/main" id="{EEED74BB-25B1-BFB1-1F11-85FE0D6037C9}"/>
              </a:ext>
            </a:extLst>
          </p:cNvPr>
          <p:cNvCxnSpPr>
            <a:cxnSpLocks/>
          </p:cNvCxnSpPr>
          <p:nvPr/>
        </p:nvCxnSpPr>
        <p:spPr>
          <a:xfrm flipH="1">
            <a:off x="6095999" y="1333041"/>
            <a:ext cx="655016" cy="242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2C2102F-AFE4-0EC6-FA01-BA808F16E59C}"/>
              </a:ext>
            </a:extLst>
          </p:cNvPr>
          <p:cNvSpPr/>
          <p:nvPr/>
        </p:nvSpPr>
        <p:spPr>
          <a:xfrm>
            <a:off x="5277081" y="3756752"/>
            <a:ext cx="1473934" cy="3415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A36F09-CA4D-2D41-C7D2-179549CB1A54}"/>
              </a:ext>
            </a:extLst>
          </p:cNvPr>
          <p:cNvSpPr/>
          <p:nvPr/>
        </p:nvSpPr>
        <p:spPr>
          <a:xfrm>
            <a:off x="7533703" y="4092473"/>
            <a:ext cx="1473934" cy="3415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8381C1-079A-7EA2-1BC9-24533501416A}"/>
              </a:ext>
            </a:extLst>
          </p:cNvPr>
          <p:cNvSpPr txBox="1"/>
          <p:nvPr/>
        </p:nvSpPr>
        <p:spPr>
          <a:xfrm>
            <a:off x="6751015" y="10659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复制的算法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D4F207-E48A-2F39-9635-6BFBF21BC74A}"/>
              </a:ext>
            </a:extLst>
          </p:cNvPr>
          <p:cNvCxnSpPr>
            <a:cxnSpLocks/>
          </p:cNvCxnSpPr>
          <p:nvPr/>
        </p:nvCxnSpPr>
        <p:spPr>
          <a:xfrm flipH="1">
            <a:off x="8270670" y="2864386"/>
            <a:ext cx="2006783" cy="12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B499EFA-DB06-66AB-0188-ACBA85E9727B}"/>
              </a:ext>
            </a:extLst>
          </p:cNvPr>
          <p:cNvSpPr txBox="1"/>
          <p:nvPr/>
        </p:nvSpPr>
        <p:spPr>
          <a:xfrm>
            <a:off x="10368084" y="26797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公共镜像</a:t>
            </a:r>
          </a:p>
        </p:txBody>
      </p:sp>
    </p:spTree>
    <p:extLst>
      <p:ext uri="{BB962C8B-B14F-4D97-AF65-F5344CB8AC3E}">
        <p14:creationId xmlns:p14="http://schemas.microsoft.com/office/powerpoint/2010/main" val="282526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登录与群组选择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55A392-5AE7-4B8D-9E03-E1FBA3D0693E}"/>
              </a:ext>
            </a:extLst>
          </p:cNvPr>
          <p:cNvSpPr txBox="1"/>
          <p:nvPr/>
        </p:nvSpPr>
        <p:spPr>
          <a:xfrm>
            <a:off x="800810" y="1065931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网址：</a:t>
            </a:r>
            <a:r>
              <a:rPr lang="en-US" altLang="zh-C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https://boya.ai.pku.edu.cn/openai/#/</a:t>
            </a:r>
            <a:endParaRPr lang="en-US" altLang="zh-CN" dirty="0"/>
          </a:p>
          <a:p>
            <a:r>
              <a:rPr lang="zh-CN" altLang="en-US" dirty="0"/>
              <a:t>账号：</a:t>
            </a:r>
            <a:r>
              <a:rPr lang="en-US" altLang="zh-CN" dirty="0"/>
              <a:t>6</a:t>
            </a:r>
            <a:r>
              <a:rPr lang="zh-CN" altLang="en-US" dirty="0"/>
              <a:t>人一组，共享账号与机时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079FC9-2364-4D2F-9CE7-E1051B36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005" y="1770158"/>
            <a:ext cx="8673989" cy="516167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C8B7F90-6C4B-4A7F-AD6C-3B56FE5CF6AC}"/>
              </a:ext>
            </a:extLst>
          </p:cNvPr>
          <p:cNvSpPr/>
          <p:nvPr/>
        </p:nvSpPr>
        <p:spPr>
          <a:xfrm>
            <a:off x="9342783" y="1522107"/>
            <a:ext cx="1141580" cy="13687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FE5F81-8C12-4284-A771-593BF4358640}"/>
              </a:ext>
            </a:extLst>
          </p:cNvPr>
          <p:cNvCxnSpPr>
            <a:endCxn id="13" idx="0"/>
          </p:cNvCxnSpPr>
          <p:nvPr/>
        </p:nvCxnSpPr>
        <p:spPr>
          <a:xfrm>
            <a:off x="9092884" y="1065931"/>
            <a:ext cx="820689" cy="45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AA3A366-8F83-442D-9DE7-6C0271B4847C}"/>
              </a:ext>
            </a:extLst>
          </p:cNvPr>
          <p:cNvSpPr txBox="1"/>
          <p:nvPr/>
        </p:nvSpPr>
        <p:spPr>
          <a:xfrm>
            <a:off x="7332809" y="667651"/>
            <a:ext cx="379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右上角选择公共群组“</a:t>
            </a:r>
            <a:r>
              <a:rPr lang="en-US" altLang="zh-CN" dirty="0" err="1"/>
              <a:t>zymgroup</a:t>
            </a:r>
            <a:r>
              <a:rPr lang="zh-CN" altLang="en-US" dirty="0"/>
              <a:t>”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3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7.</a:t>
            </a:r>
            <a:r>
              <a:rPr lang="zh-CN" altLang="en-US" sz="3200" dirty="0"/>
              <a:t>体验预安装的</a:t>
            </a:r>
            <a:r>
              <a:rPr lang="en-US" altLang="zh-CN" sz="3200" dirty="0"/>
              <a:t>demo</a:t>
            </a:r>
            <a:endParaRPr lang="zh-CN" altLang="en-US" sz="32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激活</a:t>
            </a:r>
            <a:r>
              <a:rPr lang="en-US" altLang="zh-CN" dirty="0" err="1"/>
              <a:t>conda</a:t>
            </a:r>
            <a:r>
              <a:rPr lang="zh-CN" altLang="en-US" dirty="0"/>
              <a:t>环境，运行测试代码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81B4B4-A60A-F847-C97F-8DD6CAA0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30" y="1585240"/>
            <a:ext cx="9654279" cy="48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6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2252009-1794-4285-970A-EED7A344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078" y="2624328"/>
            <a:ext cx="2042520" cy="1609344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829463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6.</a:t>
            </a:r>
            <a:r>
              <a:rPr lang="zh-CN" altLang="en-US" sz="3200" dirty="0"/>
              <a:t>开始训练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10C809-6D1F-4BE8-AB2A-8D3738FBC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6"/>
          <a:stretch/>
        </p:blipFill>
        <p:spPr>
          <a:xfrm>
            <a:off x="1853844" y="1558054"/>
            <a:ext cx="8322949" cy="50141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C28AA4-A1B0-4E84-905E-1107CC2C3609}"/>
              </a:ext>
            </a:extLst>
          </p:cNvPr>
          <p:cNvSpPr txBox="1"/>
          <p:nvPr/>
        </p:nvSpPr>
        <p:spPr>
          <a:xfrm>
            <a:off x="800810" y="10659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左侧：训练管理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931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6.</a:t>
            </a:r>
            <a:r>
              <a:rPr lang="zh-CN" altLang="en-US" sz="3200" dirty="0"/>
              <a:t>开始训练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6C3BCF-E76A-400D-8677-36F9E040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33" y="1286298"/>
            <a:ext cx="9706271" cy="54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7.</a:t>
            </a:r>
            <a:r>
              <a:rPr lang="zh-CN" altLang="en-US" sz="3200" dirty="0"/>
              <a:t>模型下载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4B2325-00E6-4D25-8038-A248B479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98" y="1787832"/>
            <a:ext cx="10247835" cy="48500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AD7575-FD11-4121-9E43-9D6C12C66E0A}"/>
              </a:ext>
            </a:extLst>
          </p:cNvPr>
          <p:cNvSpPr txBox="1"/>
          <p:nvPr/>
        </p:nvSpPr>
        <p:spPr>
          <a:xfrm>
            <a:off x="800810" y="10659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左侧：模型管理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149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7.</a:t>
            </a:r>
            <a:r>
              <a:rPr lang="zh-CN" altLang="en-US" sz="3200" dirty="0"/>
              <a:t>模型下载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AD7575-FD11-4121-9E43-9D6C12C66E0A}"/>
              </a:ext>
            </a:extLst>
          </p:cNvPr>
          <p:cNvSpPr txBox="1"/>
          <p:nvPr/>
        </p:nvSpPr>
        <p:spPr>
          <a:xfrm>
            <a:off x="800810" y="1065931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版本列表</a:t>
            </a:r>
            <a:r>
              <a:rPr lang="en-US" altLang="zh-CN" dirty="0"/>
              <a:t>-&gt;</a:t>
            </a:r>
            <a:r>
              <a:rPr lang="zh-CN" altLang="en-US" dirty="0"/>
              <a:t>下载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4F6E74-87AF-45EC-A71E-08C59E9A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97" y="1766086"/>
            <a:ext cx="9940834" cy="49749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CAF6899-2BFA-4D11-B962-3948042C774E}"/>
              </a:ext>
            </a:extLst>
          </p:cNvPr>
          <p:cNvSpPr/>
          <p:nvPr/>
        </p:nvSpPr>
        <p:spPr>
          <a:xfrm>
            <a:off x="9789021" y="2758712"/>
            <a:ext cx="369168" cy="4449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8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数据集上传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55A392-5AE7-4B8D-9E03-E1FBA3D0693E}"/>
              </a:ext>
            </a:extLst>
          </p:cNvPr>
          <p:cNvSpPr txBox="1"/>
          <p:nvPr/>
        </p:nvSpPr>
        <p:spPr>
          <a:xfrm>
            <a:off x="800810" y="1065931"/>
            <a:ext cx="332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左侧：数据管理</a:t>
            </a:r>
            <a:r>
              <a:rPr lang="en-US" altLang="zh-CN" dirty="0"/>
              <a:t>&gt;&gt;</a:t>
            </a:r>
            <a:r>
              <a:rPr lang="zh-CN" altLang="en-US" dirty="0"/>
              <a:t>数据集管理 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A915F0-A87E-4415-887D-B89E5086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63" y="1547037"/>
            <a:ext cx="8763473" cy="48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2.</a:t>
            </a:r>
            <a:r>
              <a:rPr lang="zh-CN" altLang="en-US" sz="3200" dirty="0"/>
              <a:t>数据集上传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55A392-5AE7-4B8D-9E03-E1FBA3D0693E}"/>
              </a:ext>
            </a:extLst>
          </p:cNvPr>
          <p:cNvSpPr txBox="1"/>
          <p:nvPr/>
        </p:nvSpPr>
        <p:spPr>
          <a:xfrm>
            <a:off x="800810" y="10659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将数据集文件打包上传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A915F0-A87E-4415-887D-B89E5086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63" y="1547037"/>
            <a:ext cx="8763473" cy="4855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0B2C63-C0B8-4BCB-B3ED-4F96A3E24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05" y="1787440"/>
            <a:ext cx="8179220" cy="3283119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117DDF-50DD-459F-9CF4-B356BE058E69}"/>
              </a:ext>
            </a:extLst>
          </p:cNvPr>
          <p:cNvCxnSpPr>
            <a:cxnSpLocks/>
          </p:cNvCxnSpPr>
          <p:nvPr/>
        </p:nvCxnSpPr>
        <p:spPr>
          <a:xfrm>
            <a:off x="2788636" y="3200911"/>
            <a:ext cx="3446711" cy="201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708051A-0EF6-4854-B580-3547FD0034B4}"/>
              </a:ext>
            </a:extLst>
          </p:cNvPr>
          <p:cNvSpPr/>
          <p:nvPr/>
        </p:nvSpPr>
        <p:spPr>
          <a:xfrm>
            <a:off x="6235347" y="5218475"/>
            <a:ext cx="1141580" cy="4449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代码上传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55A392-5AE7-4B8D-9E03-E1FBA3D0693E}"/>
              </a:ext>
            </a:extLst>
          </p:cNvPr>
          <p:cNvSpPr txBox="1"/>
          <p:nvPr/>
        </p:nvSpPr>
        <p:spPr>
          <a:xfrm>
            <a:off x="800810" y="1065931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左侧：模型开发</a:t>
            </a:r>
            <a:r>
              <a:rPr lang="en-US" altLang="zh-CN" dirty="0"/>
              <a:t>&gt;&gt;</a:t>
            </a:r>
            <a:r>
              <a:rPr lang="zh-CN" altLang="en-US" dirty="0"/>
              <a:t>算法管理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38CE03-C96B-45E2-A3E0-94CAAC62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51" y="1547037"/>
            <a:ext cx="8456781" cy="51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3.</a:t>
            </a:r>
            <a:r>
              <a:rPr lang="zh-CN" altLang="en-US" sz="3200" dirty="0"/>
              <a:t>代码上传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55A392-5AE7-4B8D-9E03-E1FBA3D0693E}"/>
              </a:ext>
            </a:extLst>
          </p:cNvPr>
          <p:cNvSpPr txBox="1"/>
          <p:nvPr/>
        </p:nvSpPr>
        <p:spPr>
          <a:xfrm>
            <a:off x="800810" y="106593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将所有代码打包上传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38CE03-C96B-45E2-A3E0-94CAAC62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51" y="1547037"/>
            <a:ext cx="8456781" cy="51728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3F9AD0-CB46-4A00-96ED-1E20F2A07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60" y="1841418"/>
            <a:ext cx="8007762" cy="3175163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373C4E-CE30-4889-8746-1B4C852AAF47}"/>
              </a:ext>
            </a:extLst>
          </p:cNvPr>
          <p:cNvCxnSpPr>
            <a:cxnSpLocks/>
          </p:cNvCxnSpPr>
          <p:nvPr/>
        </p:nvCxnSpPr>
        <p:spPr>
          <a:xfrm>
            <a:off x="2527379" y="2905577"/>
            <a:ext cx="3674638" cy="274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7C2F4DE-8222-4C17-8B32-32F553796D4E}"/>
              </a:ext>
            </a:extLst>
          </p:cNvPr>
          <p:cNvSpPr/>
          <p:nvPr/>
        </p:nvSpPr>
        <p:spPr>
          <a:xfrm>
            <a:off x="6253133" y="5645765"/>
            <a:ext cx="499796" cy="4449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C25252-0CC5-448A-B5CD-4A1C1AB25056}"/>
              </a:ext>
            </a:extLst>
          </p:cNvPr>
          <p:cNvSpPr/>
          <p:nvPr/>
        </p:nvSpPr>
        <p:spPr>
          <a:xfrm>
            <a:off x="1987826" y="3350541"/>
            <a:ext cx="7593496" cy="261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97D6BE-61D3-4ED7-977F-9F0B542FB6B9}"/>
              </a:ext>
            </a:extLst>
          </p:cNvPr>
          <p:cNvSpPr/>
          <p:nvPr/>
        </p:nvSpPr>
        <p:spPr>
          <a:xfrm>
            <a:off x="1987826" y="3979725"/>
            <a:ext cx="7593496" cy="261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E34B9A-0344-41E4-8D70-65257F2D90F3}"/>
              </a:ext>
            </a:extLst>
          </p:cNvPr>
          <p:cNvSpPr/>
          <p:nvPr/>
        </p:nvSpPr>
        <p:spPr>
          <a:xfrm>
            <a:off x="1987826" y="4258449"/>
            <a:ext cx="7593496" cy="261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EEDDF7-797B-41CC-91A7-4EAB6E73CAC2}"/>
              </a:ext>
            </a:extLst>
          </p:cNvPr>
          <p:cNvSpPr/>
          <p:nvPr/>
        </p:nvSpPr>
        <p:spPr>
          <a:xfrm>
            <a:off x="1987826" y="4511401"/>
            <a:ext cx="7593496" cy="261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63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4.</a:t>
            </a:r>
            <a:r>
              <a:rPr lang="zh-CN" altLang="en-US" sz="3200" dirty="0"/>
              <a:t>创建</a:t>
            </a:r>
            <a:r>
              <a:rPr lang="en-US" altLang="zh-CN" sz="3200" dirty="0"/>
              <a:t>notebook</a:t>
            </a:r>
            <a:endParaRPr lang="zh-CN" altLang="en-US" sz="32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72E0A9-AD68-4359-B204-173B20B7B2C4}"/>
              </a:ext>
            </a:extLst>
          </p:cNvPr>
          <p:cNvSpPr txBox="1"/>
          <p:nvPr/>
        </p:nvSpPr>
        <p:spPr>
          <a:xfrm>
            <a:off x="800810" y="1065931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左侧：模型开发</a:t>
            </a:r>
            <a:r>
              <a:rPr lang="en-US" altLang="zh-CN" dirty="0"/>
              <a:t>&gt;&gt;</a:t>
            </a:r>
            <a:r>
              <a:rPr lang="en-US" altLang="zh-CN" dirty="0" err="1"/>
              <a:t>NoteBook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996FD-9904-4441-AE29-A89068A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77" y="1678296"/>
            <a:ext cx="9547245" cy="464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4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4.</a:t>
            </a:r>
            <a:r>
              <a:rPr lang="zh-CN" altLang="en-US" sz="3200" dirty="0"/>
              <a:t>创建</a:t>
            </a:r>
            <a:r>
              <a:rPr lang="en-US" altLang="zh-CN" sz="3200" dirty="0"/>
              <a:t>notebook</a:t>
            </a:r>
            <a:endParaRPr lang="zh-CN" altLang="en-US" sz="32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72E0A9-AD68-4359-B204-173B20B7B2C4}"/>
              </a:ext>
            </a:extLst>
          </p:cNvPr>
          <p:cNvSpPr txBox="1"/>
          <p:nvPr/>
        </p:nvSpPr>
        <p:spPr>
          <a:xfrm>
            <a:off x="800810" y="1065931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找到创建的</a:t>
            </a:r>
            <a:r>
              <a:rPr lang="en-US" altLang="zh-CN" dirty="0"/>
              <a:t>notebook</a:t>
            </a:r>
            <a:r>
              <a:rPr lang="zh-CN" altLang="en-US" dirty="0"/>
              <a:t>，点击打开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C996FD-9904-4441-AE29-A89068A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77" y="1678296"/>
            <a:ext cx="9547245" cy="4647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1F23F9-E0D9-450B-87DC-65FE9976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" y="3461657"/>
            <a:ext cx="12192000" cy="8204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F3DD12D-85ED-45A8-91C6-130F49869068}"/>
              </a:ext>
            </a:extLst>
          </p:cNvPr>
          <p:cNvSpPr/>
          <p:nvPr/>
        </p:nvSpPr>
        <p:spPr>
          <a:xfrm>
            <a:off x="10796735" y="3871895"/>
            <a:ext cx="369168" cy="4449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17DF-88A0-46D5-A8ED-D62E6A6A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78" y="532454"/>
            <a:ext cx="5450222" cy="42170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4.</a:t>
            </a:r>
            <a:r>
              <a:rPr lang="zh-CN" altLang="en-US" sz="3200" dirty="0"/>
              <a:t>创建</a:t>
            </a:r>
            <a:r>
              <a:rPr lang="en-US" altLang="zh-CN" sz="3200" dirty="0"/>
              <a:t>notebook</a:t>
            </a:r>
            <a:endParaRPr lang="zh-CN" altLang="en-US" sz="32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E6D51047-F6FB-418F-8FEF-FD34F82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9E132A-A4E0-4DF0-91D7-2E10F6E9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15" y="1661449"/>
            <a:ext cx="9359822" cy="49764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16AA7D6-0095-455D-9C7E-EB2CF28F33CD}"/>
              </a:ext>
            </a:extLst>
          </p:cNvPr>
          <p:cNvSpPr txBox="1"/>
          <p:nvPr/>
        </p:nvSpPr>
        <p:spPr>
          <a:xfrm>
            <a:off x="800810" y="1065931"/>
            <a:ext cx="297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en-US" altLang="zh-CN" dirty="0"/>
              <a:t>Terminal</a:t>
            </a:r>
            <a:r>
              <a:rPr lang="zh-CN" altLang="en-US" dirty="0"/>
              <a:t>新建一个终端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7825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413</TotalTime>
  <Words>362</Words>
  <Application>Microsoft Macintosh PowerPoint</Application>
  <PresentationFormat>宽屏</PresentationFormat>
  <Paragraphs>87</Paragraphs>
  <Slides>25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Rockwell</vt:lpstr>
      <vt:lpstr>Rockwell Condensed</vt:lpstr>
      <vt:lpstr>Times New Roman</vt:lpstr>
      <vt:lpstr>Wingdings</vt:lpstr>
      <vt:lpstr>木材纹理</vt:lpstr>
      <vt:lpstr>Ai集群使用教程</vt:lpstr>
      <vt:lpstr>1.登录与群组选择</vt:lpstr>
      <vt:lpstr>2.数据集上传</vt:lpstr>
      <vt:lpstr>2.数据集上传</vt:lpstr>
      <vt:lpstr>3.代码上传</vt:lpstr>
      <vt:lpstr>3.代码上传</vt:lpstr>
      <vt:lpstr>4.创建notebook</vt:lpstr>
      <vt:lpstr>4.创建notebook</vt:lpstr>
      <vt:lpstr>4.创建notebook</vt:lpstr>
      <vt:lpstr>4.创建notebook</vt:lpstr>
      <vt:lpstr>4.创建notebook</vt:lpstr>
      <vt:lpstr>5.保存镜像</vt:lpstr>
      <vt:lpstr>5.保存镜像</vt:lpstr>
      <vt:lpstr>5.保存镜像</vt:lpstr>
      <vt:lpstr>6.调试代码</vt:lpstr>
      <vt:lpstr>6.调试代码</vt:lpstr>
      <vt:lpstr>7.体验预安装的demo</vt:lpstr>
      <vt:lpstr>7.体验预安装的demo</vt:lpstr>
      <vt:lpstr>7.体验预安装的demo</vt:lpstr>
      <vt:lpstr>7.体验预安装的demo</vt:lpstr>
      <vt:lpstr>谢谢</vt:lpstr>
      <vt:lpstr>6.开始训练</vt:lpstr>
      <vt:lpstr>6.开始训练</vt:lpstr>
      <vt:lpstr>7.模型下载</vt:lpstr>
      <vt:lpstr>7.模型下载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Ai集群使用教程</dc:title>
  <dc:creator>Z YM</dc:creator>
  <cp:lastModifiedBy>赵一鸣</cp:lastModifiedBy>
  <cp:revision>13</cp:revision>
  <dcterms:created xsi:type="dcterms:W3CDTF">2023-05-22T09:57:04Z</dcterms:created>
  <dcterms:modified xsi:type="dcterms:W3CDTF">2023-05-28T02:15:10Z</dcterms:modified>
</cp:coreProperties>
</file>