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9BE3-8134-63D7-5328-692A1C69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AABA3-029B-A846-3354-91C30D33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1D7E3-2E2B-E434-888D-F7056881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10E44-1B3A-AC17-015D-FAE63BE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F9F46-714D-68E4-1F15-B6DD7438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3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447A9-0D73-8D3D-CC5D-412E346C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AC92E-2EDF-B89B-77EA-F6396E50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756C7-9D6A-40A6-151F-CF77CF93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A8639-7D59-9124-4EE9-34337EA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2A4F7-1E65-6B37-8066-FC31753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2F2E0-51B3-D5CB-E94F-F4B14799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04E55-664B-126D-D8D5-0C816E12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0AFFC-A687-E45B-B995-4CF51C69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1BE25-C85C-9A79-1BC3-15F36FF0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425A3-8946-2EB9-CD20-C0C3035A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19129-8CD4-F04C-2408-B432B0A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F6FAE-D558-D20D-A419-97D09B17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B145-0AA9-2D5F-8D26-FB254AC4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0169C-32F4-B76B-67EA-361AAEAA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FDBF8-E8EB-69B8-455C-F652ECCB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A143-DB88-9C55-2A32-1B3DFF7B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710DF-A5B2-6C48-63FE-94C413BE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D24BE-304A-E541-9F18-557689FB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27B7E-E966-582A-AADB-7E49360F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5F582-65B1-9A2E-B0F6-14D8353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E97CD-86D6-D431-496B-EFD0333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34546-F925-371D-4A6A-134E81C3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22067-1673-30AB-3A93-8FEC11A6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9927F-E612-8C27-2639-741E89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AC00A-951C-D9F5-07A4-F3EE303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800AB-2CD0-8385-6790-0B08EE5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9F547-70B9-6B36-216E-38EDA87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4F79E-239E-9B69-CC81-6AD1388F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28289-6983-FBAC-1FB7-F4E82E2D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3A452-D5F9-3188-B70A-B72EE33D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ABF94-9B9A-7BE9-C049-2B14F496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8D304B-DB87-36B0-ADC2-7262DDBC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98B5E-917E-C9B7-9665-F7CBCB4E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1CCE9-2ADF-066B-38C9-8B55E7C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A099-B2E4-BAEC-D492-BC7B3F8A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8FB8D4-84B6-B68A-F48B-F7FDAD4E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0546D-1CE3-B4F8-0C90-8BDFFA36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BDDBD-9799-A14B-6929-C1EA5DA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E8E9F-3093-9A88-3914-9E7FD56E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2BA3E-EDF7-1AC8-F0B6-360E7F8A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801D2-AC46-52C2-01A0-DB9F63B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C16D-F868-DCE2-B736-45CB1E6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85CAA-CA17-7E52-3DC5-12701F33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1E5EA-953E-B225-B6D9-0A48EAB5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03961-A727-7048-7900-B6EA9729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D0FCC-E77C-91D3-CE7C-8C8B97E0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C8D3A-F736-ABB6-ED80-13CEE168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1B18-8522-CC92-43BA-DFE95DF7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E7618-E3BA-5F36-868F-9F676634C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89C33-BC13-CF9E-39F6-BD6AA0CD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A13DF-74C7-5D05-E018-5EC254EB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5A05B-9B7F-1578-4C1D-5525A2FC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722D3-E94C-8E43-C3DC-9DE6421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CFD25E-F318-E818-2D19-A0ACD5A5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0940D-BEDC-F48D-6ED9-B7D7E9E7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F3FA8-846B-7E03-AF7C-22ECD279E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BCAC-07EE-4607-A44C-8DA797D0E30B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C4F7E-08F5-DBCA-3206-B4F876628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19EB2-AFFA-88B7-8AD5-18F2DB5A2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1FE0-B228-468D-A8D6-6FCE1B5A8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tackoverflow.com/questions/308999/what-does-functools-wraps-d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8979-A202-BBD1-F82B-F50030294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HW3-</a:t>
            </a:r>
            <a:r>
              <a:rPr lang="zh-CN" altLang="en-US" dirty="0"/>
              <a:t>评分作业讲评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20C42-4A60-9D7F-2342-8DD00D152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刘华秋</a:t>
            </a:r>
          </a:p>
        </p:txBody>
      </p:sp>
    </p:spTree>
    <p:extLst>
      <p:ext uri="{BB962C8B-B14F-4D97-AF65-F5344CB8AC3E}">
        <p14:creationId xmlns:p14="http://schemas.microsoft.com/office/powerpoint/2010/main" val="413321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53BC7-93A6-A95A-8956-7FC6EC5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9C259-CC61-03BD-8FCC-551070BD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课后练习不单独讲评，以后每次会发相应的</a:t>
            </a:r>
            <a:r>
              <a:rPr lang="en-US" altLang="zh-CN" dirty="0"/>
              <a:t>PPT</a:t>
            </a:r>
            <a:r>
              <a:rPr lang="zh-CN" altLang="en-US" dirty="0"/>
              <a:t>，标出重难点供大家参考。</a:t>
            </a:r>
          </a:p>
        </p:txBody>
      </p:sp>
    </p:spTree>
    <p:extLst>
      <p:ext uri="{BB962C8B-B14F-4D97-AF65-F5344CB8AC3E}">
        <p14:creationId xmlns:p14="http://schemas.microsoft.com/office/powerpoint/2010/main" val="331869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D253-4DC2-947F-148A-45781442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E7E0B2-2D5C-86FE-22D7-9F5C32305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212"/>
            <a:ext cx="10515600" cy="21107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5B0C60-4B82-1B1F-4DB3-2CD3A68A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0425"/>
            <a:ext cx="10515600" cy="133451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A7CCB0-EBB8-002C-D8AF-2073976B60A3}"/>
              </a:ext>
            </a:extLst>
          </p:cNvPr>
          <p:cNvCxnSpPr>
            <a:cxnSpLocks/>
          </p:cNvCxnSpPr>
          <p:nvPr/>
        </p:nvCxnSpPr>
        <p:spPr>
          <a:xfrm flipV="1">
            <a:off x="838200" y="1542212"/>
            <a:ext cx="10515600" cy="21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3ADC2B8-F62B-3DFF-A970-AE451732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5593"/>
            <a:ext cx="10515600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2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3F01-54C9-BB42-9543-E8445749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最小堆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80BABE-12C2-2AF4-AF03-BDE38471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67" y="1027906"/>
            <a:ext cx="719596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03F0D26-41B7-2066-8768-B33CB19C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017" y="2308309"/>
            <a:ext cx="5008027" cy="4351338"/>
          </a:xfrm>
        </p:spPr>
      </p:pic>
    </p:spTree>
    <p:extLst>
      <p:ext uri="{BB962C8B-B14F-4D97-AF65-F5344CB8AC3E}">
        <p14:creationId xmlns:p14="http://schemas.microsoft.com/office/powerpoint/2010/main" val="387108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2DC7-E1EA-46F3-CE28-3CF4765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B770ED-4D4D-EF4C-BDDF-371AF78CE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572" y="1690688"/>
            <a:ext cx="472312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FA5DEE-6D97-BC02-D4A0-A38BD8E2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85" y="1684828"/>
            <a:ext cx="49727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F6A3-988E-0805-2B47-1FDC074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废弃的函数装饰器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DEE1-E610-763A-981C-D210E373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06" y="1336341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python - What does </a:t>
            </a:r>
            <a:r>
              <a:rPr lang="en-US" altLang="zh-CN" dirty="0" err="1">
                <a:hlinkClick r:id="rId2"/>
              </a:rPr>
              <a:t>functools.wraps</a:t>
            </a:r>
            <a:r>
              <a:rPr lang="en-US" altLang="zh-CN" dirty="0">
                <a:hlinkClick r:id="rId2"/>
              </a:rPr>
              <a:t> do? - Stack Overflow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4290E-F656-733B-91D5-E1D6CC50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4" y="1847942"/>
            <a:ext cx="4619389" cy="868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3F0E19-38B8-6143-E7C4-17CB51675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4" y="2716827"/>
            <a:ext cx="4619389" cy="7569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5372E7-FA2A-FFB0-F2C9-C249142D86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7043"/>
          <a:stretch/>
        </p:blipFill>
        <p:spPr>
          <a:xfrm>
            <a:off x="2654638" y="2710616"/>
            <a:ext cx="2529905" cy="7591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70BC2E-B611-0E53-BE80-8EE217F88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54" y="3445665"/>
            <a:ext cx="2362530" cy="10097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7EDD01-96CB-2475-3CD8-71F3FC370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684" y="3445665"/>
            <a:ext cx="2630213" cy="21862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4996FE-9EC2-58E2-D329-08E0D1E31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733233"/>
            <a:ext cx="5072023" cy="19547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BBF5BE-FDDE-3E32-616C-04EE07DA1A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6360"/>
          <a:stretch/>
        </p:blipFill>
        <p:spPr>
          <a:xfrm>
            <a:off x="6095999" y="3687998"/>
            <a:ext cx="5072024" cy="5650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0FB372-9BA3-18FC-031B-7682FA5C36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24"/>
          <a:stretch/>
        </p:blipFill>
        <p:spPr>
          <a:xfrm>
            <a:off x="6095999" y="4253010"/>
            <a:ext cx="5072024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0DE2-46B2-CE1D-2B89-D8DD0898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废弃的函数装饰器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57A2B-2A3C-8F2F-20B4-C37F1787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023E1BC-FF54-A7C0-4ED0-93959EDF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80" y="2106149"/>
            <a:ext cx="860227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88D8A-2A75-AF48-BF5D-CFC72297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9FACD-6015-4699-8EE6-C5A07C7A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</a:t>
            </a:r>
          </a:p>
          <a:p>
            <a:pPr lvl="1"/>
            <a:r>
              <a:rPr lang="zh-CN" altLang="en-US" dirty="0"/>
              <a:t>负责记录课程属性</a:t>
            </a:r>
            <a:r>
              <a:rPr lang="en-US" altLang="zh-CN" dirty="0"/>
              <a:t>&amp;</a:t>
            </a:r>
            <a:r>
              <a:rPr lang="zh-CN" altLang="en-US" dirty="0"/>
              <a:t>管理预选</a:t>
            </a:r>
            <a:r>
              <a:rPr lang="en-US" altLang="zh-CN" dirty="0"/>
              <a:t>/</a:t>
            </a:r>
            <a:r>
              <a:rPr lang="zh-CN" altLang="en-US" dirty="0"/>
              <a:t>选择该课程的学生</a:t>
            </a:r>
            <a:endParaRPr lang="en-US" altLang="zh-CN" dirty="0"/>
          </a:p>
          <a:p>
            <a:pPr lvl="1"/>
            <a:r>
              <a:rPr lang="en-US" altLang="zh-CN" dirty="0" err="1"/>
              <a:t>enroll_student</a:t>
            </a:r>
            <a:r>
              <a:rPr lang="zh-CN" altLang="en-US" dirty="0"/>
              <a:t>：添加学生到课程中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Preselect</a:t>
            </a:r>
            <a:r>
              <a:rPr lang="zh-CN" altLang="en-US" dirty="0"/>
              <a:t>：添加预选学生到</a:t>
            </a:r>
            <a:r>
              <a:rPr lang="en-US" altLang="zh-CN" dirty="0" err="1"/>
              <a:t>preselected_students</a:t>
            </a:r>
            <a:r>
              <a:rPr lang="zh-CN" altLang="en-US" dirty="0"/>
              <a:t>数据结构中</a:t>
            </a:r>
            <a:r>
              <a:rPr lang="en-US" altLang="zh-CN" dirty="0"/>
              <a:t>,</a:t>
            </a:r>
            <a:r>
              <a:rPr lang="zh-CN" altLang="en-US" dirty="0"/>
              <a:t>以便教务之后按课程抽签选课</a:t>
            </a:r>
            <a:endParaRPr lang="en-US" altLang="zh-CN" dirty="0"/>
          </a:p>
          <a:p>
            <a:r>
              <a:rPr lang="en-US" altLang="zh-CN" dirty="0"/>
              <a:t>Student</a:t>
            </a:r>
          </a:p>
          <a:p>
            <a:pPr lvl="1"/>
            <a:r>
              <a:rPr lang="zh-CN" altLang="en-US" dirty="0"/>
              <a:t>负责记录学生的属性以及学生预选</a:t>
            </a:r>
            <a:r>
              <a:rPr lang="en-US" altLang="zh-CN" dirty="0"/>
              <a:t>/</a:t>
            </a:r>
            <a:r>
              <a:rPr lang="zh-CN" altLang="en-US" dirty="0"/>
              <a:t>选择的课程</a:t>
            </a:r>
            <a:endParaRPr lang="en-US" altLang="zh-CN" dirty="0"/>
          </a:p>
          <a:p>
            <a:pPr lvl="1"/>
            <a:r>
              <a:rPr lang="en-US" altLang="zh-CN" dirty="0" err="1"/>
              <a:t>add_preselect_course</a:t>
            </a:r>
            <a:r>
              <a:rPr lang="zh-CN" altLang="en-US" dirty="0"/>
              <a:t>：将学生的预选单加入实际的预选课程列表中</a:t>
            </a:r>
            <a:endParaRPr lang="en-US" altLang="zh-CN" dirty="0"/>
          </a:p>
          <a:p>
            <a:pPr lvl="1"/>
            <a:r>
              <a:rPr lang="en-US" altLang="zh-CN" dirty="0" err="1"/>
              <a:t>add_course</a:t>
            </a:r>
            <a:r>
              <a:rPr lang="zh-CN" altLang="en-US" dirty="0"/>
              <a:t>：将课程加入学生的已选课程列表中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15DD3-3285-EF3C-2AC9-3717AB23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73" y="2613219"/>
            <a:ext cx="4405496" cy="8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608A2-4712-5443-C1BD-DEB78E1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758B1-2C3E-F2C2-BA01-5CBEFB82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Dean</a:t>
            </a:r>
          </a:p>
          <a:p>
            <a:pPr lvl="1"/>
            <a:r>
              <a:rPr lang="zh-CN" altLang="en-US" dirty="0"/>
              <a:t>管理</a:t>
            </a:r>
            <a:r>
              <a:rPr lang="en-US" altLang="zh-CN" dirty="0"/>
              <a:t>courses</a:t>
            </a:r>
            <a:r>
              <a:rPr lang="zh-CN" altLang="en-US" dirty="0"/>
              <a:t>和</a:t>
            </a:r>
            <a:r>
              <a:rPr lang="en-US" altLang="zh-CN" dirty="0"/>
              <a:t>students</a:t>
            </a:r>
            <a:r>
              <a:rPr lang="zh-CN" altLang="en-US" dirty="0"/>
              <a:t>，进行预选</a:t>
            </a:r>
            <a:r>
              <a:rPr lang="en-US" altLang="zh-CN" dirty="0" err="1"/>
              <a:t>preselect_course</a:t>
            </a:r>
            <a:r>
              <a:rPr lang="zh-CN" altLang="en-US" dirty="0"/>
              <a:t>和选课</a:t>
            </a:r>
            <a:r>
              <a:rPr lang="en-US" altLang="zh-CN" dirty="0" err="1"/>
              <a:t>select_course</a:t>
            </a:r>
            <a:endParaRPr lang="en-US" altLang="zh-CN" dirty="0"/>
          </a:p>
          <a:p>
            <a:pPr lvl="1"/>
            <a:r>
              <a:rPr lang="zh-CN" altLang="en-US" dirty="0"/>
              <a:t>一些预处理和属性获取：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preselect_course</a:t>
            </a:r>
            <a:r>
              <a:rPr lang="zh-CN" altLang="en-US" dirty="0"/>
              <a:t>：枚举每个学生（因为是学生提交的预选单），将预选单添加到学生实际的预选课程列表中，之后对应的课程也应当将学生添加到课程的预选学生列表中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A9F77-807E-F9EF-A6E2-640A77CE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64" y="2695789"/>
            <a:ext cx="6773779" cy="18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65EE3-9DD8-EF93-E578-2BC27710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08764-E971-C09A-CE9F-A7F83272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select_course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遍历课程（因为课程容量一定，是“课程选择学生”），课程的预选学生迭代器每返回一个学生，我们就先试着将其放进课程里，如果人没满就说明其选上了课，此时再将课程加入到学生的选上课的列表中即可。反之说明课程已满，跳出循环即可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A78C9-0B6B-F308-3742-B44C3E5B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15" y="1904562"/>
            <a:ext cx="7611585" cy="2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294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HW3-评分作业讲评</vt:lpstr>
      <vt:lpstr>类的继承</vt:lpstr>
      <vt:lpstr>最小堆</vt:lpstr>
      <vt:lpstr>拓扑排序</vt:lpstr>
      <vt:lpstr>废弃的函数装饰器</vt:lpstr>
      <vt:lpstr>废弃的函数装饰器</vt:lpstr>
      <vt:lpstr>选课系统</vt:lpstr>
      <vt:lpstr>选课系统</vt:lpstr>
      <vt:lpstr>选课系统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HW3-评分作业讲评</dc:title>
  <dc:creator>hq l</dc:creator>
  <cp:lastModifiedBy>hq l</cp:lastModifiedBy>
  <cp:revision>4</cp:revision>
  <dcterms:created xsi:type="dcterms:W3CDTF">2024-03-11T03:37:33Z</dcterms:created>
  <dcterms:modified xsi:type="dcterms:W3CDTF">2024-03-11T03:49:45Z</dcterms:modified>
</cp:coreProperties>
</file>