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922" r:id="rId2"/>
  </p:sldMasterIdLst>
  <p:notesMasterIdLst>
    <p:notesMasterId r:id="rId11"/>
  </p:notesMasterIdLst>
  <p:sldIdLst>
    <p:sldId id="256" r:id="rId3"/>
    <p:sldId id="300" r:id="rId4"/>
    <p:sldId id="301" r:id="rId5"/>
    <p:sldId id="302" r:id="rId6"/>
    <p:sldId id="303" r:id="rId7"/>
    <p:sldId id="304" r:id="rId8"/>
    <p:sldId id="305" r:id="rId9"/>
    <p:sldId id="306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BC19522-7684-440E-B5C8-65F5C67BFD4E}">
          <p14:sldIdLst>
            <p14:sldId id="256"/>
          </p14:sldIdLst>
        </p14:section>
        <p14:section name="默认节" id="{809E1DF7-5D9A-431E-ADFB-A080B1D99F0B}">
          <p14:sldIdLst>
            <p14:sldId id="300"/>
            <p14:sldId id="301"/>
            <p14:sldId id="302"/>
            <p14:sldId id="303"/>
            <p14:sldId id="304"/>
            <p14:sldId id="305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569" autoAdjust="0"/>
  </p:normalViewPr>
  <p:slideViewPr>
    <p:cSldViewPr>
      <p:cViewPr varScale="1">
        <p:scale>
          <a:sx n="65" d="100"/>
          <a:sy n="65" d="100"/>
        </p:scale>
        <p:origin x="156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3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A5D54519-FCC6-428F-8CC3-9AC4D51F990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2554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1776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956014-7DE2-4581-97E7-0DEE1CC81F8E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7653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" altLang="zh-CN"/>
              <a:t>1:3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" altLang="zh-CN"/>
              <a:t>1:10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" altLang="zh-CN"/>
              <a:t>1:16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" altLang="zh-CN"/>
              <a:t>1:13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" altLang="zh-CN"/>
              <a:t>1:14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" altLang="zh-CN"/>
              <a:t>1:20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61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706EE328-B4BD-4051-8612-76D85C6CB2B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F689B-E175-4C32-8033-25AC7E09002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2275" y="381000"/>
            <a:ext cx="2143125" cy="6172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1313" y="381000"/>
            <a:ext cx="6278562" cy="6172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03C5A-86A6-48E0-B1D2-7A3A5976201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800" y="381000"/>
            <a:ext cx="7793038" cy="7842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41313" y="1447800"/>
            <a:ext cx="421005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03763" y="1447800"/>
            <a:ext cx="4211637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341313" y="4076700"/>
            <a:ext cx="421005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03763" y="4076700"/>
            <a:ext cx="4211637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327C30-57D3-42CF-96FA-8E378718A08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 </a:t>
            </a:r>
            <a:fld id="{CA9A8143-EFAF-4F89-9E1D-B95AB2A6E4FE}" type="slidenum">
              <a:rPr lang="en-US" altLang="zh-CN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9999"/>
                </a:solidFill>
              </a:rPr>
              <a:t> 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</a:t>
            </a:r>
            <a:fld id="{1E9ABF8F-7BD5-49F7-B6A0-51BD38ED0D5D}" type="slidenum">
              <a:rPr lang="zh-CN" altLang="en-US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9999"/>
                </a:solidFill>
              </a:rPr>
              <a:t>/22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6388" y="304800"/>
            <a:ext cx="8532812" cy="609600"/>
          </a:xfrm>
        </p:spPr>
        <p:txBody>
          <a:bodyPr/>
          <a:lstStyle>
            <a:lvl1pPr>
              <a:defRPr sz="4400" baseline="0">
                <a:latin typeface="隶书" pitchFamily="49" charset="-122"/>
                <a:ea typeface="隶书" pitchFamily="49" charset="-122"/>
                <a:cs typeface="Arial Unicode MS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141413"/>
            <a:ext cx="8229600" cy="4786312"/>
          </a:xfrm>
        </p:spPr>
        <p:txBody>
          <a:bodyPr/>
          <a:lstStyle>
            <a:lvl1pPr>
              <a:defRPr sz="2800" baseline="0">
                <a:solidFill>
                  <a:srgbClr val="002060"/>
                </a:solidFill>
                <a:latin typeface="隶书" pitchFamily="49" charset="-122"/>
                <a:ea typeface="隶书" pitchFamily="49" charset="-122"/>
                <a:cs typeface="Arial Unicode MS" pitchFamily="34" charset="-122"/>
              </a:defRPr>
            </a:lvl1pPr>
            <a:lvl2pPr>
              <a:defRPr sz="2400" baseline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itchFamily="34" charset="-122"/>
              </a:defRPr>
            </a:lvl2pPr>
            <a:lvl3pPr>
              <a:defRPr baseline="0">
                <a:latin typeface="Arial Unicode MS" pitchFamily="34" charset="-122"/>
                <a:ea typeface="楷体_GB2312" pitchFamily="49" charset="-122"/>
                <a:cs typeface="Arial Unicode MS" pitchFamily="34" charset="-122"/>
              </a:defRPr>
            </a:lvl3pPr>
            <a:lvl4pPr>
              <a:defRPr baseline="0">
                <a:latin typeface="Arial Unicode MS" pitchFamily="34" charset="-122"/>
                <a:ea typeface="楷体_GB2312" pitchFamily="49" charset="-122"/>
                <a:cs typeface="Arial Unicode MS" pitchFamily="34" charset="-122"/>
              </a:defRPr>
            </a:lvl4pPr>
            <a:lvl5pPr>
              <a:defRPr baseline="0">
                <a:latin typeface="Arial Unicode MS" pitchFamily="34" charset="-122"/>
                <a:ea typeface="楷体_GB2312" pitchFamily="49" charset="-122"/>
                <a:cs typeface="Arial Unicode MS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 </a:t>
            </a:r>
            <a:fld id="{3D94F2AE-997A-4709-9D5A-FC3CA9581FDE}" type="slidenum">
              <a:rPr lang="en-US" altLang="zh-CN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9999"/>
                </a:solidFill>
              </a:rPr>
              <a:t> 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 </a:t>
            </a:r>
            <a:fld id="{67B1B3CA-CDA0-415D-9875-56408A3AF60E}" type="slidenum">
              <a:rPr lang="en-US" altLang="zh-CN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9999"/>
                </a:solidFill>
              </a:rPr>
              <a:t> 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</a:t>
            </a:r>
            <a:fld id="{96142BCD-2DAF-410E-B8D5-810AD73E8F85}" type="slidenum">
              <a:rPr lang="zh-CN" altLang="en-US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9999"/>
                </a:solidFill>
              </a:rPr>
              <a:t>/22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141413"/>
            <a:ext cx="3695700" cy="4786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57700" y="1141413"/>
            <a:ext cx="3695700" cy="4786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 </a:t>
            </a:r>
            <a:fld id="{C4C68B29-88B3-468F-86BE-5F0D1A189493}" type="slidenum">
              <a:rPr lang="en-US" altLang="zh-CN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9999"/>
                </a:solidFill>
              </a:rPr>
              <a:t> 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</a:t>
            </a:r>
            <a:fld id="{98CDF6C4-55A9-4868-AE30-1B3EAFEF1B3E}" type="slidenum">
              <a:rPr lang="zh-CN" altLang="en-US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9999"/>
                </a:solidFill>
              </a:rPr>
              <a:t>/22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 </a:t>
            </a:r>
            <a:fld id="{FA9B97AE-CC12-4598-AC7F-7D9A61F5AEAD}" type="slidenum">
              <a:rPr lang="en-US" altLang="zh-CN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9999"/>
                </a:solidFill>
              </a:rPr>
              <a:t> 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</a:t>
            </a:r>
            <a:fld id="{A99E7EE3-D4F3-4F39-A6CB-C3C2A5F33046}" type="slidenum">
              <a:rPr lang="zh-CN" altLang="en-US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9999"/>
                </a:solidFill>
              </a:rPr>
              <a:t>/22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 </a:t>
            </a:r>
            <a:fld id="{549FF468-742B-48C7-A0B8-E5E83E69ED9E}" type="slidenum">
              <a:rPr lang="en-US" altLang="zh-CN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9999"/>
                </a:solidFill>
              </a:rPr>
              <a:t> 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</a:t>
            </a:r>
            <a:fld id="{D253E8EA-81E2-4F0F-99B5-9FE9563693BB}" type="slidenum">
              <a:rPr lang="zh-CN" altLang="en-US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9999"/>
                </a:solidFill>
              </a:rPr>
              <a:t>/22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 </a:t>
            </a:r>
            <a:fld id="{D6763B94-2B7C-4CF7-8AE2-4CA892DE80A2}" type="slidenum">
              <a:rPr lang="en-US" altLang="zh-CN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9999"/>
                </a:solidFill>
              </a:rPr>
              <a:t> 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</a:t>
            </a:r>
            <a:fld id="{10F28A32-FF0E-445C-85DC-C038845278DD}" type="slidenum">
              <a:rPr lang="zh-CN" altLang="en-US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9999"/>
                </a:solidFill>
              </a:rPr>
              <a:t>/22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626"/>
            <a:ext cx="9144000" cy="784225"/>
          </a:xfrm>
          <a:blipFill>
            <a:blip r:embed="rId2"/>
            <a:tile tx="0" ty="0" sx="100000" sy="100000" flip="none" algn="tl"/>
          </a:blipFill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1313" y="1052735"/>
            <a:ext cx="8574087" cy="550046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0" y="0"/>
            <a:ext cx="9144000" cy="6081713"/>
            <a:chOff x="0" y="0"/>
            <a:chExt cx="5760" cy="3831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white">
            <a:xfrm>
              <a:off x="0" y="45"/>
              <a:ext cx="5760" cy="3786"/>
            </a:xfrm>
            <a:prstGeom prst="rect">
              <a:avLst/>
            </a:prstGeom>
            <a:gradFill rotWithShape="0">
              <a:gsLst>
                <a:gs pos="0">
                  <a:srgbClr val="DDDDDD">
                    <a:gamma/>
                    <a:tint val="784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buClr>
                  <a:srgbClr val="292929"/>
                </a:buClr>
                <a:buSzPct val="75000"/>
                <a:buFont typeface="Wingdings" pitchFamily="2" charset="2"/>
                <a:buNone/>
                <a:defRPr/>
              </a:pPr>
              <a:endParaRPr kumimoji="0" lang="zh-CN" altLang="en-US" sz="1600" b="1">
                <a:solidFill>
                  <a:srgbClr val="29292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" name="Freeform 4"/>
            <p:cNvSpPr>
              <a:spLocks noChangeAspect="1"/>
            </p:cNvSpPr>
            <p:nvPr/>
          </p:nvSpPr>
          <p:spPr bwMode="white">
            <a:xfrm>
              <a:off x="1398" y="48"/>
              <a:ext cx="3402" cy="3778"/>
            </a:xfrm>
            <a:custGeom>
              <a:avLst/>
              <a:gdLst/>
              <a:ahLst/>
              <a:cxnLst>
                <a:cxn ang="0">
                  <a:pos x="3200" y="2116"/>
                </a:cxn>
                <a:cxn ang="0">
                  <a:pos x="1073" y="3776"/>
                </a:cxn>
                <a:cxn ang="0">
                  <a:pos x="447" y="3778"/>
                </a:cxn>
                <a:cxn ang="0">
                  <a:pos x="466" y="3118"/>
                </a:cxn>
                <a:cxn ang="0">
                  <a:pos x="2200" y="1766"/>
                </a:cxn>
                <a:cxn ang="0">
                  <a:pos x="0" y="10"/>
                </a:cxn>
                <a:cxn ang="0">
                  <a:pos x="1284" y="10"/>
                </a:cxn>
                <a:cxn ang="0">
                  <a:pos x="3200" y="1445"/>
                </a:cxn>
                <a:cxn ang="0">
                  <a:pos x="3200" y="2116"/>
                </a:cxn>
              </a:cxnLst>
              <a:rect l="0" t="0" r="r" b="b"/>
              <a:pathLst>
                <a:path w="3402" h="3778">
                  <a:moveTo>
                    <a:pt x="3200" y="2116"/>
                  </a:moveTo>
                  <a:cubicBezTo>
                    <a:pt x="3005" y="2280"/>
                    <a:pt x="1435" y="3523"/>
                    <a:pt x="1073" y="3776"/>
                  </a:cubicBezTo>
                  <a:lnTo>
                    <a:pt x="447" y="3778"/>
                  </a:lnTo>
                  <a:cubicBezTo>
                    <a:pt x="346" y="3668"/>
                    <a:pt x="174" y="3453"/>
                    <a:pt x="466" y="3118"/>
                  </a:cubicBezTo>
                  <a:cubicBezTo>
                    <a:pt x="1312" y="2446"/>
                    <a:pt x="1841" y="2030"/>
                    <a:pt x="2200" y="1766"/>
                  </a:cubicBezTo>
                  <a:cubicBezTo>
                    <a:pt x="1104" y="926"/>
                    <a:pt x="283" y="255"/>
                    <a:pt x="0" y="10"/>
                  </a:cubicBezTo>
                  <a:cubicBezTo>
                    <a:pt x="647" y="0"/>
                    <a:pt x="1284" y="10"/>
                    <a:pt x="1284" y="10"/>
                  </a:cubicBezTo>
                  <a:cubicBezTo>
                    <a:pt x="1709" y="325"/>
                    <a:pt x="2998" y="1274"/>
                    <a:pt x="3200" y="1445"/>
                  </a:cubicBezTo>
                  <a:cubicBezTo>
                    <a:pt x="3402" y="1616"/>
                    <a:pt x="3395" y="1953"/>
                    <a:pt x="3200" y="2116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C0C0C0"/>
                </a:gs>
              </a:gsLst>
              <a:lin ang="2700000" scaled="1"/>
            </a:gradFill>
            <a:ln w="317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>
                <a:spcBef>
                  <a:spcPct val="50000"/>
                </a:spcBef>
                <a:buClr>
                  <a:srgbClr val="292929"/>
                </a:buClr>
                <a:buSzPct val="75000"/>
                <a:buFont typeface="Wingdings" pitchFamily="2" charset="2"/>
                <a:buNone/>
                <a:defRPr/>
              </a:pPr>
              <a:endParaRPr kumimoji="0" lang="zh-CN" altLang="en-US" sz="1600" b="1">
                <a:solidFill>
                  <a:srgbClr val="29292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5760" cy="5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buClr>
                  <a:srgbClr val="292929"/>
                </a:buClr>
                <a:buSzPct val="75000"/>
                <a:buFont typeface="Wingdings" pitchFamily="2" charset="2"/>
                <a:buNone/>
                <a:defRPr/>
              </a:pPr>
              <a:endParaRPr kumimoji="0" lang="zh-CN" altLang="en-US" sz="1600" b="1">
                <a:solidFill>
                  <a:srgbClr val="292929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323850" y="914400"/>
            <a:ext cx="8823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buClr>
                <a:srgbClr val="292929"/>
              </a:buClr>
              <a:buSzPct val="75000"/>
              <a:buFont typeface="Wingdings" pitchFamily="2" charset="2"/>
              <a:buNone/>
              <a:defRPr/>
            </a:pPr>
            <a:endParaRPr kumimoji="0" lang="zh-CN" altLang="en-US" sz="1600" b="1">
              <a:solidFill>
                <a:srgbClr val="292929"/>
              </a:solidFill>
              <a:latin typeface="Arial" charset="0"/>
              <a:cs typeface="Arial" charset="0"/>
            </a:endParaRPr>
          </a:p>
        </p:txBody>
      </p:sp>
      <p:pic>
        <p:nvPicPr>
          <p:cNvPr id="10" name="Picture 11" descr="pku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9600" y="61722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Object 12"/>
          <p:cNvGraphicFramePr>
            <a:graphicFrameLocks noChangeAspect="1"/>
          </p:cNvGraphicFramePr>
          <p:nvPr/>
        </p:nvGraphicFramePr>
        <p:xfrm>
          <a:off x="6973888" y="6248400"/>
          <a:ext cx="117951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602" r:id="rId4" imgW="990600" imgH="304800" progId="">
                  <p:embed/>
                </p:oleObj>
              </mc:Choice>
              <mc:Fallback>
                <p:oleObj r:id="rId4" imgW="990600" imgH="304800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3888" y="6248400"/>
                        <a:ext cx="1179512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2"/>
          <p:cNvGrpSpPr>
            <a:grpSpLocks/>
          </p:cNvGrpSpPr>
          <p:nvPr/>
        </p:nvGrpSpPr>
        <p:grpSpPr bwMode="auto">
          <a:xfrm>
            <a:off x="0" y="0"/>
            <a:ext cx="9144000" cy="6081713"/>
            <a:chOff x="0" y="0"/>
            <a:chExt cx="5760" cy="3831"/>
          </a:xfrm>
        </p:grpSpPr>
        <p:sp>
          <p:nvSpPr>
            <p:cNvPr id="13" name="Rectangle 3"/>
            <p:cNvSpPr>
              <a:spLocks noChangeArrowheads="1"/>
            </p:cNvSpPr>
            <p:nvPr/>
          </p:nvSpPr>
          <p:spPr bwMode="white">
            <a:xfrm>
              <a:off x="0" y="45"/>
              <a:ext cx="5760" cy="3786"/>
            </a:xfrm>
            <a:prstGeom prst="rect">
              <a:avLst/>
            </a:prstGeom>
            <a:gradFill rotWithShape="0">
              <a:gsLst>
                <a:gs pos="0">
                  <a:srgbClr val="DDDDDD">
                    <a:gamma/>
                    <a:tint val="784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buClr>
                  <a:srgbClr val="292929"/>
                </a:buClr>
                <a:buSzPct val="75000"/>
                <a:buFont typeface="Wingdings" pitchFamily="2" charset="2"/>
                <a:buNone/>
                <a:defRPr/>
              </a:pPr>
              <a:endParaRPr kumimoji="0" lang="zh-CN" altLang="en-US" sz="1600" b="1">
                <a:solidFill>
                  <a:srgbClr val="29292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4" name="Freeform 4"/>
            <p:cNvSpPr>
              <a:spLocks noChangeAspect="1"/>
            </p:cNvSpPr>
            <p:nvPr/>
          </p:nvSpPr>
          <p:spPr bwMode="white">
            <a:xfrm>
              <a:off x="1398" y="48"/>
              <a:ext cx="3402" cy="3778"/>
            </a:xfrm>
            <a:custGeom>
              <a:avLst/>
              <a:gdLst/>
              <a:ahLst/>
              <a:cxnLst>
                <a:cxn ang="0">
                  <a:pos x="3200" y="2116"/>
                </a:cxn>
                <a:cxn ang="0">
                  <a:pos x="1073" y="3776"/>
                </a:cxn>
                <a:cxn ang="0">
                  <a:pos x="447" y="3778"/>
                </a:cxn>
                <a:cxn ang="0">
                  <a:pos x="466" y="3118"/>
                </a:cxn>
                <a:cxn ang="0">
                  <a:pos x="2200" y="1766"/>
                </a:cxn>
                <a:cxn ang="0">
                  <a:pos x="0" y="10"/>
                </a:cxn>
                <a:cxn ang="0">
                  <a:pos x="1284" y="10"/>
                </a:cxn>
                <a:cxn ang="0">
                  <a:pos x="3200" y="1445"/>
                </a:cxn>
                <a:cxn ang="0">
                  <a:pos x="3200" y="2116"/>
                </a:cxn>
              </a:cxnLst>
              <a:rect l="0" t="0" r="r" b="b"/>
              <a:pathLst>
                <a:path w="3402" h="3778">
                  <a:moveTo>
                    <a:pt x="3200" y="2116"/>
                  </a:moveTo>
                  <a:cubicBezTo>
                    <a:pt x="3005" y="2280"/>
                    <a:pt x="1435" y="3523"/>
                    <a:pt x="1073" y="3776"/>
                  </a:cubicBezTo>
                  <a:lnTo>
                    <a:pt x="447" y="3778"/>
                  </a:lnTo>
                  <a:cubicBezTo>
                    <a:pt x="346" y="3668"/>
                    <a:pt x="174" y="3453"/>
                    <a:pt x="466" y="3118"/>
                  </a:cubicBezTo>
                  <a:cubicBezTo>
                    <a:pt x="1312" y="2446"/>
                    <a:pt x="1841" y="2030"/>
                    <a:pt x="2200" y="1766"/>
                  </a:cubicBezTo>
                  <a:cubicBezTo>
                    <a:pt x="1104" y="926"/>
                    <a:pt x="283" y="255"/>
                    <a:pt x="0" y="10"/>
                  </a:cubicBezTo>
                  <a:cubicBezTo>
                    <a:pt x="647" y="0"/>
                    <a:pt x="1284" y="10"/>
                    <a:pt x="1284" y="10"/>
                  </a:cubicBezTo>
                  <a:cubicBezTo>
                    <a:pt x="1709" y="325"/>
                    <a:pt x="2998" y="1274"/>
                    <a:pt x="3200" y="1445"/>
                  </a:cubicBezTo>
                  <a:cubicBezTo>
                    <a:pt x="3402" y="1616"/>
                    <a:pt x="3395" y="1953"/>
                    <a:pt x="3200" y="2116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C0C0C0"/>
                </a:gs>
              </a:gsLst>
              <a:lin ang="2700000" scaled="1"/>
            </a:gradFill>
            <a:ln w="317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>
                <a:spcBef>
                  <a:spcPct val="50000"/>
                </a:spcBef>
                <a:buClr>
                  <a:srgbClr val="292929"/>
                </a:buClr>
                <a:buSzPct val="75000"/>
                <a:buFont typeface="Wingdings" pitchFamily="2" charset="2"/>
                <a:buNone/>
                <a:defRPr/>
              </a:pPr>
              <a:endParaRPr kumimoji="0" lang="zh-CN" altLang="en-US" sz="1600" b="1">
                <a:solidFill>
                  <a:srgbClr val="29292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5760" cy="5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buClr>
                  <a:srgbClr val="292929"/>
                </a:buClr>
                <a:buSzPct val="75000"/>
                <a:buFont typeface="Wingdings" pitchFamily="2" charset="2"/>
                <a:buNone/>
                <a:defRPr/>
              </a:pPr>
              <a:endParaRPr kumimoji="0" lang="zh-CN" altLang="en-US" sz="1600" b="1">
                <a:solidFill>
                  <a:srgbClr val="292929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323850" y="914400"/>
            <a:ext cx="8823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buClr>
                <a:srgbClr val="292929"/>
              </a:buClr>
              <a:buSzPct val="75000"/>
              <a:buFont typeface="Wingdings" pitchFamily="2" charset="2"/>
              <a:buNone/>
              <a:defRPr/>
            </a:pPr>
            <a:endParaRPr kumimoji="0" lang="zh-CN" altLang="en-US" sz="1600" b="1">
              <a:solidFill>
                <a:srgbClr val="292929"/>
              </a:solidFill>
              <a:latin typeface="Arial" charset="0"/>
              <a:cs typeface="Arial" charset="0"/>
            </a:endParaRPr>
          </a:p>
        </p:txBody>
      </p:sp>
      <p:pic>
        <p:nvPicPr>
          <p:cNvPr id="17" name="Picture 11" descr="pku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9600" y="61722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8" name="Object 3"/>
          <p:cNvGraphicFramePr>
            <a:graphicFrameLocks noChangeAspect="1"/>
          </p:cNvGraphicFramePr>
          <p:nvPr/>
        </p:nvGraphicFramePr>
        <p:xfrm>
          <a:off x="6973888" y="6248400"/>
          <a:ext cx="117951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603" r:id="rId6" imgW="990600" imgH="304800" progId="">
                  <p:embed/>
                </p:oleObj>
              </mc:Choice>
              <mc:Fallback>
                <p:oleObj r:id="rId6" imgW="990600" imgH="3048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3888" y="6248400"/>
                        <a:ext cx="1179512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 </a:t>
            </a:r>
            <a:fld id="{F9417D0B-2A15-4A42-B32D-7D971629FBCD}" type="slidenum">
              <a:rPr lang="en-US" altLang="zh-CN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9999"/>
                </a:solidFill>
              </a:rPr>
              <a:t> 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</a:p>
        </p:txBody>
      </p:sp>
      <p:sp>
        <p:nvSpPr>
          <p:cNvPr id="20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</a:t>
            </a:r>
            <a:fld id="{863684DE-4A6A-4D99-AE14-F8A93983457F}" type="slidenum">
              <a:rPr lang="zh-CN" altLang="en-US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9999"/>
                </a:solidFill>
              </a:rPr>
              <a:t>/31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 </a:t>
            </a:r>
            <a:fld id="{6724E0D5-B69E-4451-A58E-D3DF81170463}" type="slidenum">
              <a:rPr lang="en-US" altLang="zh-CN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9999"/>
                </a:solidFill>
              </a:rPr>
              <a:t> 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</a:t>
            </a:r>
            <a:fld id="{6191D747-AEE4-4BF8-8694-9527AEE4FD43}" type="slidenum">
              <a:rPr lang="zh-CN" altLang="en-US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9999"/>
                </a:solidFill>
              </a:rPr>
              <a:t>/22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 </a:t>
            </a:r>
            <a:fld id="{F792D399-25B0-4C9C-AA7F-157905A4F1AE}" type="slidenum">
              <a:rPr lang="en-US" altLang="zh-CN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9999"/>
                </a:solidFill>
              </a:rPr>
              <a:t> 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</a:t>
            </a:r>
            <a:fld id="{81E94891-776E-49F8-94A4-89A47B8EE627}" type="slidenum">
              <a:rPr lang="zh-CN" altLang="en-US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9999"/>
                </a:solidFill>
              </a:rPr>
              <a:t>/22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284163"/>
            <a:ext cx="2132012" cy="5643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6388" y="284163"/>
            <a:ext cx="6248400" cy="56435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 </a:t>
            </a:r>
            <a:fld id="{19387468-ED2A-4579-9159-8A455B40F5E4}" type="slidenum">
              <a:rPr lang="en-US" altLang="zh-CN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9999"/>
                </a:solidFill>
              </a:rPr>
              <a:t> 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</a:t>
            </a:r>
            <a:fld id="{4D718884-A04C-46EF-8B0F-1ABEBF60A1A9}" type="slidenum">
              <a:rPr lang="zh-CN" altLang="en-US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9999"/>
                </a:solidFill>
              </a:rPr>
              <a:t>/22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6388" y="284163"/>
            <a:ext cx="8532812" cy="56435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 </a:t>
            </a:r>
            <a:fld id="{CC9BA3F3-EE1A-427C-AE3A-6AF6FC06A859}" type="slidenum">
              <a:rPr lang="en-US" altLang="zh-CN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9999"/>
                </a:solidFill>
              </a:rPr>
              <a:t> 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</a:t>
            </a:r>
            <a:fld id="{00A55286-4A29-48AB-A49C-D89DDE977786}" type="slidenum">
              <a:rPr lang="zh-CN" altLang="en-US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9999"/>
                </a:solidFill>
              </a:rPr>
              <a:t>/22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6388" y="284163"/>
            <a:ext cx="8532812" cy="4873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141413"/>
            <a:ext cx="7543800" cy="4786312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 </a:t>
            </a:r>
            <a:fld id="{E0C16693-9269-4982-B6C3-C7DFCFE3EAE4}" type="slidenum">
              <a:rPr lang="en-US" altLang="zh-CN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9999"/>
                </a:solidFill>
              </a:rPr>
              <a:t> 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</a:t>
            </a:r>
            <a:fld id="{E380CCE6-5538-4723-97F2-0FBE016CE83D}" type="slidenum">
              <a:rPr lang="zh-CN" altLang="en-US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9999"/>
                </a:solidFill>
              </a:rPr>
              <a:t>/22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6388" y="284163"/>
            <a:ext cx="8532812" cy="4873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141413"/>
            <a:ext cx="3695700" cy="4786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57700" y="1141413"/>
            <a:ext cx="3695700" cy="4786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 </a:t>
            </a:r>
            <a:fld id="{B29763E8-25DA-4E81-B81D-BD6370ABC29A}" type="slidenum">
              <a:rPr lang="en-US" altLang="zh-CN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9999"/>
                </a:solidFill>
              </a:rPr>
              <a:t> 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</a:t>
            </a:r>
            <a:fld id="{EEAAD2D0-1239-4D4D-893C-836CA3C2A67D}" type="slidenum">
              <a:rPr lang="zh-CN" altLang="en-US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9999"/>
                </a:solidFill>
              </a:rPr>
              <a:t>/22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BBDAE8-4E58-43D0-8148-5D80788191E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1313" y="1447800"/>
            <a:ext cx="421005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3763" y="1447800"/>
            <a:ext cx="4211637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F3517B-E0C6-43F4-93AF-85FA02B99A5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937628-0DF7-4F7E-9058-6472877082D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0F0C2A-0020-423C-93BA-C3EF1EF876C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169AE4-ED83-4128-9F80-9F561249966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A62954-CD26-4711-A098-AB4AC3CAA5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D8F17B-92CC-4421-98E2-D57E580538B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15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14.xml"/><Relationship Id="rId16" Type="http://schemas.openxmlformats.org/officeDocument/2006/relationships/vmlDrawing" Target="../drawings/vmlDrawing1.vml"/><Relationship Id="rId20" Type="http://schemas.openxmlformats.org/officeDocument/2006/relationships/image" Target="../media/image2.wmf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ltGray">
          <a:xfrm>
            <a:off x="417513" y="341313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ltGray">
          <a:xfrm>
            <a:off x="800100" y="34131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ltGray">
          <a:xfrm>
            <a:off x="541338" y="763588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ltGray">
          <a:xfrm>
            <a:off x="911225" y="76358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ltGray">
          <a:xfrm>
            <a:off x="127000" y="6905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gray">
          <a:xfrm>
            <a:off x="762000" y="233363"/>
            <a:ext cx="31750" cy="105251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gray">
          <a:xfrm>
            <a:off x="442913" y="10239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9075"/>
            <a:ext cx="7793038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1313" y="1285875"/>
            <a:ext cx="8574087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fld id="{F0017609-B058-4632-B70E-98CF458D64F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隶书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隶书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隶书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隶书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隶书" pitchFamily="49" charset="-122"/>
        </a:defRPr>
      </a:lvl9pPr>
    </p:titleStyle>
    <p:bodyStyle>
      <a:lvl1pPr marL="342900" indent="-342900" algn="just" rtl="0" eaLnBrk="0" fontAlgn="base" hangingPunct="0">
        <a:spcBef>
          <a:spcPct val="25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folHlink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5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rgbClr val="6600CC"/>
          </a:solidFill>
          <a:latin typeface="+mn-lt"/>
          <a:ea typeface="华文新魏" pitchFamily="2" charset="-122"/>
        </a:defRPr>
      </a:lvl2pPr>
      <a:lvl3pPr marL="1143000" indent="-228600" algn="just" rtl="0" eaLnBrk="0" fontAlgn="base" hangingPunct="0">
        <a:spcBef>
          <a:spcPct val="25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rgbClr val="800080"/>
          </a:solidFill>
          <a:latin typeface="+mn-lt"/>
          <a:ea typeface="华文新魏" pitchFamily="2" charset="-122"/>
        </a:defRPr>
      </a:lvl3pPr>
      <a:lvl4pPr marL="1600200" indent="-228600" algn="just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blipFill dpi="0" rotWithShape="1">
          <a:blip r:embed="rId17" cstate="print">
            <a:alphaModFix amt="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081713"/>
            <a:chOff x="0" y="0"/>
            <a:chExt cx="5760" cy="3831"/>
          </a:xfrm>
        </p:grpSpPr>
        <p:sp>
          <p:nvSpPr>
            <p:cNvPr id="505859" name="Rectangle 3"/>
            <p:cNvSpPr>
              <a:spLocks noChangeArrowheads="1"/>
            </p:cNvSpPr>
            <p:nvPr/>
          </p:nvSpPr>
          <p:spPr bwMode="white">
            <a:xfrm>
              <a:off x="0" y="45"/>
              <a:ext cx="5760" cy="3786"/>
            </a:xfrm>
            <a:prstGeom prst="rect">
              <a:avLst/>
            </a:prstGeom>
            <a:gradFill rotWithShape="0">
              <a:gsLst>
                <a:gs pos="0">
                  <a:srgbClr val="DDDDDD">
                    <a:gamma/>
                    <a:tint val="784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buClr>
                  <a:srgbClr val="292929"/>
                </a:buClr>
                <a:buSzPct val="75000"/>
                <a:buFont typeface="Wingdings" pitchFamily="2" charset="2"/>
                <a:buNone/>
                <a:defRPr/>
              </a:pPr>
              <a:endParaRPr kumimoji="0" lang="zh-CN" altLang="en-US" sz="1600" b="1">
                <a:solidFill>
                  <a:srgbClr val="29292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5860" name="Freeform 4"/>
            <p:cNvSpPr>
              <a:spLocks noChangeAspect="1"/>
            </p:cNvSpPr>
            <p:nvPr/>
          </p:nvSpPr>
          <p:spPr bwMode="white">
            <a:xfrm>
              <a:off x="1398" y="48"/>
              <a:ext cx="3402" cy="3778"/>
            </a:xfrm>
            <a:custGeom>
              <a:avLst/>
              <a:gdLst/>
              <a:ahLst/>
              <a:cxnLst>
                <a:cxn ang="0">
                  <a:pos x="3200" y="2116"/>
                </a:cxn>
                <a:cxn ang="0">
                  <a:pos x="1073" y="3776"/>
                </a:cxn>
                <a:cxn ang="0">
                  <a:pos x="447" y="3778"/>
                </a:cxn>
                <a:cxn ang="0">
                  <a:pos x="466" y="3118"/>
                </a:cxn>
                <a:cxn ang="0">
                  <a:pos x="2200" y="1766"/>
                </a:cxn>
                <a:cxn ang="0">
                  <a:pos x="0" y="10"/>
                </a:cxn>
                <a:cxn ang="0">
                  <a:pos x="1284" y="10"/>
                </a:cxn>
                <a:cxn ang="0">
                  <a:pos x="3200" y="1445"/>
                </a:cxn>
                <a:cxn ang="0">
                  <a:pos x="3200" y="2116"/>
                </a:cxn>
              </a:cxnLst>
              <a:rect l="0" t="0" r="r" b="b"/>
              <a:pathLst>
                <a:path w="3402" h="3778">
                  <a:moveTo>
                    <a:pt x="3200" y="2116"/>
                  </a:moveTo>
                  <a:cubicBezTo>
                    <a:pt x="3005" y="2280"/>
                    <a:pt x="1435" y="3523"/>
                    <a:pt x="1073" y="3776"/>
                  </a:cubicBezTo>
                  <a:lnTo>
                    <a:pt x="447" y="3778"/>
                  </a:lnTo>
                  <a:cubicBezTo>
                    <a:pt x="346" y="3668"/>
                    <a:pt x="174" y="3453"/>
                    <a:pt x="466" y="3118"/>
                  </a:cubicBezTo>
                  <a:cubicBezTo>
                    <a:pt x="1312" y="2446"/>
                    <a:pt x="1841" y="2030"/>
                    <a:pt x="2200" y="1766"/>
                  </a:cubicBezTo>
                  <a:cubicBezTo>
                    <a:pt x="1104" y="926"/>
                    <a:pt x="283" y="255"/>
                    <a:pt x="0" y="10"/>
                  </a:cubicBezTo>
                  <a:cubicBezTo>
                    <a:pt x="647" y="0"/>
                    <a:pt x="1284" y="10"/>
                    <a:pt x="1284" y="10"/>
                  </a:cubicBezTo>
                  <a:cubicBezTo>
                    <a:pt x="1709" y="325"/>
                    <a:pt x="2998" y="1274"/>
                    <a:pt x="3200" y="1445"/>
                  </a:cubicBezTo>
                  <a:cubicBezTo>
                    <a:pt x="3402" y="1616"/>
                    <a:pt x="3395" y="1953"/>
                    <a:pt x="3200" y="2116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C0C0C0"/>
                </a:gs>
              </a:gsLst>
              <a:lin ang="2700000" scaled="1"/>
            </a:gradFill>
            <a:ln w="317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>
                <a:spcBef>
                  <a:spcPct val="50000"/>
                </a:spcBef>
                <a:buClr>
                  <a:srgbClr val="292929"/>
                </a:buClr>
                <a:buSzPct val="75000"/>
                <a:buFont typeface="Wingdings" pitchFamily="2" charset="2"/>
                <a:buNone/>
                <a:defRPr/>
              </a:pPr>
              <a:endParaRPr kumimoji="0" lang="zh-CN" altLang="en-US" sz="1600" b="1">
                <a:solidFill>
                  <a:srgbClr val="29292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586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5760" cy="5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buClr>
                  <a:srgbClr val="292929"/>
                </a:buClr>
                <a:buSzPct val="75000"/>
                <a:buFont typeface="Wingdings" pitchFamily="2" charset="2"/>
                <a:buNone/>
                <a:defRPr/>
              </a:pPr>
              <a:endParaRPr kumimoji="0" lang="zh-CN" altLang="en-US" sz="1600" b="1">
                <a:solidFill>
                  <a:srgbClr val="292929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50586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5943600"/>
            <a:ext cx="6705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2000" b="0">
                <a:solidFill>
                  <a:schemeClr val="accent2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kumimoji="0" lang="zh-CN" altLang="en-US">
                <a:solidFill>
                  <a:srgbClr val="009999"/>
                </a:solidFill>
              </a:rPr>
              <a:t>第 </a:t>
            </a:r>
            <a:fld id="{1DADE439-A423-4DB7-AC28-114375EEDF8F}" type="slidenum">
              <a:rPr kumimoji="0" lang="en-US" altLang="zh-CN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kumimoji="0" lang="en-US" altLang="zh-CN">
                <a:solidFill>
                  <a:srgbClr val="009999"/>
                </a:solidFill>
              </a:rPr>
              <a:t> </a:t>
            </a:r>
            <a:r>
              <a:rPr kumimoji="0" lang="zh-CN" altLang="en-US">
                <a:solidFill>
                  <a:srgbClr val="009999"/>
                </a:solidFill>
              </a:rPr>
              <a:t>页</a:t>
            </a:r>
          </a:p>
        </p:txBody>
      </p:sp>
      <p:sp>
        <p:nvSpPr>
          <p:cNvPr id="50586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28600" y="6324600"/>
            <a:ext cx="2743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2000">
                <a:solidFill>
                  <a:schemeClr val="accent2"/>
                </a:solidFill>
                <a:ea typeface="宋体" pitchFamily="2" charset="-122"/>
                <a:cs typeface="Arial" charset="0"/>
              </a:defRPr>
            </a:lvl1pPr>
          </a:lstStyle>
          <a:p>
            <a:pPr>
              <a:defRPr/>
            </a:pPr>
            <a:r>
              <a:rPr kumimoji="0" lang="zh-CN" altLang="en-US" b="1">
                <a:solidFill>
                  <a:srgbClr val="009999"/>
                </a:solidFill>
                <a:latin typeface="Arial" charset="0"/>
              </a:rPr>
              <a:t>第</a:t>
            </a:r>
            <a:fld id="{9FC35A15-BAEF-45BB-BA83-661BD614642D}" type="slidenum">
              <a:rPr kumimoji="0" lang="zh-CN" altLang="en-US" b="1">
                <a:solidFill>
                  <a:srgbClr val="009999"/>
                </a:solidFill>
                <a:latin typeface="Arial" charset="0"/>
              </a:rPr>
              <a:pPr>
                <a:defRPr/>
              </a:pPr>
              <a:t>‹#›</a:t>
            </a:fld>
            <a:r>
              <a:rPr kumimoji="0" lang="en-US" altLang="zh-CN" b="1">
                <a:solidFill>
                  <a:srgbClr val="009999"/>
                </a:solidFill>
                <a:latin typeface="Arial" charset="0"/>
              </a:rPr>
              <a:t>/22</a:t>
            </a:r>
            <a:r>
              <a:rPr kumimoji="0" lang="zh-CN" altLang="en-US" b="1">
                <a:solidFill>
                  <a:srgbClr val="009999"/>
                </a:solidFill>
                <a:latin typeface="Arial" charset="0"/>
              </a:rPr>
              <a:t>页</a:t>
            </a:r>
          </a:p>
        </p:txBody>
      </p:sp>
      <p:sp>
        <p:nvSpPr>
          <p:cNvPr id="103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306388" y="284163"/>
            <a:ext cx="8532812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103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1413"/>
            <a:ext cx="7543800" cy="478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505866" name="Line 10"/>
          <p:cNvSpPr>
            <a:spLocks noChangeShapeType="1"/>
          </p:cNvSpPr>
          <p:nvPr/>
        </p:nvSpPr>
        <p:spPr bwMode="auto">
          <a:xfrm>
            <a:off x="323850" y="914400"/>
            <a:ext cx="8823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buClr>
                <a:srgbClr val="292929"/>
              </a:buClr>
              <a:buSzPct val="75000"/>
              <a:buFont typeface="Wingdings" pitchFamily="2" charset="2"/>
              <a:buNone/>
              <a:defRPr/>
            </a:pPr>
            <a:endParaRPr kumimoji="0" lang="zh-CN" altLang="en-US" sz="1600" b="1">
              <a:solidFill>
                <a:srgbClr val="292929"/>
              </a:solidFill>
              <a:latin typeface="Arial" charset="0"/>
              <a:cs typeface="Arial" charset="0"/>
            </a:endParaRPr>
          </a:p>
        </p:txBody>
      </p:sp>
      <p:pic>
        <p:nvPicPr>
          <p:cNvPr id="1034" name="Picture 11" descr="pku2"/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229600" y="61722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Object 12"/>
          <p:cNvGraphicFramePr>
            <a:graphicFrameLocks noChangeAspect="1"/>
          </p:cNvGraphicFramePr>
          <p:nvPr/>
        </p:nvGraphicFramePr>
        <p:xfrm>
          <a:off x="6973888" y="6248400"/>
          <a:ext cx="117951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119" r:id="rId19" imgW="990600" imgH="304800" progId="">
                  <p:embed/>
                </p:oleObj>
              </mc:Choice>
              <mc:Fallback>
                <p:oleObj r:id="rId19" imgW="990600" imgH="304800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3888" y="6248400"/>
                        <a:ext cx="1179512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  <p:sldLayoutId id="2147483934" r:id="rId12"/>
    <p:sldLayoutId id="2147483935" r:id="rId13"/>
    <p:sldLayoutId id="2147483936" r:id="rId14"/>
  </p:sldLayoutIdLst>
  <p:transition/>
  <p:hf hdr="0" ft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黑体" pitchFamily="2" charset="-122"/>
          <a:ea typeface="黑体" pitchFamily="2" charset="-122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黑体" pitchFamily="2" charset="-122"/>
          <a:ea typeface="黑体" pitchFamily="2" charset="-122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20000"/>
        </a:spcAft>
        <a:buClr>
          <a:srgbClr val="FF0000"/>
        </a:buClr>
        <a:buBlip>
          <a:blip r:embed="rId21"/>
        </a:buBlip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3838" algn="l" rtl="0" eaLnBrk="0" fontAlgn="base" hangingPunct="0">
        <a:spcBef>
          <a:spcPct val="20000"/>
        </a:spcBef>
        <a:spcAft>
          <a:spcPct val="20000"/>
        </a:spcAft>
        <a:buClr>
          <a:srgbClr val="4D4D4D"/>
        </a:buClr>
        <a:buSzPct val="110000"/>
        <a:buChar char="•"/>
        <a:defRPr sz="2000">
          <a:solidFill>
            <a:schemeClr val="tx1"/>
          </a:solidFill>
          <a:latin typeface="+mn-lt"/>
          <a:ea typeface="+mn-ea"/>
        </a:defRPr>
      </a:lvl2pPr>
      <a:lvl3pPr marL="1085850" indent="-169863" algn="l" rtl="0" eaLnBrk="0" fontAlgn="base" hangingPunct="0">
        <a:spcBef>
          <a:spcPct val="20000"/>
        </a:spcBef>
        <a:spcAft>
          <a:spcPct val="20000"/>
        </a:spcAft>
        <a:buClr>
          <a:srgbClr val="969696"/>
        </a:buClr>
        <a:buChar char="-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20000"/>
        </a:spcAft>
        <a:buClr>
          <a:srgbClr val="969696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1993900" indent="-165100" algn="l" rtl="0" eaLnBrk="0" fontAlgn="base" hangingPunct="0">
        <a:spcBef>
          <a:spcPct val="20000"/>
        </a:spcBef>
        <a:spcAft>
          <a:spcPct val="20000"/>
        </a:spcAft>
        <a:buClr>
          <a:srgbClr val="969696"/>
        </a:buClr>
        <a:buChar char="-"/>
        <a:defRPr sz="1600">
          <a:solidFill>
            <a:schemeClr val="tx1"/>
          </a:solidFill>
          <a:latin typeface="+mn-lt"/>
          <a:ea typeface="+mn-ea"/>
        </a:defRPr>
      </a:lvl5pPr>
      <a:lvl6pPr marL="2451100" indent="-165100" algn="l" rtl="0" fontAlgn="base">
        <a:spcBef>
          <a:spcPct val="20000"/>
        </a:spcBef>
        <a:spcAft>
          <a:spcPct val="20000"/>
        </a:spcAft>
        <a:buClr>
          <a:srgbClr val="969696"/>
        </a:buClr>
        <a:buChar char="-"/>
        <a:defRPr sz="1600">
          <a:solidFill>
            <a:schemeClr val="tx1"/>
          </a:solidFill>
          <a:latin typeface="+mn-lt"/>
          <a:ea typeface="+mn-ea"/>
        </a:defRPr>
      </a:lvl6pPr>
      <a:lvl7pPr marL="2908300" indent="-165100" algn="l" rtl="0" fontAlgn="base">
        <a:spcBef>
          <a:spcPct val="20000"/>
        </a:spcBef>
        <a:spcAft>
          <a:spcPct val="20000"/>
        </a:spcAft>
        <a:buClr>
          <a:srgbClr val="969696"/>
        </a:buClr>
        <a:buChar char="-"/>
        <a:defRPr sz="1600">
          <a:solidFill>
            <a:schemeClr val="tx1"/>
          </a:solidFill>
          <a:latin typeface="+mn-lt"/>
          <a:ea typeface="+mn-ea"/>
        </a:defRPr>
      </a:lvl7pPr>
      <a:lvl8pPr marL="3365500" indent="-165100" algn="l" rtl="0" fontAlgn="base">
        <a:spcBef>
          <a:spcPct val="20000"/>
        </a:spcBef>
        <a:spcAft>
          <a:spcPct val="20000"/>
        </a:spcAft>
        <a:buClr>
          <a:srgbClr val="969696"/>
        </a:buClr>
        <a:buChar char="-"/>
        <a:defRPr sz="1600">
          <a:solidFill>
            <a:schemeClr val="tx1"/>
          </a:solidFill>
          <a:latin typeface="+mn-lt"/>
          <a:ea typeface="+mn-ea"/>
        </a:defRPr>
      </a:lvl8pPr>
      <a:lvl9pPr marL="3822700" indent="-165100" algn="l" rtl="0" fontAlgn="base">
        <a:spcBef>
          <a:spcPct val="20000"/>
        </a:spcBef>
        <a:spcAft>
          <a:spcPct val="20000"/>
        </a:spcAft>
        <a:buClr>
          <a:srgbClr val="969696"/>
        </a:buClr>
        <a:buChar char="-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ordArt 2"/>
          <p:cNvSpPr>
            <a:spLocks noChangeArrowheads="1" noChangeShapeType="1" noTextEdit="1"/>
          </p:cNvSpPr>
          <p:nvPr/>
        </p:nvSpPr>
        <p:spPr bwMode="auto">
          <a:xfrm>
            <a:off x="1745686" y="2204864"/>
            <a:ext cx="5652628" cy="1224136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>
              <a:defRPr/>
            </a:pPr>
            <a:r>
              <a:rPr lang="zh-CN" altLang="en-US" sz="3600" kern="10" dirty="0">
                <a:ln w="9525">
                  <a:noFill/>
                  <a:miter lim="800000"/>
                  <a:headEnd/>
                  <a:tailEnd/>
                </a:ln>
                <a:gradFill flip="none" rotWithShape="1">
                  <a:gsLst>
                    <a:gs pos="0">
                      <a:srgbClr val="FFF200"/>
                    </a:gs>
                    <a:gs pos="0">
                      <a:srgbClr val="FFF200"/>
                    </a:gs>
                    <a:gs pos="10000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effectLst>
                  <a:outerShdw dist="35921" dir="2700000" algn="ctr" rotWithShape="0">
                    <a:srgbClr val="C0C0C0"/>
                  </a:outerShdw>
                  <a:reflection blurRad="6350" stA="50000" endA="300" endPos="50000" dist="60007" dir="5400000" sy="-100000" algn="bl" rotWithShape="0"/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第一章 作业</a:t>
            </a:r>
            <a:endParaRPr lang="en-US" altLang="zh-CN" sz="3200" kern="10" dirty="0">
              <a:ln w="9525">
                <a:noFill/>
                <a:miter lim="800000"/>
                <a:headEnd/>
                <a:tailEnd/>
              </a:ln>
              <a:gradFill flip="none" rotWithShape="1">
                <a:gsLst>
                  <a:gs pos="0">
                    <a:srgbClr val="FFF200"/>
                  </a:gs>
                  <a:gs pos="0">
                    <a:srgbClr val="FFF200"/>
                  </a:gs>
                  <a:gs pos="10000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path path="rect">
                  <a:fillToRect l="50000" t="50000" r="50000" b="50000"/>
                </a:path>
                <a:tileRect/>
              </a:gradFill>
              <a:effectLst>
                <a:outerShdw dist="35921" dir="2700000" algn="ctr" rotWithShape="0">
                  <a:srgbClr val="C0C0C0"/>
                </a:outerShdw>
                <a:reflection blurRad="6350" stA="50000" endA="300" endPos="50000" dist="60007" dir="5400000" sy="-100000" algn="bl" rotWithShape="0"/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7545" y="854607"/>
                <a:ext cx="8424935" cy="5886761"/>
              </a:xfrm>
            </p:spPr>
            <p:txBody>
              <a:bodyPr/>
              <a:lstStyle/>
              <a:p>
                <a:pPr marL="514350" indent="-514350">
                  <a:buSzPct val="100000"/>
                  <a:buFont typeface="+mj-ea"/>
                  <a:buAutoNum type="circleNumDbPlain"/>
                </a:pPr>
                <a:r>
                  <a:rPr lang="zh-CN" altLang="en-US" sz="2800" dirty="0"/>
                  <a:t>用真值表证明德*摩根律</a:t>
                </a:r>
              </a:p>
              <a:p>
                <a:pPr marL="514350" indent="-514350">
                  <a:buSzPct val="100000"/>
                  <a:buFont typeface="+mj-ea"/>
                  <a:buAutoNum type="circleNumDbPlain"/>
                </a:pPr>
                <a:r>
                  <a:rPr lang="zh-CN" altLang="en-US" sz="2800" dirty="0"/>
                  <a:t>把下列命题符号化，并求前束范式：</a:t>
                </a:r>
                <a:endParaRPr lang="en-US" altLang="zh-CN" sz="2800" dirty="0"/>
              </a:p>
              <a:p>
                <a:pPr marL="400050" lvl="1" indent="0" algn="ctr">
                  <a:buSzPct val="100000"/>
                  <a:buNone/>
                </a:pPr>
                <a:r>
                  <a:rPr lang="zh-CN" altLang="en-US" dirty="0"/>
                  <a:t>“有些乌龟比有些兔子跑得快”</a:t>
                </a:r>
                <a:endParaRPr lang="en-US" altLang="zh-CN" dirty="0"/>
              </a:p>
              <a:p>
                <a:pPr marL="514350" indent="-514350">
                  <a:buSzPct val="100000"/>
                  <a:buFont typeface="+mj-ea"/>
                  <a:buAutoNum type="circleNumDbPlain"/>
                </a:pPr>
                <a:r>
                  <a:rPr lang="zh-CN" altLang="en-US" sz="2800" dirty="0"/>
                  <a:t>给出一个解释，使下式左端为假，右端为真</a:t>
                </a:r>
                <a:endParaRPr lang="en-US" altLang="zh-CN" sz="2800" dirty="0"/>
              </a:p>
              <a:p>
                <a:pPr marL="0" indent="0">
                  <a:buSzPct val="10000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⇒ ∃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𝑥𝐴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→∃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𝑥𝐵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sz="28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SzPct val="100000"/>
                  <a:buFont typeface="+mj-ea"/>
                  <a:buAutoNum type="circleNumDbPlain" startAt="4"/>
                </a:pPr>
                <a:r>
                  <a:rPr lang="zh-CN" altLang="en-US" sz="2800" dirty="0"/>
                  <a:t>对一块矿样三人有如下判断：</a:t>
                </a:r>
                <a:endParaRPr lang="en-US" altLang="zh-CN" sz="2800" dirty="0"/>
              </a:p>
              <a:p>
                <a:pPr marL="0" indent="0">
                  <a:buSzPct val="100000"/>
                  <a:buNone/>
                </a:pPr>
                <a:r>
                  <a:rPr lang="en-US" altLang="zh-CN" sz="2400" dirty="0"/>
                  <a:t>	</a:t>
                </a:r>
                <a:r>
                  <a:rPr lang="zh-CN" altLang="en-US" sz="2800" dirty="0"/>
                  <a:t>甲：“这不是铁，也不是铜”</a:t>
                </a:r>
                <a:endParaRPr lang="en-US" altLang="zh-CN" sz="2800" dirty="0"/>
              </a:p>
              <a:p>
                <a:pPr marL="0" indent="0">
                  <a:buSzPct val="100000"/>
                  <a:buNone/>
                </a:pPr>
                <a:r>
                  <a:rPr lang="en-US" altLang="zh-CN" sz="2800" dirty="0"/>
                  <a:t>	</a:t>
                </a:r>
                <a:r>
                  <a:rPr lang="zh-CN" altLang="en-US" sz="2800" dirty="0"/>
                  <a:t>乙：“这不是铁，是锡”</a:t>
                </a:r>
                <a:endParaRPr lang="en-US" altLang="zh-CN" sz="2800" dirty="0"/>
              </a:p>
              <a:p>
                <a:pPr marL="0" indent="0">
                  <a:buSzPct val="100000"/>
                  <a:buNone/>
                </a:pPr>
                <a:r>
                  <a:rPr lang="en-US" altLang="zh-CN" sz="2800" dirty="0"/>
                  <a:t>	</a:t>
                </a:r>
                <a:r>
                  <a:rPr lang="zh-CN" altLang="en-US" sz="2800" dirty="0"/>
                  <a:t>丙：“这不是锡，是铁”</a:t>
                </a:r>
                <a:endParaRPr lang="en-US" altLang="zh-CN" sz="2800" dirty="0"/>
              </a:p>
              <a:p>
                <a:pPr marL="0" indent="0">
                  <a:buSzPct val="100000"/>
                  <a:buNone/>
                </a:pPr>
                <a:r>
                  <a:rPr lang="zh-CN" altLang="en-US" sz="2800" dirty="0"/>
                  <a:t>三人说法中，一人全对，一人全错，一人对错各半。</a:t>
                </a:r>
                <a:endParaRPr lang="en-US" altLang="zh-CN" sz="2800" dirty="0"/>
              </a:p>
              <a:p>
                <a:pPr marL="0" indent="0">
                  <a:buSzPct val="100000"/>
                  <a:buNone/>
                </a:pPr>
                <a:r>
                  <a:rPr lang="zh-CN" altLang="en-US" sz="2800" dirty="0"/>
                  <a:t>请判断矿样的种类。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5" y="854607"/>
                <a:ext cx="8424935" cy="5886761"/>
              </a:xfrm>
              <a:blipFill>
                <a:blip r:embed="rId2"/>
                <a:stretch>
                  <a:fillRect l="-1592" t="-1346" r="-1158" b="-18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956" y="814255"/>
            <a:ext cx="8574087" cy="670529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dirty="0" err="1">
                <a:sym typeface="+mn-ea"/>
              </a:rPr>
              <a:t>确定下列的包含和属于关系是否正确</a:t>
            </a:r>
            <a:endParaRPr lang="en-US" altLang="zh-CN" dirty="0"/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7DAC319A-BCEA-459B-A36A-2BC18623A1A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4377" y="1394519"/>
                <a:ext cx="8862119" cy="53468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just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just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rgbClr val="6600CC"/>
                    </a:solidFill>
                    <a:latin typeface="+mn-lt"/>
                    <a:ea typeface="华文新魏" pitchFamily="2" charset="-122"/>
                  </a:defRPr>
                </a:lvl2pPr>
                <a:lvl3pPr marL="1143000" indent="-228600" algn="just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rgbClr val="800080"/>
                    </a:solidFill>
                    <a:latin typeface="+mn-lt"/>
                    <a:ea typeface="华文新魏" pitchFamily="2" charset="-122"/>
                  </a:defRPr>
                </a:lvl3pPr>
                <a:lvl4pPr marL="1600200" indent="-228600" algn="just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华文新魏" pitchFamily="2" charset="-122"/>
                  </a:defRPr>
                </a:lvl4pPr>
                <a:lvl5pPr marL="2057400" indent="-228600" algn="just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华文新魏" pitchFamily="2" charset="-122"/>
                  </a:defRPr>
                </a:lvl5pPr>
                <a:lvl6pPr marL="2514600" indent="-228600" algn="just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华文新魏" pitchFamily="2" charset="-122"/>
                  </a:defRPr>
                </a:lvl6pPr>
                <a:lvl7pPr marL="2971800" indent="-228600" algn="just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华文新魏" pitchFamily="2" charset="-122"/>
                  </a:defRPr>
                </a:lvl7pPr>
                <a:lvl8pPr marL="3429000" indent="-228600" algn="just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华文新魏" pitchFamily="2" charset="-122"/>
                  </a:defRPr>
                </a:lvl8pPr>
                <a:lvl9pPr marL="3886200" indent="-228600" algn="just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华文新魏" pitchFamily="2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ker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2800" i="1" kern="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800" i="1" kern="0" dirty="0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zh-CN" altLang="en-US" sz="2800" i="1" kern="0" dirty="0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zh-CN" altLang="en-US" sz="2800" i="1" kern="0" dirty="0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sz="2800" i="1" kern="0" dirty="0">
                    <a:latin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sz="2800" b="0" i="1" kern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800" i="1" kern="0" dirty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zh-CN" altLang="en-US" sz="2800" i="1" kern="0" dirty="0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zh-CN" altLang="en-US" sz="2800" i="1" kern="0" dirty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altLang="zh-CN" sz="2800" i="1" kern="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kern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sz="2800" b="0" i="1" kern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800" i="1" kern="0" dirty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zh-CN" altLang="en-US" sz="2800" i="1" kern="0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800" i="1" kern="0" dirty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sz="2800" i="1" kern="0" dirty="0">
                    <a:latin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kern="0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sz="2800" b="0" i="1" kern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800" i="1" kern="0" dirty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zh-CN" altLang="en-US" sz="2800" i="1" kern="0" dirty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zh-CN" altLang="en-US" sz="2800" i="1" kern="0" dirty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sz="2800" i="1" kern="0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800" i="1" kern="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kern="0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altLang="zh-CN" sz="2800" b="0" i="1" kern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800" i="1" kern="0" dirty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zh-CN" altLang="en-US" sz="2800" i="1" kern="0" dirty="0">
                        <a:latin typeface="Cambria Math" panose="02040503050406030204" pitchFamily="18" charset="0"/>
                      </a:rPr>
                      <m:t>⊆{</m:t>
                    </m:r>
                    <m:r>
                      <a:rPr lang="zh-CN" altLang="en-US" sz="2800" i="1" kern="0" dirty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sz="2800" i="1" kern="0" dirty="0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zh-CN" altLang="en-US" sz="2800" i="1" kern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i="1" kern="0" dirty="0">
                    <a:latin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kern="0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altLang="zh-CN" sz="2800" b="0" i="1" kern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800" i="1" kern="0" dirty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zh-CN" altLang="en-US" sz="2800" i="1" kern="0" dirty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zh-CN" altLang="en-US" sz="2800" i="1" kern="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 kern="0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altLang="zh-CN" sz="2800" b="0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800" i="1" kern="0" dirty="0" smtClean="0">
                        <a:latin typeface="Cambria Math" panose="02040503050406030204" pitchFamily="18" charset="0"/>
                      </a:rPr>
                      <m:t>且</m:t>
                    </m:r>
                    <m:r>
                      <a:rPr lang="en-US" altLang="zh-CN" sz="2800" b="0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800" i="1" kern="0" dirty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zh-CN" altLang="en-US" sz="2800" i="1" kern="0" dirty="0">
                        <a:latin typeface="Cambria Math" panose="02040503050406030204" pitchFamily="18" charset="0"/>
                      </a:rPr>
                      <m:t>⊆{</m:t>
                    </m:r>
                    <m:r>
                      <a:rPr lang="zh-CN" altLang="en-US" sz="2800" i="1" kern="0" dirty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sz="2800" i="1" kern="0" dirty="0">
                        <a:latin typeface="Cambria Math" panose="02040503050406030204" pitchFamily="18" charset="0"/>
                      </a:rPr>
                      <m:t>}</m:t>
                    </m:r>
                    <m:r>
                      <a:rPr lang="zh-CN" altLang="en-US" sz="2800" i="1" kern="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800" i="1" kern="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altLang="zh-CN" sz="2800" b="0" i="1" kern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 ker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zh-CN" altLang="en-US" sz="2800" i="1" kern="0" dirty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zh-CN" sz="2800" i="1" ker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zh-CN" altLang="en-US" sz="2800" i="1" kern="0" dirty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800" i="1" kern="0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 kern="0" dirty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altLang="zh-CN" sz="2800" i="1" kern="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i="1" kern="0" dirty="0">
                          <a:latin typeface="Cambria Math" panose="02040503050406030204" pitchFamily="18" charset="0"/>
                        </a:rPr>
                        <m:t>且</m:t>
                      </m:r>
                      <m:r>
                        <a:rPr lang="en-US" altLang="zh-CN" sz="2800" i="1" kern="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 kern="0" dirty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zh-CN" altLang="en-US" sz="2800" i="1" kern="0" dirty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zh-CN" sz="2800" i="1" kern="0" dirty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zh-CN" altLang="en-US" sz="2800" i="1" kern="0" dirty="0">
                          <a:latin typeface="Cambria Math" panose="02040503050406030204" pitchFamily="18" charset="0"/>
                        </a:rPr>
                        <m:t>⊆{</m:t>
                      </m:r>
                      <m:r>
                        <a:rPr lang="zh-CN" altLang="en-US" sz="2800" i="1" kern="0" dirty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zh-CN" sz="2800" i="1" kern="0" dirty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zh-CN" altLang="en-US" sz="2800" i="1" kern="0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2800" i="1" kern="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kern="0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  <m:r>
                      <a:rPr lang="en-US" altLang="zh-CN" sz="2800" b="0" i="1" kern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2800" i="0" kern="0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sz="2800" kern="0" dirty="0">
                    <a:latin typeface="Cambria Math" panose="02040503050406030204" pitchFamily="18" charset="0"/>
                  </a:rPr>
                  <a:t>任一集合，则</a:t>
                </a:r>
                <a14:m>
                  <m:oMath xmlns:m="http://schemas.openxmlformats.org/officeDocument/2006/math">
                    <m:r>
                      <a:rPr lang="en-US" altLang="zh-CN" sz="2800" b="0" i="0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800" i="1" kern="0" dirty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zh-CN" altLang="en-US" sz="2800" i="1" kern="0" dirty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2800" b="0" i="1" kern="0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b="0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kern="0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800" b="0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800" i="1" kern="0" dirty="0">
                        <a:latin typeface="Cambria Math" panose="02040503050406030204" pitchFamily="18" charset="0"/>
                      </a:rPr>
                      <m:t>且</m:t>
                    </m:r>
                    <m:r>
                      <a:rPr lang="en-US" altLang="zh-CN" sz="2800" b="0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800" i="1" kern="0" dirty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zh-CN" altLang="en-US" sz="2800" i="1" kern="0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b="0" i="1" kern="0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800" b="0" i="1" kern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kern="0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kern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kern="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kern="0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  <m:r>
                      <a:rPr lang="en-US" altLang="zh-CN" sz="2800" b="0" i="1" kern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800" i="1" kern="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kern="0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800" i="1" kern="0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 kern="0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800" i="1" kern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800" i="1" kern="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kern="0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800" i="1" kern="0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 kern="0" dirty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800" i="1" kern="0" dirty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800" i="1" kern="0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 kern="0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800" i="1" kern="0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800" i="1" kern="0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800" i="1" kern="0" dirty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kern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altLang="zh-CN" sz="2800" i="1" ker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800" i="1" kern="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kern="0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800" i="1" kern="0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 kern="0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zh-CN" altLang="en-US" sz="2800" i="1" kern="0" dirty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800" i="1" kern="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kern="0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800" i="1" kern="0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 kern="0" dirty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800" i="1" kern="0" dirty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800" i="1" kern="0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 kern="0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800" i="1" kern="0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800" i="1" kern="0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2800" b="0" i="1" kern="0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800" b="0" i="1" kern="0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</m:oMath>
                </a14:m>
                <a:endParaRPr lang="en-US" altLang="zh-CN" sz="2800" i="1" kern="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d>
                      <m:r>
                        <a:rPr lang="en-US" altLang="zh-CN" sz="2800" b="0" i="1" kern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800" i="1" kern="0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zh-CN" altLang="en-US" sz="2800" i="1" kern="0" dirty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800" i="1" kern="0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800" b="0" i="1" kern="0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sz="28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 kern="0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zh-CN" sz="2800" i="1" kern="0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800" i="1" kern="0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800" i="1" kern="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i="1" kern="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i="1" kern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7DAC319A-BCEA-459B-A36A-2BC18623A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4377" y="1394519"/>
                <a:ext cx="8862119" cy="53468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" altLang="zh-CN" dirty="0"/>
                  <a:t>设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" altLang="zh-CN" dirty="0"/>
                  <a:t>判断下列的包含与属于关系是否正确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𝑃𝑃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𝑃𝑃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∅,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∅</m:t>
                              </m:r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𝑃𝑃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∅,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∅</m:t>
                              </m:r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𝑃𝑃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∅,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𝑃𝑃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∅,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𝑃𝑃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35" r="-1848" b="-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11560" y="1124744"/>
                <a:ext cx="7543055" cy="4176464"/>
              </a:xfrm>
            </p:spPr>
            <p:txBody>
              <a:bodyPr/>
              <a:lstStyle/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" altLang="zh-CN" dirty="0"/>
                  <a:t>化简下列集合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⋃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3,4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,4</m:t>
                            </m:r>
                          </m:e>
                        </m:d>
                      </m:e>
                    </m:d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⋂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𝑃𝑃𝑃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∅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𝑃𝑃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∅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∅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,∅</m:t>
                        </m:r>
                      </m:e>
                    </m:d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⋂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𝑃𝑃𝑃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∅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𝑃𝑃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∅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∅</m:t>
                            </m:r>
                          </m:e>
                        </m:d>
                      </m:e>
                    </m:d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1124744"/>
                <a:ext cx="7543055" cy="417646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971600" y="1772816"/>
                <a:ext cx="7167364" cy="3312368"/>
              </a:xfrm>
            </p:spPr>
            <p:txBody>
              <a:bodyPr/>
              <a:lstStyle/>
              <a:p>
                <a:pPr marL="0" indent="0" algn="l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设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为任意三个集合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" altLang="zh-CN" dirty="0"/>
                  <a:t> 证明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" altLang="zh-CN" dirty="0"/>
                  <a:t> </a:t>
                </a:r>
                <a:r>
                  <a:rPr lang="" altLang="en-US" dirty="0">
                    <a:sym typeface="+mn-ea"/>
                  </a:rPr>
                  <a:t>在什么条件下，</a:t>
                </a:r>
                <a:r>
                  <a:rPr lang="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" altLang="zh-CN" dirty="0"/>
                  <a:t> </a:t>
                </a:r>
                <a:r>
                  <a:rPr lang="" altLang="en-US" dirty="0">
                    <a:sym typeface="+mn-ea"/>
                  </a:rPr>
                  <a:t>中等号成立？</a:t>
                </a:r>
              </a:p>
              <a:p>
                <a:pPr marL="0" indent="0" algn="l">
                  <a:lnSpc>
                    <a:spcPct val="200000"/>
                  </a:lnSpc>
                  <a:buNone/>
                </a:pP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200000"/>
                  </a:lnSpc>
                  <a:buNone/>
                </a:pP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200000"/>
                  </a:lnSpc>
                  <a:buNone/>
                </a:pP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200000"/>
                  </a:lnSpc>
                  <a:buNone/>
                </a:pPr>
                <a:endParaRPr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1600" y="1772816"/>
                <a:ext cx="7167364" cy="3312368"/>
              </a:xfrm>
              <a:blipFill>
                <a:blip r:embed="rId3"/>
                <a:stretch>
                  <a:fillRect r="-170" b="-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84956" y="2132855"/>
                <a:ext cx="8574087" cy="2592289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设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为任意的集合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已知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~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=~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证明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4956" y="2132855"/>
                <a:ext cx="8574087" cy="259228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第七题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FF2E979C-718E-4D5A-8621-B5A818312D5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51520" y="1772816"/>
                <a:ext cx="8323703" cy="25202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just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just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rgbClr val="6600CC"/>
                    </a:solidFill>
                    <a:latin typeface="+mn-lt"/>
                    <a:ea typeface="华文新魏" pitchFamily="2" charset="-122"/>
                  </a:defRPr>
                </a:lvl2pPr>
                <a:lvl3pPr marL="1143000" indent="-228600" algn="just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rgbClr val="800080"/>
                    </a:solidFill>
                    <a:latin typeface="+mn-lt"/>
                    <a:ea typeface="华文新魏" pitchFamily="2" charset="-122"/>
                  </a:defRPr>
                </a:lvl3pPr>
                <a:lvl4pPr marL="1600200" indent="-228600" algn="just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华文新魏" pitchFamily="2" charset="-122"/>
                  </a:defRPr>
                </a:lvl4pPr>
                <a:lvl5pPr marL="2057400" indent="-228600" algn="just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华文新魏" pitchFamily="2" charset="-122"/>
                  </a:defRPr>
                </a:lvl5pPr>
                <a:lvl6pPr marL="2514600" indent="-228600" algn="just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华文新魏" pitchFamily="2" charset="-122"/>
                  </a:defRPr>
                </a:lvl6pPr>
                <a:lvl7pPr marL="2971800" indent="-228600" algn="just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华文新魏" pitchFamily="2" charset="-122"/>
                  </a:defRPr>
                </a:lvl7pPr>
                <a:lvl8pPr marL="3429000" indent="-228600" algn="just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华文新魏" pitchFamily="2" charset="-122"/>
                  </a:defRPr>
                </a:lvl8pPr>
                <a:lvl9pPr marL="3886200" indent="-228600" algn="just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华文新魏" pitchFamily="2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kern="0" smtClean="0">
                          <a:latin typeface="Cambria Math" panose="02040503050406030204" pitchFamily="18" charset="0"/>
                        </a:rPr>
                        <m:t>设</m:t>
                      </m:r>
                      <m:r>
                        <a:rPr lang="en-US" altLang="zh-CN" i="1" ker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ker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 ker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i="1" ker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 ker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zh-CN" altLang="en-US" i="1" kern="0">
                          <a:latin typeface="Cambria Math" panose="02040503050406030204" pitchFamily="18" charset="0"/>
                        </a:rPr>
                        <m:t>为为</m:t>
                      </m:r>
                      <m:r>
                        <a:rPr lang="en-US" altLang="zh-CN" i="1" ker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zh-CN" altLang="en-US" i="1" kern="0">
                          <a:latin typeface="Cambria Math" panose="02040503050406030204" pitchFamily="18" charset="0"/>
                        </a:rPr>
                        <m:t>个集合</m:t>
                      </m:r>
                    </m:oMath>
                  </m:oMathPara>
                </a14:m>
                <a:endParaRPr lang="en-US" altLang="zh-CN" i="1" kern="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kern="0">
                          <a:latin typeface="Cambria Math" panose="02040503050406030204" pitchFamily="18" charset="0"/>
                        </a:rPr>
                        <m:t>已知</m:t>
                      </m:r>
                      <m:r>
                        <a:rPr lang="en-US" altLang="zh-CN" b="0" i="1" kern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zh-CN" i="1" ker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kern="0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altLang="zh-CN" b="0" i="1" kern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kern="0" smtClean="0">
                          <a:latin typeface="Cambria Math" panose="02040503050406030204" pitchFamily="18" charset="0"/>
                        </a:rPr>
                        <m:t>)⊆(</m:t>
                      </m:r>
                      <m:r>
                        <a:rPr lang="en-US" altLang="zh-CN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zh-CN" i="1" kern="0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altLang="zh-CN" i="1" ker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kern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 kern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kern="0" smtClean="0">
                          <a:latin typeface="Cambria Math" panose="02040503050406030204" pitchFamily="18" charset="0"/>
                        </a:rPr>
                        <m:t>,(</m:t>
                      </m:r>
                      <m:r>
                        <a:rPr lang="en-US" altLang="zh-CN" i="1" ker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kern="0">
                          <a:latin typeface="Cambria Math" panose="02040503050406030204" pitchFamily="18" charset="0"/>
                        </a:rPr>
                        <m:t>∩~</m:t>
                      </m:r>
                      <m:r>
                        <a:rPr lang="en-US" altLang="zh-CN" i="1" ker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kern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r>
                        <a:rPr lang="en-US" altLang="zh-CN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zh-CN" i="1" kern="0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altLang="zh-CN" b="0" i="1" kern="0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zh-CN" i="1" ker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kern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i="1" kern="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kern="0">
                          <a:latin typeface="Cambria Math" panose="02040503050406030204" pitchFamily="18" charset="0"/>
                        </a:rPr>
                        <m:t>证明</m:t>
                      </m:r>
                      <m:r>
                        <a:rPr lang="en-US" altLang="zh-CN" b="0" i="1" kern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b="0" i="1" kern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r>
                        <a:rPr lang="en-US" altLang="zh-CN" b="0" i="1" kern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" altLang="zh-CN" kern="0" dirty="0"/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FF2E979C-718E-4D5A-8621-B5A818312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1772816"/>
                <a:ext cx="8323703" cy="25202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71_Unisys Presentation Template">
  <a:themeElements>
    <a:clrScheme name="Unisys Presentation Template 1">
      <a:dk1>
        <a:srgbClr val="292929"/>
      </a:dk1>
      <a:lt1>
        <a:srgbClr val="FFFFFF"/>
      </a:lt1>
      <a:dk2>
        <a:srgbClr val="B2B2B2"/>
      </a:dk2>
      <a:lt2>
        <a:srgbClr val="808080"/>
      </a:lt2>
      <a:accent1>
        <a:srgbClr val="FF0000"/>
      </a:accent1>
      <a:accent2>
        <a:srgbClr val="009999"/>
      </a:accent2>
      <a:accent3>
        <a:srgbClr val="FFFFFF"/>
      </a:accent3>
      <a:accent4>
        <a:srgbClr val="212121"/>
      </a:accent4>
      <a:accent5>
        <a:srgbClr val="FFAAAA"/>
      </a:accent5>
      <a:accent6>
        <a:srgbClr val="008A8A"/>
      </a:accent6>
      <a:hlink>
        <a:srgbClr val="FF9933"/>
      </a:hlink>
      <a:folHlink>
        <a:srgbClr val="003399"/>
      </a:folHlink>
    </a:clrScheme>
    <a:fontScheme name="Unisys Presentation Template">
      <a:majorFont>
        <a:latin typeface="黑体"/>
        <a:ea typeface="黑体"/>
        <a:cs typeface=""/>
      </a:majorFont>
      <a:minorFont>
        <a:latin typeface="楷体_GB2312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  <a:cs typeface="Arial" charset="0"/>
          </a:defRPr>
        </a:defPPr>
      </a:lstStyle>
    </a:lnDef>
  </a:objectDefaults>
  <a:extraClrSchemeLst>
    <a:extraClrScheme>
      <a:clrScheme name="Unisys Presentation Template 1">
        <a:dk1>
          <a:srgbClr val="292929"/>
        </a:dk1>
        <a:lt1>
          <a:srgbClr val="FFFFFF"/>
        </a:lt1>
        <a:dk2>
          <a:srgbClr val="B2B2B2"/>
        </a:dk2>
        <a:lt2>
          <a:srgbClr val="808080"/>
        </a:lt2>
        <a:accent1>
          <a:srgbClr val="FF0000"/>
        </a:accent1>
        <a:accent2>
          <a:srgbClr val="009999"/>
        </a:accent2>
        <a:accent3>
          <a:srgbClr val="FFFFFF"/>
        </a:accent3>
        <a:accent4>
          <a:srgbClr val="212121"/>
        </a:accent4>
        <a:accent5>
          <a:srgbClr val="FFAAAA"/>
        </a:accent5>
        <a:accent6>
          <a:srgbClr val="008A8A"/>
        </a:accent6>
        <a:hlink>
          <a:srgbClr val="FF9933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Designs\Blends.pot</Template>
  <TotalTime>25184</TotalTime>
  <Words>401</Words>
  <Application>Microsoft Office PowerPoint</Application>
  <PresentationFormat>全屏显示(4:3)</PresentationFormat>
  <Paragraphs>56</Paragraphs>
  <Slides>8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 Unicode MS</vt:lpstr>
      <vt:lpstr>黑体</vt:lpstr>
      <vt:lpstr>华文新魏</vt:lpstr>
      <vt:lpstr>楷体_GB2312</vt:lpstr>
      <vt:lpstr>隶书</vt:lpstr>
      <vt:lpstr>宋体</vt:lpstr>
      <vt:lpstr>Arial</vt:lpstr>
      <vt:lpstr>Cambria Math</vt:lpstr>
      <vt:lpstr>Tahoma</vt:lpstr>
      <vt:lpstr>Times New Roman</vt:lpstr>
      <vt:lpstr>Wingdings</vt:lpstr>
      <vt:lpstr>Blends</vt:lpstr>
      <vt:lpstr>71_Unisys Presentation Template</vt:lpstr>
      <vt:lpstr>PowerPoint 演示文稿</vt:lpstr>
      <vt:lpstr>第一题</vt:lpstr>
      <vt:lpstr>第二题</vt:lpstr>
      <vt:lpstr>第三题</vt:lpstr>
      <vt:lpstr>第四题</vt:lpstr>
      <vt:lpstr>第五题</vt:lpstr>
      <vt:lpstr>第六题</vt:lpstr>
      <vt:lpstr>第七题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ljchen</dc:creator>
  <cp:lastModifiedBy>CHEN lijun</cp:lastModifiedBy>
  <cp:revision>884</cp:revision>
  <dcterms:created xsi:type="dcterms:W3CDTF">1601-01-01T00:00:00Z</dcterms:created>
  <dcterms:modified xsi:type="dcterms:W3CDTF">2022-09-06T13:16:15Z</dcterms:modified>
</cp:coreProperties>
</file>