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5" r:id="rId1"/>
  </p:sldMasterIdLst>
  <p:notesMasterIdLst>
    <p:notesMasterId r:id="rId11"/>
  </p:notesMasterIdLst>
  <p:handoutMasterIdLst>
    <p:handoutMasterId r:id="rId12"/>
  </p:handoutMasterIdLst>
  <p:sldIdLst>
    <p:sldId id="318" r:id="rId2"/>
    <p:sldId id="314" r:id="rId3"/>
    <p:sldId id="316" r:id="rId4"/>
    <p:sldId id="294" r:id="rId5"/>
    <p:sldId id="285" r:id="rId6"/>
    <p:sldId id="286" r:id="rId7"/>
    <p:sldId id="313" r:id="rId8"/>
    <p:sldId id="287" r:id="rId9"/>
    <p:sldId id="304" r:id="rId10"/>
  </p:sldIdLst>
  <p:sldSz cx="12192000" cy="6858000"/>
  <p:notesSz cx="6669088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275AD9"/>
    <a:srgbClr val="110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0819" autoAdjust="0"/>
  </p:normalViewPr>
  <p:slideViewPr>
    <p:cSldViewPr showGuides="1">
      <p:cViewPr varScale="1">
        <p:scale>
          <a:sx n="87" d="100"/>
          <a:sy n="87" d="100"/>
        </p:scale>
        <p:origin x="42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D4DF6EF-6EC0-4861-88A3-5A1BE96D4B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0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6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D8CC881-093B-4C8A-9105-CC28A720F2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2868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8CC881-093B-4C8A-9105-CC28A720F2D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48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3E51E4-5499-4AB4-B6C4-0268ED054B3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36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C0484-E562-4039-898F-F37D2DD0FAC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19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81155-517D-4BD6-A3F5-4814088EBC7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17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9DFD7-78EC-4C9C-88B3-0BE2CC3DB3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99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A39FB-7F6F-4EDA-BEED-4C40944DF9B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82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B6ADA-B67F-4BAA-9630-F69F0430ACB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8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256C3-73E7-4A42-98D6-A56C100D77B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36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E7BCE-E0A9-4E8A-B3C9-9797B39E4A3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64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61092-CF65-4AE9-A548-92A7B3F25F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98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9662D-E3A9-4940-9AF5-4B80AC9B7D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29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EE72D-30F3-43BC-A252-A551F4CE9D0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08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9FE84-EBED-46D1-80A7-C7B18922F15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50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281155-517D-4BD6-A3F5-4814088EBC7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29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9684" y="836712"/>
            <a:ext cx="9152631" cy="15367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zh-CN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rPr>
              <a:t>绿色荧光蛋白</a:t>
            </a:r>
            <a:r>
              <a:rPr lang="en-US" altLang="zh-CN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rPr>
              <a:t>GFP</a:t>
            </a:r>
            <a:r>
              <a:rPr lang="zh-CN" altLang="zh-CN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rPr>
              <a:t>的原核蛋白表达</a:t>
            </a: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rPr>
              <a:t>、</a:t>
            </a:r>
            <a:r>
              <a:rPr lang="zh-CN" altLang="zh-CN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rPr>
              <a:t>纯化</a:t>
            </a:r>
            <a:br>
              <a:rPr lang="en-US" altLang="zh-CN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rPr>
            </a:br>
            <a:r>
              <a:rPr lang="zh-CN" altLang="zh-CN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rPr>
              <a:t>及性质鉴定</a:t>
            </a: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rPr>
              <a:t>（</a:t>
            </a:r>
            <a:r>
              <a:rPr lang="en-US" altLang="zh-CN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rPr>
              <a:t>2</a:t>
            </a: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rPr>
              <a:t>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7583" y="2708920"/>
            <a:ext cx="9256834" cy="367240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实验内容：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超滤浓缩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纯化后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样品的凝胶过滤脱盐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蛋白质含量测定：用考马斯亮蓝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G-250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微量反应板比色法（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Bradford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法）测定样品的蛋白质浓度。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64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846"/>
    </mc:Choice>
    <mc:Fallback xmlns="">
      <p:transition advTm="128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548680"/>
            <a:ext cx="7543800" cy="1295400"/>
          </a:xfrm>
        </p:spPr>
        <p:txBody>
          <a:bodyPr/>
          <a:lstStyle/>
          <a:p>
            <a:pPr algn="ctr"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慕课学习章节</a:t>
            </a: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 bwMode="auto">
          <a:xfrm>
            <a:off x="2207568" y="2050544"/>
            <a:ext cx="6984776" cy="411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rgbClr val="0563C1"/>
              </a:buClr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生物大分子定量测定技术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563C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563C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紫外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可见吸收光谱分析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563C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蛋白质定量测定：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Bradford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563C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标准曲线制作与蛋白质浓度计算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563C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3.9 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酶标仪的使用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0563C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3.10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考马斯亮蓝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G-250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溶液配制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Clr>
                <a:srgbClr val="0563C1"/>
              </a:buCl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A39FB-7F6F-4EDA-BEED-4C40944DF9B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8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7"/>
    </mc:Choice>
    <mc:Fallback xmlns="">
      <p:transition spd="slow" advTm="775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待测样品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1604" y="1844824"/>
            <a:ext cx="7128792" cy="2683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个待测样品，分别是：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样品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可溶性总蛋白提取液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样品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透过峰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样品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：凝胶过滤脱盐后的纯化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GFP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A39FB-7F6F-4EDA-BEED-4C40944DF9B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889F6F-201C-4646-A295-D69FE4D52E7F}"/>
              </a:ext>
            </a:extLst>
          </p:cNvPr>
          <p:cNvSpPr/>
          <p:nvPr/>
        </p:nvSpPr>
        <p:spPr>
          <a:xfrm>
            <a:off x="1595500" y="4581128"/>
            <a:ext cx="9001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PBS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溶液将待测样品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分别稀释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倍体积及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倍体积，每种稀释的样品建议制备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 </a:t>
            </a:r>
            <a:r>
              <a:rPr lang="el-G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）保留未稀释的原浓度样品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，用于后续测定。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64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549275"/>
            <a:ext cx="7543800" cy="12954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实验试剂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415480" y="2287589"/>
            <a:ext cx="9361040" cy="394972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试剂：（助教准备，试剂均为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人一份）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考马斯亮蓝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G-250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试剂：每小组用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圆底离心管取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（注意不要污染，使用后交回）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PBS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：每小组用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透明离心管取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mL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（注意不要污染，使用后交回）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标准蛋白质溶液：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 </a:t>
            </a: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g/mL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每小组用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离心管分装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 mL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（使用后弃去）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A39FB-7F6F-4EDA-BEED-4C40944DF9B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28"/>
    </mc:Choice>
    <mc:Fallback xmlns="">
      <p:transition spd="slow" advTm="4012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9390" y="315619"/>
            <a:ext cx="8305800" cy="1143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操作加样表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526" name="Group 5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096377"/>
              </p:ext>
            </p:extLst>
          </p:nvPr>
        </p:nvGraphicFramePr>
        <p:xfrm>
          <a:off x="1181534" y="2204864"/>
          <a:ext cx="9828931" cy="4306589"/>
        </p:xfrm>
        <a:graphic>
          <a:graphicData uri="http://schemas.openxmlformats.org/drawingml/2006/table">
            <a:tbl>
              <a:tblPr/>
              <a:tblGrid>
                <a:gridCol w="228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96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0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标准曲线（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条）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样品（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条）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孔号</a:t>
                      </a:r>
                    </a:p>
                  </a:txBody>
                  <a:tcPr marL="91437" marR="91437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待测样品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及其稀释后样品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待测样品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及其稀释后</a:t>
                      </a:r>
                      <a:b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待测样品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及其稀释后样品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标准蛋白质溶液/</a:t>
                      </a:r>
                      <a:r>
                        <a:rPr kumimoji="0" lang="el-GR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μ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 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5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待测蛋白质溶液/</a:t>
                      </a:r>
                      <a:r>
                        <a:rPr kumimoji="0" lang="el-GR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μ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 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5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PBS / </a:t>
                      </a:r>
                      <a:r>
                        <a:rPr kumimoji="0" lang="el-GR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μ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</a:p>
                  </a:txBody>
                  <a:tcPr marL="91437" marR="91437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考马斯亮蓝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G-250/ </a:t>
                      </a:r>
                      <a:r>
                        <a:rPr kumimoji="0" lang="el-GR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μ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 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099">
                <a:tc gridSpan="10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每加入一孔考马斯亮蓝试剂用枪头轻轻吸吹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2~3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次，使反应溶液混合均匀，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全部加完后，室温放置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min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，用酶标仪测定吸光值 </a:t>
                      </a:r>
                    </a:p>
                  </a:txBody>
                  <a:tcPr marL="91437" marR="91437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5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595nm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 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0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595nm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(2) 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4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595nm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7" marR="91437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415480" y="1500292"/>
            <a:ext cx="9217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每人取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酶标条（每条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孔），按下表平行操作：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79DFD7-78EC-4C9C-88B3-0BE2CC3DB39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28"/>
    </mc:Choice>
    <mc:Fallback xmlns="">
      <p:transition spd="slow" advTm="9772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543396"/>
            <a:ext cx="7543800" cy="941388"/>
          </a:xfrm>
        </p:spPr>
        <p:txBody>
          <a:bodyPr/>
          <a:lstStyle/>
          <a:p>
            <a:pPr algn="ctr"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415740" y="1844824"/>
            <a:ext cx="9360520" cy="4727550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平行操作：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同一个样品浓度做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个平行孔，用以减少偶然误差，平行孔必须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先后同时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加样顺序：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所有加样孔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在平行操作的前提下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横向加完一种试剂再加另一种，有些试剂顺序先后可以互换，有些不可以（原理留给学生思考）。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考马斯亮蓝试剂加一孔就立即混匀，用枪头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吸吹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（注意操作细节）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，避免产生大量气泡，测定前微孔溶液中心不能有大气泡（学生思考仪器测定原理）。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细节提示：移液器混匀时不要使用第二档，即溶液在枪头内反复洗吹，没有全部吸满和全部打出，注意操作细节可以避免产生大量气泡。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A39FB-7F6F-4EDA-BEED-4C40944DF9B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705"/>
    </mc:Choice>
    <mc:Fallback xmlns="">
      <p:transition spd="slow" advTm="17670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687412"/>
            <a:ext cx="7543800" cy="941388"/>
          </a:xfrm>
        </p:spPr>
        <p:txBody>
          <a:bodyPr/>
          <a:lstStyle/>
          <a:p>
            <a:pPr algn="ctr"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415740" y="1988840"/>
            <a:ext cx="9360520" cy="40324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注意加样细节，要将溶液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准确加入微孔底部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学生思考何时不需要更换吸头，何时必须更换吸头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加入样品溶液时要求蛋白质的吸光值应在标准曲线范围之内，每个样品至少测定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两个不同体积（同一体积同样要求做平行点），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选一组合适的数据进行计算。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（充分利用酶标条的样品孔，在实验记录本上及时记录样品的加样顺序和加样量）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将测定结果填入表格中并计算其平均值。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（避免实验结果丢失）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实验如需重做，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实验报告里需要列出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次实验的数据，并分析重做原因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A39FB-7F6F-4EDA-BEED-4C40944DF9B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60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78"/>
    </mc:Choice>
    <mc:Fallback xmlns="">
      <p:transition spd="slow" advTm="5457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260648"/>
            <a:ext cx="7543800" cy="1295400"/>
          </a:xfrm>
        </p:spPr>
        <p:txBody>
          <a:bodyPr/>
          <a:lstStyle/>
          <a:p>
            <a:pPr algn="ctr"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1880828"/>
            <a:ext cx="10657184" cy="3096344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1．绘制标准曲线：每一点吸光值取平均值，并扣除空白孔的吸光值，以其为纵坐标，每孔标准蛋白质含量（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μg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为横坐标，绘制标准曲线。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注意：横、纵坐标正确，尤其是横坐标不要使用浓度或体积单位（学生思考原因）。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计算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个样品的蛋白质浓度：用待测样品溶液的吸光值在标准曲线上查出其对应的蛋白质含量，根据实验中所加入的样品体积计算出蛋白质浓度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μg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/mL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mg/mL）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注意：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合理使用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浓度单位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mg/mL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要出现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x10</a:t>
            </a:r>
            <a:r>
              <a:rPr lang="en-US" altLang="zh-CN" sz="2000" b="1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μg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/mL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5500 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μg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/mL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A39FB-7F6F-4EDA-BEED-4C40944DF9B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655"/>
    </mc:Choice>
    <mc:Fallback xmlns="">
      <p:transition spd="slow" advTm="7565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57464" y="405408"/>
            <a:ext cx="7210425" cy="1295400"/>
          </a:xfrm>
        </p:spPr>
        <p:txBody>
          <a:bodyPr/>
          <a:lstStyle/>
          <a:p>
            <a:pPr algn="ctr"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实验结束需要完成的事情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2495550" y="1844676"/>
            <a:ext cx="7344866" cy="39417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各组将实验用具洗净收拾好，移液器调到最大刻度，吸头盒补充吸头。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将用过的酶标条、标准蛋白管、样品管中的液体倒掉，扔掉；考马斯亮蓝和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PBS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回。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老师检查后学生方可离开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A39FB-7F6F-4EDA-BEED-4C40944DF9B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95"/>
    </mc:Choice>
    <mc:Fallback xmlns="">
      <p:transition spd="slow" advTm="12695"/>
    </mc:Fallback>
  </mc:AlternateContent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4092AE53-B0E2-4CA4-8A17-6FDF39BA813C}" vid="{2E5B5C0D-7C1F-41D5-8922-C52CFC4085C5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3571</TotalTime>
  <Words>1013</Words>
  <Application>Microsoft Office PowerPoint</Application>
  <PresentationFormat>宽屏</PresentationFormat>
  <Paragraphs>115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Calibri</vt:lpstr>
      <vt:lpstr>Times New Roman</vt:lpstr>
      <vt:lpstr>Wingdings</vt:lpstr>
      <vt:lpstr>主题1</vt:lpstr>
      <vt:lpstr>绿色荧光蛋白GFP的原核蛋白表达、纯化 及性质鉴定（2）</vt:lpstr>
      <vt:lpstr>慕课学习章节</vt:lpstr>
      <vt:lpstr>待测样品</vt:lpstr>
      <vt:lpstr>实验试剂</vt:lpstr>
      <vt:lpstr>操作加样表</vt:lpstr>
      <vt:lpstr>注意事项</vt:lpstr>
      <vt:lpstr>注意事项</vt:lpstr>
      <vt:lpstr>数据处理</vt:lpstr>
      <vt:lpstr>实验结束需要完成的事情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lyc</dc:creator>
  <cp:lastModifiedBy>A</cp:lastModifiedBy>
  <cp:revision>348</cp:revision>
  <dcterms:created xsi:type="dcterms:W3CDTF">1601-01-01T00:00:00Z</dcterms:created>
  <dcterms:modified xsi:type="dcterms:W3CDTF">2023-10-24T13:03:47Z</dcterms:modified>
</cp:coreProperties>
</file>