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6" r:id="rId4"/>
    <p:sldId id="257" r:id="rId5"/>
    <p:sldId id="258" r:id="rId6"/>
    <p:sldId id="259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93E9D-4E39-4063-9493-DE91446F745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4CD64-5104-46A5-B725-B22A939B0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1DAC1-CD0C-4461-8CA1-46C9DA8C6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D74488-1135-45BE-ADF4-0552F6CA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E0E8E-F219-44A9-BC21-5F58BFE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F492-6211-4DA0-ABDB-0D177CFEBAC8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BD635-DBD7-499E-865F-26F5E78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5C169-40E5-47A0-B7E4-58E7FCB7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7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8ECB-7588-4A26-AB09-F4B6862F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EAB46-2E7E-49F1-AD1D-81F32BAB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84CB4-B2D2-4DE6-93E8-5A92EE3E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55FF-2726-44EB-A0B3-02ACBA594118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DAB65-EC73-4028-AD03-50AF3588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D744B-4FE6-413A-A8D2-046A01A2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59D7D9-277D-4A03-8FAE-1C3020C67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2AEE5-C611-46E4-BFCD-E3E4FC6D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5CB1-778C-42C5-B1B7-08FD0880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EF7-5C26-4C14-B187-58CA8EE641C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9391D-7BA6-47FA-B2B4-873BA16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C72C3-1012-4CCA-94A3-ED76C55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5CA5-BED6-45DE-8F92-7CB97E29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5995D-C61E-4A6C-A9AB-72322267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BFC60-1314-479B-9659-B344C371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DCDC-3B40-40F0-B64C-1F3DD973E334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EFC2D-F209-4A43-93C6-CB5FF0B2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1E1D9-BDFC-491F-84EF-116AA693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1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B2951-3C9B-40DA-B15A-A09B6362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FBC3-D9AD-40C3-B036-B0CCD016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D3A9-1E77-4442-A7A1-80CC21E7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E1C-0D11-450A-9F5D-717BB1A72DE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1E032-7075-4639-8313-B161BB74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B745B-C002-418E-8DC6-EA647676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8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1096-3EBA-4641-8F1B-66BEEC08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1FEB-1CE6-455B-AB05-6A9BE69F7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563BB-1F8E-4C48-8381-768EE26B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E6604-7331-47A1-BAA6-4A6CEBB5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CE1-46C8-4DDA-A50F-861A4F4E75C2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7E4D7-DD54-48D9-8D28-27B88B1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09DF9-5B99-4439-9950-DDD75B8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F82F-1480-4B5E-81AA-3ADA74B4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327F2-9E28-45AB-AAFB-77FF1D16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ADF40-CCC7-4D89-AC0F-0448FFB06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5C860-467C-4C3A-A3B7-C4AAC5D93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6A1ED-1740-4C74-9045-D9C90173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3D234-9752-472A-B76A-371B5CD9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04B1-10D4-4773-8384-F72679BA9562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5B060-C4E4-4301-9CCF-544F2F50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7AF3A-4B9C-4505-9DC3-1CEC534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F4E7-C361-4588-A509-7402946E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7B84C2-ACEB-41E8-A7A2-66152994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98-C1E7-4856-B730-35823FE39945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6665F1-56E8-4FAD-A129-8078D010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926F4-2D0B-4F0F-875B-B8A1621C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7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DB85F-980A-47A3-88D1-A707F334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B8C-3C3B-4AAA-8CAC-7B9B71CFB55B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D0E688-900F-4BF8-9F38-441E35C1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3C37F-7533-4262-BDCB-026BE04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C133-521C-43C4-A317-6316FC35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78F5A-47A4-4140-9B5B-D25C0DF4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5ACFC6-0E89-4956-80C5-210741AE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1E22D-3C94-4C1D-AA98-59607069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34D-533D-4394-B5E5-D9DB7DF3379F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5F3D6-0084-45BD-A418-5B140DEB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CA8A6-05A7-4122-935E-01E02766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1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B996-A18E-47D8-AF69-10D74979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0E87E-C158-4E12-8837-2EEC277C0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94EC2-BE53-476F-8404-1847BF22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29400-7443-4BEA-B5C4-B47EBAAD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45A-BC56-476A-BA2C-557ABF8F1A6D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AE937-374A-484F-8DEE-1C9AD304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67C25-5C05-42D0-A909-73E85341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D37750-9201-40A0-B3BA-DA87C707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08773-75DD-4759-8DF0-ABDC6B1C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5F6D1-52AE-4888-B9A8-77AB3EE0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DDC6-74B0-4837-AF08-D8B064C3AFAA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C7A6A-7AA3-42AB-91D1-ABDBFA7A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7B2FC-1689-474D-A1BF-C60C79A0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9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04D05-F52B-4F34-8718-DD0254DAF9E7}"/>
              </a:ext>
            </a:extLst>
          </p:cNvPr>
          <p:cNvSpPr txBox="1"/>
          <p:nvPr/>
        </p:nvSpPr>
        <p:spPr>
          <a:xfrm>
            <a:off x="3755029" y="2483403"/>
            <a:ext cx="6953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初步认识</a:t>
            </a:r>
            <a:r>
              <a:rPr lang="en-US" altLang="zh-CN"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Rstudio</a:t>
            </a:r>
            <a:endParaRPr lang="zh-CN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98C348-59E9-4AF8-AA80-76CC76140579}"/>
              </a:ext>
            </a:extLst>
          </p:cNvPr>
          <p:cNvSpPr txBox="1"/>
          <p:nvPr/>
        </p:nvSpPr>
        <p:spPr>
          <a:xfrm>
            <a:off x="4431592" y="5154173"/>
            <a:ext cx="29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2021.09.29</a:t>
            </a: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孙逸鸣</a:t>
            </a:r>
          </a:p>
        </p:txBody>
      </p:sp>
    </p:spTree>
    <p:extLst>
      <p:ext uri="{BB962C8B-B14F-4D97-AF65-F5344CB8AC3E}">
        <p14:creationId xmlns:p14="http://schemas.microsoft.com/office/powerpoint/2010/main" val="270045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21EB85-64E3-44F5-9421-EFD06A0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4856C-3F23-479B-A72C-6EB80DA0C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r="4913" b="9091"/>
          <a:stretch/>
        </p:blipFill>
        <p:spPr>
          <a:xfrm>
            <a:off x="2157412" y="1495425"/>
            <a:ext cx="3438526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3D7906-4D2E-4AAB-B4E8-1B6DCB01B938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语言里的点样式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2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BBC4C1-D9E2-4206-B05B-3BD46928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43340-3304-4765-8CF3-F2C09A9DEECC}"/>
              </a:ext>
            </a:extLst>
          </p:cNvPr>
          <p:cNvSpPr txBox="1"/>
          <p:nvPr/>
        </p:nvSpPr>
        <p:spPr>
          <a:xfrm>
            <a:off x="1238249" y="1466850"/>
            <a:ext cx="932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R: </a:t>
            </a:r>
            <a:r>
              <a:rPr lang="en-US" altLang="zh-CN" sz="2000" b="0" i="0" u="none" strike="noStrike" dirty="0">
                <a:solidFill>
                  <a:srgbClr val="0681D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https://www.r-project.org/</a:t>
            </a:r>
            <a:endParaRPr lang="en-US" altLang="zh-CN" sz="2000" b="0" i="0" u="none" strike="noStrike" dirty="0">
              <a:solidFill>
                <a:srgbClr val="0681D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Rstudio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0" i="0" u="none" strike="noStrike" dirty="0">
                <a:solidFill>
                  <a:srgbClr val="056BA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https://www.rstudio.com/products/rstudio/</a:t>
            </a:r>
            <a:r>
              <a:rPr lang="en-US" altLang="zh-CN" sz="2000" b="0" i="0" u="none" strike="noStrike">
                <a:solidFill>
                  <a:srgbClr val="056BA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download/</a:t>
            </a:r>
            <a:endParaRPr lang="en-US" altLang="zh-CN" sz="2000" b="0" i="0" u="none" strike="noStrike" dirty="0">
              <a:solidFill>
                <a:srgbClr val="056BAD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C351AFE-4DA8-4E4D-9807-C55CED4CEC4E}"/>
              </a:ext>
            </a:extLst>
          </p:cNvPr>
          <p:cNvGrpSpPr/>
          <p:nvPr/>
        </p:nvGrpSpPr>
        <p:grpSpPr>
          <a:xfrm>
            <a:off x="223837" y="695806"/>
            <a:ext cx="13023061" cy="6073294"/>
            <a:chOff x="414337" y="419581"/>
            <a:chExt cx="13023061" cy="607329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0740CBC-DC24-484D-9F64-542A62B7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419581"/>
              <a:ext cx="11363325" cy="6073294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C775BB1-3FB4-4B06-9FFE-0593C23C132D}"/>
                </a:ext>
              </a:extLst>
            </p:cNvPr>
            <p:cNvSpPr txBox="1"/>
            <p:nvPr/>
          </p:nvSpPr>
          <p:spPr>
            <a:xfrm>
              <a:off x="514350" y="5210175"/>
              <a:ext cx="2571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控制台：运行命令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51442A-6A70-44C9-8833-E3E8744A7DE2}"/>
                </a:ext>
              </a:extLst>
            </p:cNvPr>
            <p:cNvSpPr txBox="1"/>
            <p:nvPr/>
          </p:nvSpPr>
          <p:spPr>
            <a:xfrm>
              <a:off x="6772274" y="2133600"/>
              <a:ext cx="509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环境：查看数据，运行的结果，当前环境中的包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C4AFE3-47A5-4CE6-9F40-AEADF2C7BC42}"/>
                </a:ext>
              </a:extLst>
            </p:cNvPr>
            <p:cNvSpPr/>
            <p:nvPr/>
          </p:nvSpPr>
          <p:spPr>
            <a:xfrm rot="655730">
              <a:off x="6772274" y="3552825"/>
              <a:ext cx="419101" cy="6641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276C5FC-95DC-465E-9A57-E3E10BAE9EE0}"/>
                </a:ext>
              </a:extLst>
            </p:cNvPr>
            <p:cNvSpPr txBox="1"/>
            <p:nvPr/>
          </p:nvSpPr>
          <p:spPr>
            <a:xfrm>
              <a:off x="7000873" y="2969327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显示当前目录下的文件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37F6C4-2991-4C63-826D-DFDB1E4840FA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7044781" y="3338882"/>
              <a:ext cx="205750" cy="2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DF1950-B53A-4B2E-90D8-DD9B4F7F7D8B}"/>
                </a:ext>
              </a:extLst>
            </p:cNvPr>
            <p:cNvSpPr/>
            <p:nvPr/>
          </p:nvSpPr>
          <p:spPr>
            <a:xfrm rot="655730">
              <a:off x="7254543" y="3519118"/>
              <a:ext cx="419101" cy="6641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3924661-6F0F-4AAE-83CB-4C4BD9DD5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925" y="3245530"/>
              <a:ext cx="2371325" cy="349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5DF8AAD-384C-4B1A-A2EC-B3B7F313115C}"/>
                </a:ext>
              </a:extLst>
            </p:cNvPr>
            <p:cNvSpPr txBox="1"/>
            <p:nvPr/>
          </p:nvSpPr>
          <p:spPr>
            <a:xfrm>
              <a:off x="10001250" y="3042703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图形输出窗口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1CF03E4-D87C-4235-BFB5-FD580207E6A5}"/>
                </a:ext>
              </a:extLst>
            </p:cNvPr>
            <p:cNvSpPr/>
            <p:nvPr/>
          </p:nvSpPr>
          <p:spPr>
            <a:xfrm rot="655730">
              <a:off x="7817760" y="3599036"/>
              <a:ext cx="794618" cy="412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38E5910-0FA6-46D2-99DA-B78402771C1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8176010" y="4007335"/>
              <a:ext cx="39059" cy="575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F5C809-1FF3-49A6-9996-F2F4F8B38808}"/>
                </a:ext>
              </a:extLst>
            </p:cNvPr>
            <p:cNvSpPr txBox="1"/>
            <p:nvPr/>
          </p:nvSpPr>
          <p:spPr>
            <a:xfrm>
              <a:off x="7881937" y="4509747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已安装的包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4831820-1C77-455C-89D7-3A59C4D0A538}"/>
                </a:ext>
              </a:extLst>
            </p:cNvPr>
            <p:cNvSpPr/>
            <p:nvPr/>
          </p:nvSpPr>
          <p:spPr>
            <a:xfrm rot="655730">
              <a:off x="8602262" y="3617224"/>
              <a:ext cx="499867" cy="412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720E605-04B6-4DF6-8A30-D4B5254E2FB0}"/>
                </a:ext>
              </a:extLst>
            </p:cNvPr>
            <p:cNvSpPr/>
            <p:nvPr/>
          </p:nvSpPr>
          <p:spPr>
            <a:xfrm rot="655730">
              <a:off x="9193931" y="3577820"/>
              <a:ext cx="587844" cy="412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B997599-612D-451A-8BF1-3B8DACD1177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368" y="3978289"/>
              <a:ext cx="232630" cy="329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6BE0E44-E35D-40F6-A52D-E81AF4B307C8}"/>
                </a:ext>
              </a:extLst>
            </p:cNvPr>
            <p:cNvSpPr txBox="1"/>
            <p:nvPr/>
          </p:nvSpPr>
          <p:spPr>
            <a:xfrm>
              <a:off x="9105899" y="4251705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浏览帮助文档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CB3C863-D800-458B-BCBB-9147AA17E80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9776444" y="3782343"/>
              <a:ext cx="584173" cy="57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C53B3C8-C494-4681-8CF7-9C800A68CC43}"/>
                </a:ext>
              </a:extLst>
            </p:cNvPr>
            <p:cNvSpPr txBox="1"/>
            <p:nvPr/>
          </p:nvSpPr>
          <p:spPr>
            <a:xfrm>
              <a:off x="10303672" y="3582474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浏览某些输出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97DFDA0-5931-491D-BC1F-4E20958707C2}"/>
              </a:ext>
            </a:extLst>
          </p:cNvPr>
          <p:cNvSpPr txBox="1"/>
          <p:nvPr/>
        </p:nvSpPr>
        <p:spPr>
          <a:xfrm>
            <a:off x="323850" y="1714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23281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8DC24F-D301-4C7D-BF8F-AD47D38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77844"/>
            <a:ext cx="9558337" cy="54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4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874B6-3556-447D-AA54-611992C7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687700"/>
            <a:ext cx="11229975" cy="60796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3CEE86-BDC1-47B1-BA83-DDCEE12C73D4}"/>
              </a:ext>
            </a:extLst>
          </p:cNvPr>
          <p:cNvSpPr txBox="1"/>
          <p:nvPr/>
        </p:nvSpPr>
        <p:spPr>
          <a:xfrm>
            <a:off x="904875" y="249555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命令脚本窗口，编写脚本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0F934B-F495-40B4-9CE5-6669EAC013F6}"/>
              </a:ext>
            </a:extLst>
          </p:cNvPr>
          <p:cNvSpPr txBox="1"/>
          <p:nvPr/>
        </p:nvSpPr>
        <p:spPr>
          <a:xfrm>
            <a:off x="409575" y="14471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14310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532D69-599A-4D23-9072-EE8D093A5D3C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更改界面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F55F53-2219-4CF5-8CCC-68ECD972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011571"/>
            <a:ext cx="10729912" cy="54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F50B34-332D-4B6F-A8F7-5BAC109BB4FD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更改界面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014622-9AE7-4046-916A-7968B40C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51" y="1009647"/>
            <a:ext cx="5784088" cy="51244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1F4AF6-3756-4CE8-9D7E-1B7E1F57A7F5}"/>
              </a:ext>
            </a:extLst>
          </p:cNvPr>
          <p:cNvSpPr txBox="1"/>
          <p:nvPr/>
        </p:nvSpPr>
        <p:spPr>
          <a:xfrm>
            <a:off x="1895475" y="2657475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设置默认的工作目录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638DDF-2F2A-4521-B93A-44F28333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881061"/>
            <a:ext cx="6275650" cy="5381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C659B7-5818-4870-8AE6-AB4D05AD8BE1}"/>
              </a:ext>
            </a:extLst>
          </p:cNvPr>
          <p:cNvSpPr txBox="1"/>
          <p:nvPr/>
        </p:nvSpPr>
        <p:spPr>
          <a:xfrm>
            <a:off x="8115300" y="174307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设置主题，放大倍数，字体类型，大小等</a:t>
            </a:r>
          </a:p>
        </p:txBody>
      </p:sp>
    </p:spTree>
    <p:extLst>
      <p:ext uri="{BB962C8B-B14F-4D97-AF65-F5344CB8AC3E}">
        <p14:creationId xmlns:p14="http://schemas.microsoft.com/office/powerpoint/2010/main" val="13202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E0875C-FAFF-402F-8F4B-CEF1DC1C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687"/>
            <a:ext cx="12192000" cy="5301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86CEC8-DBFD-4FF9-920F-48A404487CA2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更改路径</a:t>
            </a:r>
          </a:p>
        </p:txBody>
      </p:sp>
    </p:spTree>
    <p:extLst>
      <p:ext uri="{BB962C8B-B14F-4D97-AF65-F5344CB8AC3E}">
        <p14:creationId xmlns:p14="http://schemas.microsoft.com/office/powerpoint/2010/main" val="399280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0E85C7-788B-4BB2-A091-991CE257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36325"/>
            <a:ext cx="7505700" cy="5456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A31B25-ADE9-47F1-B8AE-563848A0E4FD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数据导入</a:t>
            </a:r>
          </a:p>
        </p:txBody>
      </p:sp>
    </p:spTree>
    <p:extLst>
      <p:ext uri="{BB962C8B-B14F-4D97-AF65-F5344CB8AC3E}">
        <p14:creationId xmlns:p14="http://schemas.microsoft.com/office/powerpoint/2010/main" val="271925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127</Words>
  <Application>Microsoft Macintosh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Zejia Cui</dc:creator>
  <cp:lastModifiedBy>sun yiming</cp:lastModifiedBy>
  <cp:revision>12</cp:revision>
  <dcterms:created xsi:type="dcterms:W3CDTF">2020-09-29T01:39:55Z</dcterms:created>
  <dcterms:modified xsi:type="dcterms:W3CDTF">2021-09-28T16:10:37Z</dcterms:modified>
</cp:coreProperties>
</file>