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2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31E4-362E-419A-8721-59EA13A1A43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895E-7B3E-40E7-9A56-4BAE6BCC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Stay Sober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6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Help people to avoid getting into </a:t>
            </a:r>
            <a:r>
              <a:rPr lang="en-US" dirty="0" smtClean="0"/>
              <a:t>addiction</a:t>
            </a:r>
          </a:p>
          <a:p>
            <a:pPr lvl="0"/>
            <a:r>
              <a:rPr lang="en-US" dirty="0"/>
              <a:t>Help recovering addict to avoid relapse</a:t>
            </a:r>
          </a:p>
          <a:p>
            <a:pPr lvl="0"/>
            <a:r>
              <a:rPr lang="en-US" dirty="0"/>
              <a:t>Help addict and their family to recover into healthy relationship</a:t>
            </a:r>
          </a:p>
          <a:p>
            <a:pPr lvl="0"/>
            <a:r>
              <a:rPr lang="en-US" dirty="0"/>
              <a:t>Help addict to provide means of stable livelihood &amp; stay clean</a:t>
            </a:r>
          </a:p>
          <a:p>
            <a:pPr lvl="0"/>
            <a:r>
              <a:rPr lang="en-US" dirty="0"/>
              <a:t>Help </a:t>
            </a:r>
            <a:r>
              <a:rPr lang="en-US" dirty="0" smtClean="0"/>
              <a:t>addict </a:t>
            </a:r>
            <a:r>
              <a:rPr lang="en-US" dirty="0"/>
              <a:t>to find soul-mate, dating, marriage, long standing relationship with opposite sex</a:t>
            </a:r>
          </a:p>
          <a:p>
            <a:pPr lvl="0"/>
            <a:r>
              <a:rPr lang="en-US" dirty="0"/>
              <a:t>Improve addicts physical and mental health throughout his life</a:t>
            </a:r>
          </a:p>
          <a:p>
            <a:pPr lvl="0"/>
            <a:r>
              <a:rPr lang="en-US" dirty="0"/>
              <a:t>Provide post-rehab support for lifetime – free/paid</a:t>
            </a:r>
          </a:p>
          <a:p>
            <a:pPr lvl="0"/>
            <a:r>
              <a:rPr lang="en-US" dirty="0"/>
              <a:t>Provide literature given in rehab, AA,NA books, general tips, slogans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3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Stay Sober</vt:lpstr>
      <vt:lpstr>Purpose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Clean</dc:title>
  <dc:creator>user2</dc:creator>
  <cp:lastModifiedBy>user2</cp:lastModifiedBy>
  <cp:revision>10</cp:revision>
  <dcterms:created xsi:type="dcterms:W3CDTF">2019-03-10T03:50:01Z</dcterms:created>
  <dcterms:modified xsi:type="dcterms:W3CDTF">2019-06-16T12:36:14Z</dcterms:modified>
</cp:coreProperties>
</file>