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310" r:id="rId6"/>
    <p:sldId id="308" r:id="rId7"/>
    <p:sldId id="311" r:id="rId8"/>
    <p:sldId id="312" r:id="rId9"/>
    <p:sldId id="268" r:id="rId10"/>
    <p:sldId id="313" r:id="rId11"/>
    <p:sldId id="314" r:id="rId12"/>
    <p:sldId id="315" r:id="rId13"/>
    <p:sldId id="300" r:id="rId14"/>
    <p:sldId id="264" r:id="rId15"/>
    <p:sldId id="317" r:id="rId16"/>
    <p:sldId id="301" r:id="rId17"/>
    <p:sldId id="316" r:id="rId18"/>
    <p:sldId id="302" r:id="rId19"/>
    <p:sldId id="303" r:id="rId20"/>
    <p:sldId id="262" r:id="rId21"/>
    <p:sldId id="270" r:id="rId22"/>
    <p:sldId id="263" r:id="rId23"/>
    <p:sldId id="267" r:id="rId24"/>
    <p:sldId id="265" r:id="rId25"/>
    <p:sldId id="269" r:id="rId26"/>
    <p:sldId id="271" r:id="rId27"/>
    <p:sldId id="266" r:id="rId28"/>
    <p:sldId id="304" r:id="rId29"/>
    <p:sldId id="305" r:id="rId30"/>
    <p:sldId id="306" r:id="rId31"/>
    <p:sldId id="307" r:id="rId32"/>
    <p:sldId id="272" r:id="rId33"/>
    <p:sldId id="274" r:id="rId34"/>
    <p:sldId id="275" r:id="rId35"/>
    <p:sldId id="276" r:id="rId36"/>
    <p:sldId id="273" r:id="rId37"/>
    <p:sldId id="281" r:id="rId38"/>
    <p:sldId id="277" r:id="rId39"/>
    <p:sldId id="278" r:id="rId40"/>
    <p:sldId id="279" r:id="rId41"/>
    <p:sldId id="280" r:id="rId42"/>
    <p:sldId id="282" r:id="rId43"/>
    <p:sldId id="286" r:id="rId44"/>
    <p:sldId id="283" r:id="rId45"/>
    <p:sldId id="284" r:id="rId46"/>
    <p:sldId id="285" r:id="rId47"/>
    <p:sldId id="287" r:id="rId48"/>
    <p:sldId id="288" r:id="rId49"/>
    <p:sldId id="289" r:id="rId50"/>
    <p:sldId id="290" r:id="rId51"/>
    <p:sldId id="291" r:id="rId52"/>
    <p:sldId id="293" r:id="rId53"/>
    <p:sldId id="294" r:id="rId54"/>
    <p:sldId id="295" r:id="rId55"/>
    <p:sldId id="297" r:id="rId56"/>
    <p:sldId id="296" r:id="rId57"/>
    <p:sldId id="29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16.470"/>
    </inkml:context>
    <inkml:brush xml:id="br0">
      <inkml:brushProperty name="width" value="0.05" units="cm"/>
      <inkml:brushProperty name="height" value="0.05" units="cm"/>
    </inkml:brush>
  </inkml:definitions>
  <inkml:trace contextRef="#ctx0" brushRef="#br0">1649 0 4066,'0'0'3265,"-29"0"-2619,-205 0 595,89 5-821,0 7 1,-175 36-1,304-45-415,-575 125 161,580-125-165,-6 2-19,0 0 0,-20 9 1,32-12 13,1 1 0,0-1 0,-1 1 1,1 0-1,0 0 0,0 0 0,0 1 1,1-1-1,-1 1 0,1 0 0,0 0 1,-3 6-1,-1 1 3,4-6-3,0 1 1,0-1-1,0 1 1,0 0 0,1-1-1,0 1 1,0 0-1,1 0 1,0 1-1,0-1 1,0 12-1,1 5-30,-1-9 37,0 0 1,2 0-1,0-1 0,0 1 0,2 0 1,-1 0-1,8 20 0,15 31 8,29 124-1,-2 75 32,-31-145-33,-5-37 12,62 353 44,-27-1-39,-41-284-41,97 1063 735,-79-992-610,139 1281 492,-48-375 293,-103-995-814,68 1164 226,-39-590-115,-23 243-37,-24-657-142,2-151 49,-23 165-1,12-192 248,6 138 0,5-219-177,0-26-101,0 0 1,1 1 0,0-1-1,0 0 1,1 1 0,0-1-1,0 0 1,1 0 0,0-1-1,0 1 1,0 0 0,1-1-1,0 0 1,0 0 0,1 0-1,0 0 1,0-1 0,0 0-1,0 0 1,1 0 0,0-1-1,0 1 1,0-1 0,1-1-1,12 6 1,12 3 9,0-2 0,0-1 0,1-1 0,49 5 0,-48-8 35,14 1 94,82-3 1,-111-3-112,-17 0 352,32 0 51,-26 0-445,0 0 0,1-1-1,-1 0 1,0-1 0,0 0 0,0 0 0,0 0 0,0-1 0,11-5-1,-7 3 3,-5 1 14,-1 0 1,1 0-1,-1-1 1,0 1-1,0-1 1,0-1 0,0 1-1,-1-1 1,0 1-1,0-1 1,4-10-1,-7 14 277,2-22 646,-4 13-914,1 11-31,-1 0 1,1 0 0,0-1 0,0 1-1,0 0 1,-1 0 0,1 0 0,0 0-1,0 0 1,0 0 0,-1 0 0,1 0-1,0 0 1,0 0 0,-1 0 0,1 0-1,0 0 1,0 0 0,-1 0 0,1 0-1,0 0 1,0 0 0,0 0 0,-1 0-1,1 0 1,0 0 0,0 0 0,0 0-1,-1 1 1,1-1 0,0 0 0,0 0-1,0 0 1,-1 0 0,1 0 0,0 1-1,0-1 1,0 0 0,0 0 0,0 0-1,-1 1 1,1-1-20,0 8-1577,0-51-4700,0-5-945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3.611"/>
    </inkml:context>
    <inkml:brush xml:id="br0">
      <inkml:brushProperty name="width" value="0.05" units="cm"/>
      <inkml:brushProperty name="height" value="0.05" units="cm"/>
      <inkml:brushProperty name="color" value="#E71224"/>
    </inkml:brush>
  </inkml:definitions>
  <inkml:trace contextRef="#ctx0" brushRef="#br0">0 10 4610,'0'0'6387,"33"14"-5314,67-14-385,15 0-416,-2-11-160,3 2-48,-7 6-48,-4 3-16,-5 0-496,-8 0-1281,-12 9-2033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4.074"/>
    </inkml:context>
    <inkml:brush xml:id="br0">
      <inkml:brushProperty name="width" value="0.05" units="cm"/>
      <inkml:brushProperty name="height" value="0.05" units="cm"/>
      <inkml:brushProperty name="color" value="#E71224"/>
    </inkml:brush>
  </inkml:definitions>
  <inkml:trace contextRef="#ctx0" brushRef="#br0">0 1 5218,'0'0'1329,"192"17"-321,-96-17-47,13 0-193,7 0-320,6 0-335,-3-5-113,-3-1 0,-3 3-1025,-11 3-1760,-6 0-1361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4.480"/>
    </inkml:context>
    <inkml:brush xml:id="br0">
      <inkml:brushProperty name="width" value="0.05" units="cm"/>
      <inkml:brushProperty name="height" value="0.05" units="cm"/>
      <inkml:brushProperty name="color" value="#E71224"/>
    </inkml:brush>
  </inkml:definitions>
  <inkml:trace contextRef="#ctx0" brushRef="#br0">1 0 5731,'0'0'368,"218"0"48,-112 0 1729,13 0-1249,0 0-736,0 0-64,-3 3-47,-10 21-49,-11 3-385,-15 6-1407,-24-1-2114</inkml:trace>
  <inkml:trace contextRef="#ctx0" brushRef="#br0" timeOffset="1">328 1123 7812,'0'0'1456,"202"0"-767,-113 0 335,14 0-464,9 0-112,7 0-239,-3 0-161,-4 11-48,-2 10-385,-11 3-799,-10 0-1521,-20 3-2402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4.882"/>
    </inkml:context>
    <inkml:brush xml:id="br0">
      <inkml:brushProperty name="width" value="0.05" units="cm"/>
      <inkml:brushProperty name="height" value="0.05" units="cm"/>
      <inkml:brushProperty name="color" value="#E71224"/>
    </inkml:brush>
  </inkml:definitions>
  <inkml:trace contextRef="#ctx0" brushRef="#br0">1 16 11269,'0'0'2641,"188"38"-2369,-79-38-63,20 0 79,17-3-288,13-9-224,9-2-1985,1-10-2962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5.498"/>
    </inkml:context>
    <inkml:brush xml:id="br0">
      <inkml:brushProperty name="width" value="0.05" units="cm"/>
      <inkml:brushProperty name="height" value="0.05" units="cm"/>
      <inkml:brushProperty name="color" value="#E71224"/>
    </inkml:brush>
  </inkml:definitions>
  <inkml:trace contextRef="#ctx0" brushRef="#br0">0 1 3105,'0'0'5912,"5"32"-5490,55 259 1502,-46-238-1623,197 797 2658,-196-764-2658,-11-73-31,1-17 183,5-24 327,-8 22-733,201-587 524,-195 573-759,2-4-20,0 1 0,2 0-1,14-23 1,-22 41-62,-1 0 0,1 0-1,0 0 1,0 1 0,1 0 0,-1-1 0,1 1-1,0 1 1,0-1 0,0 1 0,1 0 0,-1 0-1,1 1 1,-1-1 0,1 1 0,0 0 0,0 1 0,6-2-1,31 2-4472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6.145"/>
    </inkml:context>
    <inkml:brush xml:id="br0">
      <inkml:brushProperty name="width" value="0.05" units="cm"/>
      <inkml:brushProperty name="height" value="0.05" units="cm"/>
      <inkml:brushProperty name="color" value="#E71224"/>
    </inkml:brush>
  </inkml:definitions>
  <inkml:trace contextRef="#ctx0" brushRef="#br0">260 638 7700,'0'0'1904,"-31"30"-674,-100 103-61,120-121-950,1 0 1,-1 1 0,2 1-1,0-1 1,1 2 0,0-1-1,-11 30 1,16-31-104,0 0-1,0 1 1,2-1-1,-1 0 1,2 1-1,0-1 1,3 24-1,-3-34-107,0 1-1,1-1 1,0 1 0,0-1 0,0 1-1,0-1 1,1 0 0,-1 1-1,1-1 1,0 0 0,0 0-1,0 0 1,0 0 0,1-1 0,-1 1-1,1-1 1,-1 1 0,1-1-1,0 0 1,0 0 0,0 0-1,0 0 1,0 0 0,1-1 0,-1 0-1,4 2 1,7 0 10,0 0 0,0-1-1,1 0 1,-1-1 0,19-1 0,-21 0-21,1-2 1,0 1-1,-1-2 1,1 0-1,-1 0 0,0-1 1,0-1-1,-1 0 1,1-1-1,-1 0 1,0 0-1,0-1 0,-1-1 1,11-10-1,-9 8-16,0-1-1,-2-1 0,1 0 1,-2 0-1,1-1 0,-2 0 1,0-1-1,0 0 0,-1 0 0,-1-1 1,6-20-1,-2-7 23,-2-1-1,4-83 1,-12-91 94,-2 100 20,2 113-113,-2-25 349,2 29-337,0 0 1,0-1-1,0 1 1,0 0-1,0-1 1,0 1 0,0 0-1,0-1 1,0 1-1,-1-1 1,1 1-1,0 0 1,0-1-1,0 1 1,0 0-1,-1 0 1,1-1-1,0 1 1,0 0-1,0-1 1,-1 1-1,1 0 1,0 0-1,-1-1 1,1 1 0,0 0-1,-1 0 1,1 0-1,0-1 1,-1 1-1,1 0 1,0 0-1,-1 0 1,1 0-1,0 0 1,-1 0-1,1 0 1,0 0-1,-1 0 1,1 0-1,0 0 1,-1 0-1,1 0 1,-1 0-1,1 0 1,0 0 0,-1 0-1,1 0 1,0 1-1,-1-1 1,1 0-1,0 0 1,-1 0-1,1 1 1,0-1-1,-1 1 1,-1 1-9,0 0 1,0 1 0,0-1-1,1 1 1,-1 0 0,0-1-1,1 1 1,0 0 0,0 0-1,0 0 1,0 0-1,0 0 1,1 0 0,-1 7-1,-2 5 7,-7 35 17,3 1 1,-2 71-1,13 106 92,-3-214-122,0 0 0,1 0 0,1-1 0,0 1 0,1 0 0,0-1 0,1 0 0,0 0 0,1 0 0,0-1 0,1 0 0,1 0 0,0-1 0,1 0 0,0 0 0,0-1 0,1 0 0,0-1 0,1 0 0,0 0 0,1-1 0,0-1 0,0 0 0,0-1 0,1 0 0,25 8 0,-21-9-34,1-1 1,-1-1-1,1-1 1,0 0-1,0-1 1,0-1 0,31-4-1,-40 3 10,0-1 0,-1 0 0,1-1 0,0 0 0,-1 0 0,0-1 0,0 0-1,0 0 1,0-1 0,-1 0 0,0 0 0,0-1 0,0 0 0,0 0 0,-1-1 0,10-13 0,-9 8-14,0 0 0,-1 0 1,0-1-1,-1 0 0,-1 0 0,0 0 1,0 0-1,-1-1 0,0-15 1,1-20 27,-4-61 1,-1 50 5,2-65 64,-17-379 463,12 441 1201,2 236-1280,6 232 277,0-339-673,22 123-1,-21-165-131,2 0-1,0 0 1,1 0-1,1-1 1,2 0-1,0-1 1,1 0-1,18 24 1,-26-41-221,0 0-1,1 0 1,-1 0 0,1 0 0,-1-1 0,1 0-1,1 0 1,-1 0 0,1-1 0,-1 0 0,1 0 0,0 0-1,12 4 1,25-4-3805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6.551"/>
    </inkml:context>
    <inkml:brush xml:id="br0">
      <inkml:brushProperty name="width" value="0.05" units="cm"/>
      <inkml:brushProperty name="height" value="0.05" units="cm"/>
      <inkml:brushProperty name="color" value="#E71224"/>
    </inkml:brush>
  </inkml:definitions>
  <inkml:trace contextRef="#ctx0" brushRef="#br0">64 122 9188,'0'0'5331,"-11"29"-4403,-34 97-208,44-122-676,-1 1 0,1 0 0,0 0-1,0-1 1,0 1 0,1 0 0,0 0 0,0 0-1,0 0 1,0-1 0,1 1 0,-1 0-1,1 0 1,1-1 0,1 6 0,-2-7-33,1-1 0,-1 1 1,1-1-1,0 0 1,0 0-1,0 0 0,0 0 1,0 0-1,0 0 0,0 0 1,1-1-1,-1 1 1,1-1-1,-1 1 0,1-1 1,0 0-1,-1 0 0,5 1 1,-1-1-5,1 0 0,-1-1 0,0 1 1,0-1-1,0-1 0,0 1 0,0-1 0,0 0 1,0 0-1,0-1 0,0 1 0,0-1 0,0-1 0,-1 1 1,1-1-1,-1 0 0,10-7 0,-2-2 31,-1-1 0,-1 0-1,0-1 1,-1 0 0,-1-1 0,11-20-1,37-101 90,-12 28 504,-40 102-217,-2 16-215,-3 29-56,0-26-32,0 349 1092,0-353-1185,1 0-1,0 0 0,0 0 0,0 0 0,1 0 1,1-1-1,0 1 0,4 9 0,-5-15-118,0 1 0,0-1-1,0-1 1,0 1 0,0 0 0,1 0-1,-1-1 1,1 1 0,0-1-1,0 0 1,0 0 0,0 0 0,0 0-1,0 0 1,1-1 0,-1 0 0,0 1-1,1-1 1,-1 0 0,1-1-1,-1 1 1,1-1 0,5 1 0,-7-1-41,15 1-1769,0-1 0,28-3 0,1-10-2448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6.971"/>
    </inkml:context>
    <inkml:brush xml:id="br0">
      <inkml:brushProperty name="width" value="0.05" units="cm"/>
      <inkml:brushProperty name="height" value="0.05" units="cm"/>
      <inkml:brushProperty name="color" value="#E71224"/>
    </inkml:brush>
  </inkml:definitions>
  <inkml:trace contextRef="#ctx0" brushRef="#br0">1 326 7171,'0'0'4341,"37"-18"-3613,120-60-7,-91 48-392,-55 26-288,-1-1 1,1 0 0,-1-1 0,0 0-1,0 0 1,0-1 0,-1 0-1,11-12 1,-18 16 10,1 0 1,-1 0-1,0-1 0,0 1 0,0-1 1,0 0-1,-1 0 0,1 1 1,-1-1-1,0 0 0,0 0 0,-1 0 1,1 0-1,-1-1 0,0 1 1,0 0-1,-1-6 0,1 8 20,0-1-1,0 0 0,-1 1 1,1-1-1,-1 1 0,0-1 1,1 1-1,-1-1 0,0 1 1,-1-1-1,1 1 0,0 0 1,-1 0-1,1-1 0,-1 1 1,0 0-1,0 1 0,0-1 1,0 0-1,0 0 0,0 1 1,0-1-1,0 1 0,-1 0 1,-3-2-1,0 2 17,0-1 1,0 1 0,0 1-1,0-1 1,0 1-1,0 0 1,0 1 0,0-1-1,0 1 1,0 0-1,0 1 1,0 0 0,-9 3-1,6 0-2,1-1 0,-1 1 1,1 1-1,1 0 0,-1 0 0,1 0 0,-12 14 0,1 3 115,1 1-1,1 0 1,2 1-1,-21 47 1,25-49-115,1 1 1,1 0-1,1 0 0,1 1 1,2 0-1,0 0 0,1 0 1,2 1-1,0-1 0,4 27 1,-2-47-85,-1 0 0,1-1 0,1 1 0,-1-1 0,0 1 1,1-1-1,0 0 0,0 0 0,1 0 0,-1 0 0,1 0 1,-1 0-1,1 0 0,1-1 0,5 6 0,-3-4-54,1-1-1,-1 0 1,1 0-1,0 0 1,1-1-1,-1 0 1,0 0 0,13 2-1,10 0-718,0-1 0,0-2-1,55-3 1,-77 1 492,11-1-806,0 0 0,0-1-1,18-5 1,-15 0-1573,0-1 0,25-13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2.237"/>
    </inkml:context>
    <inkml:brush xml:id="br0">
      <inkml:brushProperty name="width" value="0.05" units="cm"/>
      <inkml:brushProperty name="height" value="0.05" units="cm"/>
      <inkml:brushProperty name="color" value="#E71224"/>
    </inkml:brush>
  </inkml:definitions>
  <inkml:trace contextRef="#ctx0" brushRef="#br0">0 960 1697,'0'0'2001,"37"-12"-1489,11-2-304,183-60 883,911-297 2465,510-41-3403,-1596 400-157,160-42 5,-194 46 58,-19 6 642,-7 2-68,-10 0-561,5-1-130,0 1 1,1 0-1,-1 1 1,0 0-1,0 0 1,1 0-1,-1 1 1,1 1-1,-1 0 1,-8 4-1,-6 5-2209,3-3-2552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2.869"/>
    </inkml:context>
    <inkml:brush xml:id="br0">
      <inkml:brushProperty name="width" value="0.05" units="cm"/>
      <inkml:brushProperty name="height" value="0.05" units="cm"/>
      <inkml:brushProperty name="color" value="#E71224"/>
    </inkml:brush>
  </inkml:definitions>
  <inkml:trace contextRef="#ctx0" brushRef="#br0">1 57 9108,'0'0'4002,"17"24"-3823,0-2-156,9 13 49,-1 1-1,31 59 0,-29-37 23,-2 1-1,29 104 0,-48-140 322,-9-30 998,-9-39-554,7 15-828,2 0 1,1 0-1,2-37 0,0 31-31,0 19 10,2 0-1,0 1 0,1-1 0,0 0 1,1 1-1,2 0 0,-1 0 0,10-17 1,-10 23 1,1 0 0,0 0 0,1 1 0,0 0 0,1 0 0,0 0 0,0 1 0,1 0 0,1 1 0,-1 0 0,1 0 0,15-8 0,-22 14-5,0 0 0,0 0 0,1 1 1,-1-1-1,0 1 0,1 0 0,-1 0 0,1 0 0,-1 0 0,1 1 1,-1-1-1,1 1 0,0 0 0,-1 0 0,1 0 0,0 1 0,-1-1 1,1 1-1,-1 0 0,1 0 0,-1 0 0,1 0 0,-1 1 0,0-1 1,0 1-1,0 0 0,0 0 0,0 0 0,0 0 0,0 0 0,0 1 1,-1 0-1,0-1 0,1 1 0,-1 0 0,3 5 0,5 11 59,0 0 0,-1 1-1,-1 0 1,-2 0 0,6 24-1,-2-10 36,2 6-77,29 84 49,-34-105-91,1-1 0,1 0 0,1-1 0,15 22 0,-5-20-1242,-5-14-2670,-13-10 1640,1-22-599,-3-13-967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18.418"/>
    </inkml:context>
    <inkml:brush xml:id="br0">
      <inkml:brushProperty name="width" value="0.05" units="cm"/>
      <inkml:brushProperty name="height" value="0.05" units="cm"/>
    </inkml:brush>
  </inkml:definitions>
  <inkml:trace contextRef="#ctx0" brushRef="#br0">94 203 4434,'0'0'1451,"5"4"-1005,-2-2-326,0 1-1,1-1 1,0 0 0,0 0-1,-1 0 1,1 0 0,0-1-1,0 0 1,1 0 0,-1 0-1,0 0 1,6 0 0,62-1 534,-32-1-396,71 0 374,141-20 0,962-165-570,-1126 170-1508,-106 14 797,-84 2 704,-189 25 0,-273 89-2944,155-28 1157,-138 21 4728,562-108-2818,0-1 1,1 2-1,16 1 0,39-2 147,247-57 356,-191 31-554,132-29-28,216-41-393,-450 92-847,0 2-1,27 0 0,-46 3-2206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3.241"/>
    </inkml:context>
    <inkml:brush xml:id="br0">
      <inkml:brushProperty name="width" value="0.05" units="cm"/>
      <inkml:brushProperty name="height" value="0.05" units="cm"/>
      <inkml:brushProperty name="color" value="#E71224"/>
    </inkml:brush>
  </inkml:definitions>
  <inkml:trace contextRef="#ctx0" brushRef="#br0">1 126 1361,'0'0'8772,"9"14"-7652,-3-4-901,5 8 254,1-1 0,18 21 0,-26-33-347,0 0-1,1 0 1,0-1-1,0 1 1,0-1 0,1-1-1,-1 1 1,1-1-1,0 0 1,0 0 0,0-1-1,0 1 1,10 1-1,-5-2 145,1-1 0,-1 0-1,1-1 1,-1 0-1,1 0 1,15-4-1,-22 3-192,-1 0 0,1 0 0,-1-1-1,1 1 1,-1-1 0,0-1-1,0 1 1,0 0 0,0-1 0,0 0-1,0 0 1,-1 0 0,0 0 0,1-1-1,-1 1 1,0-1 0,4-7 0,-2-2-52,0 1 1,0-1-1,-1 0 1,-1 0 0,-1 0-1,0-1 1,0 1 0,-1 0-1,-1-1 1,-1-17 0,1 13-135,-5 4-1881,0-1-4573,5 1 947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3.745"/>
    </inkml:context>
    <inkml:brush xml:id="br0">
      <inkml:brushProperty name="width" value="0.05" units="cm"/>
      <inkml:brushProperty name="height" value="0.05" units="cm"/>
      <inkml:brushProperty name="color" value="#E71224"/>
    </inkml:brush>
  </inkml:definitions>
  <inkml:trace contextRef="#ctx0" brushRef="#br0">0 73 6035,'0'0'7630,"15"31"-6614,45 103-271,13 61 751,-69-274 1639,-3 51-2990,0-1 0,11-56 0,-10 76-67,0 0-1,0 0 1,1 0-1,1 0 1,-1 0-1,1 1 1,1 0 0,0-1-1,0 2 1,0-1-1,1 0 1,0 1-1,8-7 1,-11 12-70,0 1 0,0-1 1,0 0-1,1 1 0,-1 0 1,0-1-1,1 1 0,-1 1 0,1-1 1,-1 0-1,1 1 0,-1 0 0,1 0 1,0 0-1,-1 0 0,1 1 1,-1-1-1,1 1 0,3 1 0,0 0-2,1 0-1,-1 1 0,-1 0 1,1 0-1,0 0 0,-1 1 1,12 9-1,5 8 25,17 13 4,-36-30-34,-1 1 0,0-1 0,0 1 0,0-1 0,0 1 0,-1 0 0,1 0 0,1 6 0,1 1-5,-1-12-99,2-12 6,9-28-59,-2 4 94,-7 23 49,0 1 0,0-1 0,2 1 0,-1 1-1,1 0 1,1 0 0,0 0 0,1 1 0,15-13 0,-23 22 11,0-1 0,0 1 0,0 0 0,0 0 0,0 0 0,0 0 0,0 0 0,1 0 0,-1 1 0,0-1 0,1 1 0,-1 0 0,0 0 0,1-1 0,-1 1 0,0 1 0,1-1 0,-1 0 0,0 1 0,1-1 0,-1 1 0,0 0 0,0-1 0,0 1 0,1 0 1,-1 0-1,0 1 0,0-1 0,0 0 0,-1 1 0,1-1 0,0 1 0,0 0 0,2 3 0,4 5-19,-1 0 0,0 1 0,0 0 0,9 23 0,-12-25 20,5 12-378,-2 1 0,7 27 1,6 18-1377,-20-67 1659,0 0 1,0 0-1,1 0 1,-1 0-1,0 0 1,1-1-1063,-1 1 1062,0 0 1,0 0-1,1 0 0,-1 0 1,0 0-1,0 0 1,0 0-1,0 0 1,0 0-1,1 0 0,-1 0 1,0 0-1,0 0 1,0 0-1,0 0 1,0 0-1,0 0 0,1 0 1,-1 0-1,0 0 1,0 0-1,0 0 1,0 0-1,1 2-1062,-1-2 1063,0 0-1,0 0 1,0 0-1,0 0 0,0 0 1,0 1-1,0-1 1,0 0-1,0 0 1,0 0-1,0 0 0,1-14-4417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4.551"/>
    </inkml:context>
    <inkml:brush xml:id="br0">
      <inkml:brushProperty name="width" value="0.05" units="cm"/>
      <inkml:brushProperty name="height" value="0.05" units="cm"/>
      <inkml:brushProperty name="color" value="#E71224"/>
    </inkml:brush>
  </inkml:definitions>
  <inkml:trace contextRef="#ctx0" brushRef="#br0">0 0 9764,'0'0'4579,"4"30"-3267,-2-16-1141,8 49 619,27 96-1,-5-42-240,22 161-1,-53-271-566,0 0 96,1-17 7,-2 4-89,2-5-30,1 0-1,-1-1 0,2 1 1,-1 0-1,2 0 0,-1 1 1,2-1-1,-1 1 1,1 0-1,10-11 0,-11 14 27,0 1-1,1 0 0,0 0 1,0 0-1,0 1 0,1 0 0,0 0 1,0 1-1,0-1 0,1 2 1,-1-1-1,1 1 0,0 0 0,0 0 1,13-1-1,-6 2 2,-1 0-1,1 2 1,-1 0-1,23 3 1,-30-2 0,-1 0 1,0 0 0,0 1-1,1 0 1,-1 1-1,0-1 1,-1 1 0,1 0-1,0 0 1,-1 1 0,0 0-1,7 6 1,-5-3 2,-1 0 0,0 0 0,-1 1 1,1-1-1,-1 1 0,-1 1 0,1-1 0,-2 1 0,1 0 0,-1 0 1,2 9-1,-3-11 5,-1-1 1,0 0 0,-1 1-1,0-1 1,0 1 0,0-1-1,0 0 1,-1 1 0,0-1-1,-1 0 1,1 1 0,-1-1 0,0 0-1,-1 0 1,0 0 0,0-1-1,-6 10 1,-1-2 18,-1-1 0,-1 0 1,0-1-1,0-1 0,-1 1 0,-18 9 0,4-3-125,-1-2 0,-38 15 0,59-27-40,-19 4-910,24-7 623,20-9-753,97-55 1263,170-67-1,21-10 1035,-289 132-1013,-1 0-1,0-2 0,24-19 1,-36 27-80,0-1 0,0 0 1,0 0-1,-1 0 1,1-1-1,-1 1 0,0-1 1,-1 0-1,1 0 1,-1 0-1,0 0 0,0 0 1,0 0-1,-1-1 1,1 1-1,-1-7 0,0 9 41,-1 0-1,0 0 1,0 0-1,0-1 1,0 1-1,0 0 0,-1 0 1,1 0-1,-1 0 1,0 0-1,0 0 0,-2-4 1,2 6-39,-1-1 0,1 1 0,-1 0 0,0 0 1,1-1-1,-1 1 0,0 1 0,0-1 0,1 0 0,-1 0 1,0 1-1,0-1 0,0 1 0,0-1 0,0 1 0,0 0 0,0 0 1,0 0-1,0 0 0,-3 0 0,-4 0 22,0 0-21,0 0 1,0 0 0,0 1-1,0 0 1,0 1-1,-8 2 1,14-3-23,0 1 0,0-1 1,0 1-1,0 0 0,0 0 0,1 0 1,-1 0-1,1 0 0,-1 1 0,1-1 0,0 1 1,0 0-1,0-1 0,0 1 0,1 0 1,-1 0-1,1 0 0,0 1 0,-2 3 0,1 3-1,0 0 0,0-1 0,1 1-1,0 0 1,1 17 0,0-19-8,0-7 5,0 0-1,0 0 1,0 0 0,0-1-1,1 1 1,-1 0-1,0 0 1,1 0-1,-1-1 1,0 1-1,1 0 1,-1 0-1,1-1 1,-1 1 0,1 0-1,-1-1 1,1 1-1,-1-1 1,1 1-1,0-1 1,-1 1-1,1-1 1,0 1-1,0-1 1,0 1-1,28 5-45,33-8-105,-59 2 132,14-4-150,0 0-1,0 0 1,0-2 0,0 0-1,26-14 1,31-12-214,-35 20 365,0 2-1,1 1 1,0 2 0,1 2 0,49 0 0,-89 6 96,0 0 1,0 0 0,0 0 0,0 0 0,-1 0 0,1 0 0,0 0 0,-1 0 0,1 0 0,-1 1-1,0-1 1,1 0 0,-1 0 0,0 1 0,1-1 0,-1 0 0,0 2 0,3 7 361,-3-8-397,1-1 0,1 1-1,-1-1 1,0 0 0,0 0-1,0 1 1,1-1-1,-1 0 1,0 0 0,1 0-1,-1-1 1,1 1 0,-1 0-1,1 0 1,0-1 0,-1 1-1,1-1 1,-1 1 0,1-1-1,3 0 1,40 1 67,-25-2-47,264-12-3567,-274 12 3065,74-3-5667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5.480"/>
    </inkml:context>
    <inkml:brush xml:id="br0">
      <inkml:brushProperty name="width" value="0.05" units="cm"/>
      <inkml:brushProperty name="height" value="0.05" units="cm"/>
      <inkml:brushProperty name="color" value="#E71224"/>
    </inkml:brush>
  </inkml:definitions>
  <inkml:trace contextRef="#ctx0" brushRef="#br0">0 1566 4258,'0'0'5002,"44"-25"-4113,-2 1-693,269-137 800,665-202 128,25 63-966,-654 200-93,1294-328 69,-1575 413-157,366-95-485,-374 90-239,-43 8-237,-15 12 950,0-1 1,0 1-1,0 0 1,0 0-1,0-1 1,0 1-1,0 0 1,0 0-1,-1 0 1,1-1-1,0 1 0,0 0 1,0 0-1,0-1 1,0 1-1,-1 0 1,1 0-1,0 0 1,0 0-1,0-1 0,-1 1 1,1 0-1,0 0 1,0 0-1,-1 0 1,1 0-1,0 0 1,0-1-1,-1 1 0,1 0 1,0 0-1,0 0 1,-1 0-1,1 0 1,-1 0-1,-32-2-1886,29 2 1798,-117 2-3218,63 5 635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5.900"/>
    </inkml:context>
    <inkml:brush xml:id="br0">
      <inkml:brushProperty name="width" value="0.05" units="cm"/>
      <inkml:brushProperty name="height" value="0.05" units="cm"/>
      <inkml:brushProperty name="color" value="#E71224"/>
    </inkml:brush>
  </inkml:definitions>
  <inkml:trace contextRef="#ctx0" brushRef="#br0">235 8 9588,'0'0'2620,"-24"-1"-2484,-77-5-66,97 6-68,-1-1 1,0 1 0,1 1-1,-1-1 1,0 0 0,0 1-1,1 0 1,-1 0-1,1 1 1,-1-1 0,1 1-1,0 0 1,-1 0 0,1 1-1,-5 3 1,6-4-1,1 1 0,-1 0 0,0 0 0,1 0-1,-1 0 1,1 1 0,0-1 0,0 1 0,1-1 0,-1 1 0,1 0 0,-1 0 0,1-1-1,-1 7 1,1-3 0,1 0 0,-1 0-1,1 0 1,1 0 0,-1 0-1,1 0 1,0 0 0,1 0-1,0 0 1,0-1-1,0 1 1,1-1 0,0 1-1,0-1 1,0 0 0,8 10-1,10 3 14,0-1-1,0-1 0,2 0 1,0-2-1,1-1 0,31 14 0,-29-16-12,0 2 0,-1 1 0,-1 0 0,-1 2 0,39 35 0,-57-45 4,1-1 0,-1 2 0,0-1 0,-1 0 0,0 1 0,0 0 0,0 0 0,-1 0 0,-1 0 0,1 1 0,2 15 0,-5-19 64,1 1 0,-1-1 0,0 1-1,0-1 1,0 1 0,-1-1 0,0 1 0,0-1-1,0 0 1,-1 1 0,1-1 0,-1 0-1,-1 0 1,1 0 0,-1 0 0,0-1-1,0 1 1,0-1 0,-6 7 0,-8 4 138,-2-1 0,0-1 1,0-1-1,-1-1 0,0 0 1,-1-1-1,-1-1 0,1-2 1,-1 0-1,-40 7 1,59-13-202,1 0 0,-1-1 0,1 1 0,-1-1 0,1 0 0,-1 0 0,1 0 0,-1 0 0,1 0 1,-1-1-1,1 1 0,-1-1 0,-2 0 0,4-1-31,0 1 0,0-1 1,0 1-1,1-1 0,-1 1 0,0-1 1,0 1-1,1-1 0,-1 0 0,1 1 0,0-1 1,0 0-1,-1 0 0,1 1 0,0-1 0,0 0 1,1 0-1,-1 1 0,1-3 0,-1-7-646,1 1 0,0-1-1,5-19 1,28-52-3916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6.316"/>
    </inkml:context>
    <inkml:brush xml:id="br0">
      <inkml:brushProperty name="width" value="0.05" units="cm"/>
      <inkml:brushProperty name="height" value="0.05" units="cm"/>
      <inkml:brushProperty name="color" value="#E71224"/>
    </inkml:brush>
  </inkml:definitions>
  <inkml:trace contextRef="#ctx0" brushRef="#br0">0 1 3298,'0'0'9604,"20"196"-8436,-3-103-31,6 8-609,0-3-128,0-6-176,-3-8-175,-3-10 15,-7-5-64,-10-4-305,0-17-1776,0-13-1248,-27-20-3122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6.747"/>
    </inkml:context>
    <inkml:brush xml:id="br0">
      <inkml:brushProperty name="width" value="0.05" units="cm"/>
      <inkml:brushProperty name="height" value="0.05" units="cm"/>
      <inkml:brushProperty name="color" value="#E71224"/>
    </inkml:brush>
  </inkml:definitions>
  <inkml:trace contextRef="#ctx0" brushRef="#br0">1 477 4722,'0'0'6910,"23"-27"-6088,-5 5-637,-4 4-56,0 2 0,1 0-1,0 0 1,1 1 0,1 1 0,1 1 0,0 0-1,35-17 1,-40 24-68,328-174 689,-333 176-627,-6 3-32,1 0-1,-1-1 1,1 1-1,-1 0 1,0-1-1,1 0 1,-1 1-1,0-1 1,0 0-1,0 0 1,0 0-1,-1 0 1,3-4-1,-10 6 892,-4 0-910,-1 0 0,0 1 1,1 0-1,-1 0 0,-14 5 0,23-5-76,-1 0-1,1 0 1,-1 0 0,1 0 0,0 0-1,-1 1 1,1-1 0,0 1-1,0-1 1,0 1 0,0 0 0,0 0-1,0 0 1,1 0 0,-1 0-1,1 0 1,-1 0 0,1 1-1,0-1 1,0 0 0,0 1 0,0-1-1,0 1 1,0-1 0,1 1-1,-1 0 1,1-1 0,0 1 0,0 2-1,0-3 5,0-1 0,1 0-1,-1 0 1,0 0 0,1 1 0,-1-1-1,1 0 1,-1 0 0,1 0 0,0 0-1,0 0 1,-1 0 0,1 0 0,0 0-1,0 0 1,0 0 0,0-1 0,0 1-1,0 0 1,0 0 0,0-1-1,0 1 1,0-1 0,1 1 0,-1-1-1,0 0 1,0 1 0,0-1 0,1 0-1,0 0 1,49 5-67,-32-4-133,-17-1 163,0 0-1,-1 0 1,1 1-1,-1-1 1,1 0-1,-1 1 1,1-1-1,-1 1 1,1-1-1,-1 1 1,0 0-1,1 0 0,-1 0 1,0-1-1,0 1 1,1 0-1,-1 1 1,0-1-1,0 0 1,0 0-1,0 0 1,0 1-1,0 1 1,0 1-4,0-1 1,0 1-1,0 0 1,-1 0-1,0 0 1,0 0-1,0 6 1,-1 6 88,-5 145 8,6-160-56,0 0 0,0 0 0,1 1 0,-1-1 0,0 0 0,1 0 0,0 0 0,-1 0 0,1 0 0,-1 0 0,1 0 0,0 0 0,0 0 0,0 0 1,0 0-1,0 0 0,-1-1 0,1 1 0,1 0 0,-1-1 0,0 1 0,0-1 0,0 1 0,0-1 0,0 1 0,0-1 0,1 0 0,-1 1 0,0-1 0,0 0 0,0 0 0,1 0 0,-1 0 0,2 0 0,6 0 11,0 0-1,-1-1 0,17-2 1,-17 0 3,-1 1 1,1-1 0,-1 0-1,0-1 1,1 0 0,-2 0-1,1 0 1,0-1 0,-1 0-1,0 0 1,0-1 0,6-6-1,6-10 27,-1 0-1,17-28 1,-12 13-38,19-49 0,-23 47 283,30-49 1,-48 88-267,0-1 1,0 1-1,0-1 1,1 1-1,-1-1 1,0 1-1,0-1 1,1 1-1,-1-1 1,0 1-1,0-1 1,1 1 0,-1-1-1,1 1 1,-1 0-1,0-1 1,1 1-1,-1 0 1,1-1-1,-1 1 1,1 0-1,-1 0 1,1-1-1,-1 1 1,1 0-1,-1 0 1,1 0-1,-1 0 1,1-1-1,-1 1 1,1 0-1,-1 0 1,1 0 0,-1 0-1,1 0 1,0 0-1,-1 1 1,1-1-1,-1 0 1,1 0-1,-1 0 1,1 0-1,-1 1 1,1-1-1,-1 0 1,1 1-1,-1-1 1,0 0-1,1 1 1,-1-1-1,1 0 1,-1 1 0,0-1-1,1 1 1,-1-1-1,0 1 1,0-1-1,1 0 1,-1 1-1,0-1 1,0 1-1,0 0 1,1 0-1,12 44-208,-10-32 293,1 0-72,0 1 0,1-1-1,1 0 1,0 0 0,14 22 0,-17-31-249,0 0 0,0-1 0,1 1 0,-1-1 0,1 0 0,0 0 0,-1 0 0,1 0 0,1-1 0,-1 1 0,0-1 0,0 0 1,1 0-1,-1-1 0,1 1 0,0-1 0,0 0 0,-1 0 0,1-1 0,7 1 0,18-1-4056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7.163"/>
    </inkml:context>
    <inkml:brush xml:id="br0">
      <inkml:brushProperty name="width" value="0.05" units="cm"/>
      <inkml:brushProperty name="height" value="0.05" units="cm"/>
      <inkml:brushProperty name="color" value="#E71224"/>
    </inkml:brush>
  </inkml:definitions>
  <inkml:trace contextRef="#ctx0" brushRef="#br0">1 1 9588,'0'0'5171,"82"116"-8181,-32-48-2336</inkml:trace>
  <inkml:trace contextRef="#ctx0" brushRef="#br0" timeOffset="1">298 507 2321,'0'0'13369,"-3"-32"-12137,-13-101-487,13 70-77,3 62-628,1 0 0,-1-1 1,0 1-1,0-1 0,1 1 0,-1 0 0,1-1 1,-1 1-1,1 0 0,0 0 0,0-1 0,-1 1 0,1 0 1,0 0-1,0 0 0,0 0 0,0 0 0,0 0 1,0 0-1,0 0 0,1 1 0,1-2 0,-2 2-34,0-1 0,0 1 0,0-1 0,0 1 0,0 0 0,0 0-1,0 0 1,0 0 0,0-1 0,0 1 0,0 1 0,0-1 0,0 0-1,1 0 1,-1 0 0,0 1 0,0-1 0,0 0 0,0 1 0,0-1-1,0 1 1,0-1 0,0 1 0,0-1 0,-1 1 0,1 0 0,0-1-1,1 2 1,19 26-45,-18-24 61,0 3-174,2 0 0,-1-1 0,1 0 0,0 0 0,0 0 0,1 0 0,0-1 0,-1 0 0,2 0 0,-1-1 0,1 0 0,-1 0 0,1 0 0,0-1 0,1 0 0,-1 0 0,1-1 0,-1 0 1,1 0-1,-1-1 0,11 1 0,52 0-4685,13-2-2265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7.595"/>
    </inkml:context>
    <inkml:brush xml:id="br0">
      <inkml:brushProperty name="width" value="0.05" units="cm"/>
      <inkml:brushProperty name="height" value="0.05" units="cm"/>
      <inkml:brushProperty name="color" value="#E71224"/>
    </inkml:brush>
  </inkml:definitions>
  <inkml:trace contextRef="#ctx0" brushRef="#br0">174 67 8836,'0'0'4893,"-28"16"-3247,-85 53-792,109-67-815,1 1-1,0-1 1,-1 1 0,1 0 0,0 0 0,0 0 0,-4 6-1,6-8-27,1 0-1,0 0 0,-1-1 0,1 1 0,0 0 0,0 0 1,0 0-1,-1 0 0,1 0 0,0-1 0,0 1 1,0 0-1,0 0 0,0 0 0,1 0 0,-1 1 1,1 5 49,-1-6-55,0-1 1,1 1-1,-1 0 1,0 0-1,0-1 0,1 1 1,-1 0-1,0-1 0,1 1 1,-1 0-1,1-1 1,-1 1-1,1 0 0,-1-1 1,1 1-1,-1-1 0,1 1 1,0-1-1,-1 1 1,1-1-1,0 0 0,-1 1 1,1-1-1,0 0 0,-1 0 1,1 1-1,0-1 1,0 0-1,-1 0 0,1 0 1,0 0-1,1 0 1,32 1 29,-23-1-8,-7-1-16,1 1 0,0-1 1,0 0-1,0 0 0,-1 0 0,1-1 0,0 1 1,-1-1-1,1 0 0,-1-1 0,0 1 0,0-1 0,0 0 1,0 0-1,0 0 0,-1 0 0,1-1 0,-1 1 1,0-1-1,0 0 0,0 0 0,-1 0 0,3-6 0,0 0 7,0 0-1,-1 0 1,0-1-1,-1 0 1,0 0-1,-1 0 1,0 0-1,0 0 1,-1-15-1,-1 24-14,1-25 51,-1 27-55,0 1 0,0-1-1,0 0 1,0 0-1,0 1 1,1-1 0,-1 0-1,0 0 1,0 1-1,0-1 1,1 0 0,-1 0-1,0 0 1,0 1-1,0-1 1,1 0 0,-1 0-1,0 0 1,0 0-1,1 0 1,-1 0 0,0 1-1,1-1 1,-1 0-1,0 0 1,0 0 0,1 0-1,-1 0 1,0 0 0,1 0-1,-1 0 1,0 0-1,0 0 1,1 0 0,-1-1-1,0 1 1,1 0-1,-1 0 1,0 0 0,0 0-1,1 0 1,-1 0-1,0-1 1,0 1 0,1 0-1,-1 0 1,0 0-1,0-1 1,0 1 0,1 0-1,-1 0 1,0-1-1,0 1 1,0 0 0,0 0-1,0-1 1,0 1-1,1 0 1,-1 0 0,0-1-1,0 1 1,0 0-1,0-1 1,0 1 0,0-1-1,4 9-24,1 0 0,-1 0 0,-1 0 0,6 16 0,-1 1 31,204 465 1992,-178-417-1524,-17-35-299,-1 1 0,-1 1 0,14 67 0,-26-92-129,-1 1 0,-1-1 0,-1 1 1,0-1-1,-3 27 0,1-32-35,0-1 0,-1 1-1,0-1 1,0 0 0,-1 0 0,0 0 0,0-1 0,-1 1 0,0-1 0,-8 9 0,-7 4-240,-2-1 1,-1 0-1,0-2 1,-1-1-1,-1 0 1,0-2-1,-31 13 1,-101 42-3698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8.860"/>
    </inkml:context>
    <inkml:brush xml:id="br0">
      <inkml:brushProperty name="width" value="0.05" units="cm"/>
      <inkml:brushProperty name="height" value="0.05" units="cm"/>
      <inkml:brushProperty name="color" value="#E71224"/>
    </inkml:brush>
  </inkml:definitions>
  <inkml:trace contextRef="#ctx0" brushRef="#br0">1 161 4674,'39'0'216,"523"-24"2457,1752-94-117,-1080 118-3007,-1072 6-385,-14-1-4907,-170-4 5676,13 0 142,0 0 0,1 0 1,-1-1-1,0-1 0,1 1 1,-1-1-1,0-1 0,1 0 1,-10-3-1,8-6-435,8-1-1390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19.144"/>
    </inkml:context>
    <inkml:brush xml:id="br0">
      <inkml:brushProperty name="width" value="0.05" units="cm"/>
      <inkml:brushProperty name="height" value="0.05" units="cm"/>
      <inkml:brushProperty name="color" value="#E71224"/>
    </inkml:brush>
  </inkml:definitions>
  <inkml:trace contextRef="#ctx0" brushRef="#br0">207 223 4994,'0'0'2775,"30"2"-2092,75 0-17,125-14-1,255-45 156,288-30 34,160 16-677,-1080 74-1010,-402 61 200,300-30 386,-1400 205-458,1601-230 714,20-4 43,1-1 1,-39 1 0,170-10 110,186-34 1,-84 7-129,704-17-2845,-695 49-363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9.322"/>
    </inkml:context>
    <inkml:brush xml:id="br0">
      <inkml:brushProperty name="width" value="0.05" units="cm"/>
      <inkml:brushProperty name="height" value="0.05" units="cm"/>
      <inkml:brushProperty name="color" value="#E71224"/>
    </inkml:brush>
  </inkml:definitions>
  <inkml:trace contextRef="#ctx0" brushRef="#br0">188 427 7668,'0'0'4223,"11"-9"-3073,12-12-651,10-8 350,48-54 1,-73 74-780,0 0-1,-1-1 1,-1 1-1,0-1 1,0-1 0,-1 1-1,0-1 1,-1 0-1,0 0 1,-1 0-1,4-23 1,-6 25-63,0-1 8,-1 1 1,1-1 0,-2 1 0,-1-11 0,2 17-11,-1 0 1,0 1-1,1-1 0,-1 0 1,0 1-1,-1-1 0,1 1 0,0-1 1,-1 1-1,0 0 0,1 0 1,-1 0-1,0 0 0,0 0 1,0 0-1,0 0 0,0 0 0,-4-1 1,-6-2-3,-1 0 1,1 1 0,-1 0-1,0 1 1,1 1-1,-1 0 1,-1 1 0,1 0-1,-24 2 1,27-1-16,1 0 2,1 0 0,-1 1 0,0 0 0,1 0 0,-1 0 0,1 1 0,0 1 0,0-1 0,0 2 0,0-1 0,0 1 0,0 0 0,1 0 0,0 1 0,0 0 0,0 0 0,1 1 0,-1 0 0,1 0 0,1 0 1,-1 1-1,1 0 0,0 0 0,1 0 0,-1 1 0,2-1 0,-1 1 0,1 0 0,0 0 0,1 1 0,-1-1 0,2 0 0,-2 12 0,1-3 10,0 1-1,2 0 1,0-1-1,1 1 1,0-1-1,1 1 1,2-1-1,-1 0 1,2 0 0,0 0-1,11 22 1,8 2-14,54 70 1,-6-9 13,-68-96 5,0 0 1,0 1-1,-1-1 0,0 1 1,0-1-1,-1 1 0,1 0 1,-2 0-1,1 0 0,-1 0 1,1 13-1,-2-19 0,0 0 0,0 0 0,0 0 0,-1 0 0,1 0 1,0 0-1,-1 0 0,1 0 0,0 0 0,-1 0 0,0 0 0,1 0 0,-1 0 0,1-1 0,-1 1 1,0 0-1,0 0 0,1-1 0,-1 1 0,0-1 0,0 1 0,0 0 0,0-1 0,0 0 0,1 1 0,-1-1 1,0 1-1,0-1 0,0 0 0,0 0 0,0 0 0,-2 1 0,-41-1 133,30-1-105,12 1-32,0 0 0,-1 0 0,1 0 0,0-1 0,-1 1 0,1-1 0,0 1 0,0-1 0,0 0 0,0 0 0,-1 0 0,1 0 0,1 0 0,-1-1 0,0 1 0,0-1 0,0 1 0,1-1 0,-1 1 0,1-1 0,-1 0 0,1 0 0,-1 0 0,1 0 0,0 0 0,0 0 0,0 0 0,1 0 0,-1-1 1,0-2-1,-2-7-129,1 0 0,0-1 0,1 1 1,1-19-1,0 24 4,0-18-474,1 1 1,1-1 0,2 1-1,0 0 1,1 0 0,2 0-1,0 0 1,2 1 0,14-29-1,34-55-3716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9.770"/>
    </inkml:context>
    <inkml:brush xml:id="br0">
      <inkml:brushProperty name="width" value="0.05" units="cm"/>
      <inkml:brushProperty name="height" value="0.05" units="cm"/>
      <inkml:brushProperty name="color" value="#E71224"/>
    </inkml:brush>
  </inkml:definitions>
  <inkml:trace contextRef="#ctx0" brushRef="#br0">1 0 1265,'0'0'6971,"21"27"-5210,-4-6-1386,-5-9-185,-2 1 1,0 0-1,0 1 0,-1 0 0,-1 0 0,0 1 0,-1 0 0,-1 0 0,0 1 1,-1 0-1,5 27 0,0 59 615,-3 156 0,-8-198-782,1-50-69,0 0 1,-1 1 0,-4 18 0,5-27-4,-1-1 0,1 1 0,0-1-1,0 0 1,-1 1 0,1-1 0,0 0 0,-1 0 0,0 1 0,1-1 0,-1 0-1,0 0 1,1 0 0,-1 0 0,0 0 0,0 0 0,0 0 0,0 0-1,0 0 1,0 0 0,0 0 0,-1 0 0,1-1 0,0 1 0,0-1-1,-1 1 1,1-1 0,0 1 0,0-1 0,-1 1 0,1-1 0,-1 0-1,1 0 1,0 0 0,-1 0 0,1 0 0,0 0 0,-3-1 0,4 1 47,-1 0 0,1 0 0,-1 0 0,1-1 0,0 1 0,-1 0 1,1-1-1,0 1 0,-1 0 0,1 0 0,0-1 0,-1 1 1,1-1-1,0 1 0,0 0 0,-1-1 0,1 1 0,0-1 0,0 1 1,0-1-1,-1 1 0,1 0 0,0-1 0,0 1 0,0-2 1,-3-10 49,1-1 1,1 0-1,0 0 0,1 0 1,0 0-1,3-23 1,-1 28-1,-1 0 0,1 0 1,0 0-1,1 0 0,0 0 0,0 1 0,1-1 1,0 1-1,0 0 0,1 0 0,10-12 0,-8 11-3,1 1-1,0 0 1,0 1-1,1 0 1,0 1-1,0-1 1,0 2 0,0-1-1,1 1 1,18-5-1,-6 5 125,1 0 0,-1 2 0,43 0 0,-62 2-157,1 0 1,-1 1-1,0 0 0,0-1 0,1 1 0,-1 1 0,0-1 1,0 0-1,0 1 0,0-1 0,0 1 0,0 0 0,2 2 1,-2-1 9,0-1 1,0 0-1,0 0 1,1 0-1,-1-1 1,1 1-1,-1-1 0,1 1 1,-1-1-1,1-1 1,4 2-1,8-2 47,0 0-1,0-1 1,0-1 0,-1 0-1,1-1 1,28-10-1,89-44 27,-58 24-69,-40 17-18,-19 8 15,0 2 0,0-1 1,24-4-1,-39 11-3,-1 0 0,1 0 1,0 0-1,-1 0 0,1 0 0,0 0 1,-1 0-1,1 0 0,-1 1 0,1-1 1,0 0-1,-1 0 0,1 1 0,-1-1 0,1 0 1,-1 1-1,1-1 0,-1 1 0,1-1 1,-1 1-1,1-1 0,-1 1 0,0-1 0,1 1 1,-1-1-1,0 1 0,1-1 0,-1 1 1,0-1-1,0 1 0,1 0 0,-1-1 0,0 1 1,0 0-1,0-1 0,0 1 0,0 0 1,0-1-1,0 2 0,0 34-32,-1-24 130,1 140-1569,0-147-2111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40.421"/>
    </inkml:context>
    <inkml:brush xml:id="br0">
      <inkml:brushProperty name="width" value="0.05" units="cm"/>
      <inkml:brushProperty name="height" value="0.05" units="cm"/>
      <inkml:brushProperty name="color" value="#E71224"/>
    </inkml:brush>
  </inkml:definitions>
  <inkml:trace contextRef="#ctx0" brushRef="#br0">0 1 14647,'0'0'1662,"2"29"-2110,0 0 76,-2-10-114,1 1 0,1-1 1,1 1-1,1-1 0,0 0 0,2 0 0,13 31 1,5 8-2854,19 39-856,-42-98 4441,-1 0 0,1 1 1,0-1-1,-1 1 0,1-1 1,0 0-1,-1 1 1,1-1-1,-1 0 0,1 0 1,-1 1-1,1-1 0,-1 0 1,0 0-1,1 0 1,-1 0-1,0 1 0,0-1 1,1-1-1,0-1-135,9-31 1380,28-60 0,-34 85-1298,0 0 0,1 0 0,1 1 0,-1 0 0,1 0 0,1 1 0,-1 0 0,1 0 0,0 0 0,1 1 1,0 0-1,10-7 0,-16 12-163,0 0 0,0 0 0,-1 1 0,1-1 1,0 0-1,0 1 0,0-1 0,0 1 0,0-1 0,0 1 0,0 0 1,0 0-1,0 0 0,0 0 0,0 0 0,0 0 0,0 1 1,0-1-1,0 1 0,0-1 0,0 1 0,0 0 0,0 0 1,0 0-1,-1 0 0,1 0 0,2 2 0,2 3-1,-1 0 0,0 0 1,-1 0-1,1 0 0,6 15 0,9 12 56,-13-25-84,0-1 1,0 0-1,0 0 0,1-1 1,0 0-1,0 0 0,1-1 0,-1 0 1,1-1-1,0 1 0,0-2 1,1 1-1,-1-2 0,1 1 0,10 1 1,17 1-521,1-1 1,60-3 0,-70-1-85,9 0-874,53-7-1,-78 5 994,1 0 0,-1-1-1,0-1 1,0 0 0,0 0-1,-1-1 1,21-12-1,-28 14 326,1 0-1,-1-1 1,0 1-1,0-1 0,-1 0 1,1 0-1,5-8 1,-8 10 193,0 0 0,0 1 1,0-1-1,0 0 1,0 0-1,-1 0 0,1 0 1,0 0-1,-1 0 1,0 0-1,1 0 0,-1 0 1,0 0-1,0 0 0,0 0 1,0-1-1,-1 1 1,1 0-1,0 0 0,-1 0 1,-1-3-1,0 3 155,1 0-1,-1 1 1,0 0 0,0-1-1,0 1 1,0 0 0,0 0-1,0 0 1,0 0 0,0 1-1,-1-1 1,1 0 0,0 1-1,0 0 1,-1-1 0,1 1-1,0 0 1,0 0 0,-1 0-1,1 0 1,0 1-1,-3 0 1,-6-1 338,-5 0-17,-1 1 0,1 0-1,0 1 1,0 0-1,0 2 1,-20 6-1,31-8-440,1-1-1,0 1 0,0 0 0,0 0 1,0 0-1,0 1 0,1 0 0,-1-1 0,1 1 1,-1 0-1,1 1 0,0-1 0,0 1 0,1-1 1,-1 1-1,1 0 0,-1 0 0,1 0 1,1 0-1,-1 0 0,0 0 0,1 1 0,0-1 1,0 1-1,0-1 0,1 0 0,-1 8 1,2-10-67,-1-1 0,0 1 0,1-1 0,-1 0 0,1 1 0,-1-1 0,1 0 1,-1 1-1,1-1 0,0 0 0,0 0 0,0 1 0,0-1 0,0 0 0,0 0 0,0 0 1,0 0-1,0 0 0,0-1 0,1 1 0,-1 0 0,0-1 0,0 1 0,1 0 1,-1-1-1,1 1 0,-1-1 0,0 0 0,1 0 0,-1 1 0,1-1 0,-1 0 1,4 0-1,3 0 10,0 0 1,0 0-1,0-1 0,0 0 1,11-2-1,-12 1-9,-1-1-1,1 1 1,-1-1 0,1 0-1,-1-1 1,0 1-1,-1-1 1,1 0 0,0-1-1,-1 0 1,0 1-1,0-1 1,6-10-1,3-5-19,-1 0-1,16-37 1,4-5 49,-32 62-33,-1-1-1,0 1 1,0-1-1,0 1 1,1-1-1,-1 1 1,0 0-1,1-1 0,-1 1 1,0-1-1,1 1 1,-1 0-1,1-1 1,-1 1-1,0 0 1,1 0-1,-1-1 1,1 1-1,-1 0 0,1 0 1,-1 0-1,1-1 1,-1 1-1,1 0 1,-1 0-1,1 0 1,-1 0-1,1 0 1,-1 0-1,1 0 0,0 0 1,-1 0-1,1 1 1,0-1-11,0 1 1,0 0 0,0 0-1,0 0 1,0 0-1,0 0 1,0 0 0,-1 0-1,1 0 1,0 0 0,-1 0-1,1 0 1,0 1-1,-1-1 1,1 2 0,14 54-2,-2-1 0,6 79 1,2 5 274,138 464 1755,-81-342-1748,-64-209-249,-2 0 0,-2 0 0,4 81 0,-13-121-19,-1 1 0,-1 0-1,0 0 1,0-1 0,-2 1 0,1 0-1,-6 13 1,4-17-41,-1 0 0,0-1 1,0 1-1,-1-1 0,0 0 0,-1-1 0,0 1 1,0-1-1,-13 10 0,4-4-361,-1-1 1,-1-1-1,0 0 0,0-1 1,-29 11-1,-136 39-4791,182-60 5147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43.848"/>
    </inkml:context>
    <inkml:brush xml:id="br0">
      <inkml:brushProperty name="width" value="0.05" units="cm"/>
      <inkml:brushProperty name="height" value="0.05" units="cm"/>
      <inkml:brushProperty name="color" value="#E71224"/>
    </inkml:brush>
  </inkml:definitions>
  <inkml:trace contextRef="#ctx0" brushRef="#br0">8 270 6307,'0'0'4215,"-3"2"-3748,2-2-455,1 0-1,0 0 1,0 0-1,0 0 1,0 0-1,0 0 1,-1 0-1,1 0 1,0 0 0,0 0-1,0 0 1,0 0-1,0 0 1,0 0-1,-1 0 1,1 0-1,0 0 1,0 0 0,0 1-1,0-1 1,0 0-1,0 0 1,0 0-1,0 0 1,-1 0-1,1 0 1,0 0-1,0 1 1,0-1 0,0 0-1,0 0 1,0 0-1,0 0 1,0 0-1,0 0 1,0 1-1,0-1 1,0 0 0,0 0-1,0 0 1,0 0-1,0 0 1,0 1-1,0-1 1,0 0-1,0 0 1,0 0-1,0 0 1,0 0 0,0 0-1,1 1 1,-1-1-1,0 0 1,0 0-1,0 0 1,0 0-1,0 0 1,0 0 0,14 3 428,35-1 335,-48-2-751,735-57 2602,-536 35-2349,2056-147 723,-2152 167-990,167-10 4,-256 12-11,-13 0-1,-1 0-1,1 0 1,0 0 0,0 0-1,0 0 1,-1 0-1,1 0 1,0-1 0,0 1-1,-1 0 1,1-1-1,0 0 1,-1 1 0,1-1-1,0 0 1,-1 0-1,3-2 1,-4 3-2,0 0 1,0 0-1,1 0 0,-1 0 1,0 0-1,0-1 0,0 1 1,0 0-1,0 0 0,0 0 1,0 0-1,0 0 0,0 0 1,0-1-1,0 1 0,0 0 1,0 0-1,0 0 0,0 0 0,0 0 1,0 0-1,0-1 0,0 1 1,-1 0-1,1 0 0,0 0 1,0 0-1,0 0 0,0 0 1,0 0-1,0-1 0,0 1 1,0 0-1,0 0 0,0 0 1,-1 0-1,1 0 0,0 0 1,0 0-1,0 0 0,0 0 1,0 0-1,0 0 0,0 0 0,-1 0 1,1 0-1,0 0 0,0 0 1,0 0-1,0 0 0,-1 0 1,-11-2-55,-34-1-1044,-1 1 0,1 3 0,-1 2 0,1 2 1,-88 21-1,20 3-3336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46.236"/>
    </inkml:context>
    <inkml:brush xml:id="br0">
      <inkml:brushProperty name="width" value="0.05" units="cm"/>
      <inkml:brushProperty name="height" value="0.05" units="cm"/>
      <inkml:brushProperty name="color" value="#E71224"/>
    </inkml:brush>
  </inkml:definitions>
  <inkml:trace contextRef="#ctx0" brushRef="#br0">16 375 11221,'0'0'1838,"-1"28"-1683,-1 21-144,-8 303 1982,9-280-1729,0 9-129,2-1 0,23 142 0,-14-164-123,-6-31 4,2 1-1,10 32 1,-16-60-16,2 3 1,-1-10 105,-1-1191-1528,0 1160 1531,-1 19 96,1 0 0,0-1 0,2 1 0,0 0 0,8-29 0,-9 45-167,1 0 0,-1 0 0,1 0 1,0 0-1,0 1 0,0-1 0,0 0 0,1 1 0,-1 0 0,1-1 0,0 1 1,-1 0-1,1 1 0,0-1 0,0 0 0,0 1 0,0-1 0,1 1 0,-1 0 1,0 0-1,0 0 0,1 1 0,-1-1 0,1 1 0,-1 0 0,0 0 1,1 0-1,-1 0 0,1 1 0,-1-1 0,0 1 0,1 0 0,-1 0 0,0 0 1,0 0-1,0 0 0,0 1 0,0 0 0,0-1 0,3 4 0,2 2 1,0 0 0,-1 0 0,0 1 0,-1 0 0,12 17 0,26 54 464,11 42 66,62 204 0,-44-107-536,88 168-1242,-156-374 546,13 33-733,-13-14-5634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46.793"/>
    </inkml:context>
    <inkml:brush xml:id="br0">
      <inkml:brushProperty name="width" value="0.05" units="cm"/>
      <inkml:brushProperty name="height" value="0.05" units="cm"/>
      <inkml:brushProperty name="color" value="#E71224"/>
    </inkml:brush>
  </inkml:definitions>
  <inkml:trace contextRef="#ctx0" brushRef="#br0">1 316 1457,'0'0'13150,"26"-25"-12811,-6 5-247,2 1 1,0 1 0,1 0 0,1 2-1,0 1 1,1 0 0,1 2 0,47-17 0,-4 10 238,1 3 1,0 3 0,1 3 0,94-3 0,-158 13-307,1 1-1,0 1 1,0-1 0,0 2 0,0-1-1,-1 1 1,1 0 0,9 4-1,-12-4-1,-2 1 0,1-1-1,0 1 1,0 0 0,-1 0 0,0 0-1,0 1 1,0-1 0,0 1-1,0 0 1,-1 0 0,1 0-1,-1 0 1,3 9 0,7 18 310,-1 1 0,-2 1 1,6 36-1,8 106 525,-17-125-763,1-2 607,-6-74-521,1 0 0,1 0 0,1 0 0,14-50 0,-14 64-184,1-1-1,0 0 0,0 1 0,1 0 0,1 1 0,0-1 0,0 1 0,2 0 1,-1 1-1,1 0 0,17-15 0,-20 21-3,1 0 1,0 0-1,0 0 1,0 1-1,0 0 1,0 0-1,1 1 1,-1 0-1,16-2 1,-18 4 0,0-1 0,1 1 0,-1 0 0,0 0 0,0 1 0,1-1 0,-1 1 0,0 0 0,0 1 1,0-1-1,0 1 0,0 0 0,0 0 0,-1 1 0,9 5 0,-3 1 1,0 1 0,0 1 0,-1 0 0,0 0 0,-1 1 0,0 0 0,-1 0 0,10 23 0,-11-19 7,0 0 1,0 1-1,-2-1 0,0 1 0,0 0 1,-2 0-1,1 18 0,-3-10 73,0-24-27,0-2 21,-2-82 89,0 33-128,9-97 1,-5 133-37,0 0-1,1-1 1,1 1 0,0 0 0,1 1 0,1-1-1,0 1 1,1 0 0,0 1 0,1-1 0,11-12-1,-14 19-55,0 1 0,0 0-1,1 0 1,0 1 0,0 0-1,0 0 1,0 0 0,1 0-1,-1 1 1,1 0 0,0 1-1,0-1 1,0 2 0,8-3-1,8 2-1092,0 0-1,1 1 0,24 2 0,-2 0-1983,21-1-1754,4 0-2492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47.194"/>
    </inkml:context>
    <inkml:brush xml:id="br0">
      <inkml:brushProperty name="width" value="0.05" units="cm"/>
      <inkml:brushProperty name="height" value="0.05" units="cm"/>
      <inkml:brushProperty name="color" value="#E71224"/>
    </inkml:brush>
  </inkml:definitions>
  <inkml:trace contextRef="#ctx0" brushRef="#br0">222 0 1425,'0'0'13963,"-28"2"-12903,-8 0-794,-44 8 1,76-10-241,1 1-1,0 0 1,0 0-1,0 0 1,0 0 0,1 1-1,-1-1 1,0 1-1,0 0 1,1-1 0,-1 1-1,1 1 1,0-1-1,0 0 1,-1 0-1,1 1 1,1-1 0,-1 1-1,0 0 1,1-1-1,-1 1 1,1 0 0,0 0-1,0 0 1,0 0-1,0 0 1,0 0-1,0 4 1,-1 4 86,-3 10 72,1 1 0,1 0 0,2-1 0,0 1 0,1 0 0,4 36 0,-3-56-171,-1 1 0,0 0-1,1 0 1,0 0 0,-1-1-1,1 1 1,0 0-1,1-1 1,-1 1 0,0-1-1,1 1 1,-1-1 0,1 0-1,0 1 1,0-1-1,0 0 1,0 0 0,0-1-1,0 1 1,1 0-1,-1-1 1,0 1 0,4 1-1,0-1 20,1 0 0,0-1 0,-1 1 0,1-1 0,0-1-1,0 1 1,0-1 0,8-1 0,-9 0 5,-1 0 0,0-1 0,0 1 0,0-1 0,0 0 0,0-1 0,0 1 0,-1-1 0,1 0 0,-1 0 0,1 0 0,-1-1 0,0 0 0,-1 1 0,1-1 0,-1-1 0,1 1 0,4-9 0,6-10 84,0-1 0,12-34 0,-24 55-109,5-14 137,-1 1 0,0-1 0,-1 1 0,-1-2 0,-1 1 0,0 0 0,0-29 0,-3 45 54,0 24-246,0 69-429,0-91 361,0-1-1,1 1 0,-1-1 1,1 1-1,-1-1 0,0 1 1,1-1-1,-1 1 0,1-1 1,0 1-1,-1-1 0,1 1 1,-1-1-1,1 0 0,-1 1 1,1-1-1,0 0 1,-1 0-1,1 0 0,0 1 1,-1-1-1,1 0 0,0 0 1,0 0-1,-1 0 0,1 0 1,0 0-1,-1 0 0,1 0 1,0 0-1,1-1 0,25-4-2891,-24 3 2494,1 0 0,-1-1 0,0 1 0,0-1 0,0 0 1,0 0-1,4-4 0,23-35-5201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47.566"/>
    </inkml:context>
    <inkml:brush xml:id="br0">
      <inkml:brushProperty name="width" value="0.05" units="cm"/>
      <inkml:brushProperty name="height" value="0.05" units="cm"/>
      <inkml:brushProperty name="color" value="#E71224"/>
    </inkml:brush>
  </inkml:definitions>
  <inkml:trace contextRef="#ctx0" brushRef="#br0">662 161 6419,'0'0'6077,"8"12"-5845,30 36 35,-36-47-233,-1 1 0,1-1 0,0 1-1,0-1 1,1 0 0,-1 0 0,0 0 0,0 0-1,1 0 1,-1-1 0,0 1 0,1-1 0,-1 1-1,0-1 1,1 0 0,-1 0 0,1 0 0,-1 0-1,0 0 1,4-1 0,-1 0 41,0-1-1,-1 1 1,1-1 0,-1 0 0,1 0-1,-1 0 1,6-5 0,-4 3-48,-1-1 0,1 0 1,-1 0-1,-1 0 0,1-1 1,-1 1-1,0-1 0,0 0 1,0 0-1,-1-1 0,0 1 1,-1-1-1,1 0 1,1-9-1,0-4 707,0 0-1,-2-1 1,0-35 0,-2 56-717,0 0 0,0 0-1,0 0 1,0 0 0,1 0-1,-1-1 1,0 1 0,0 0 0,0 0-1,1 0 1,-1 0 0,0 0 0,0 0-1,0 0 1,1 0 0,-1 0-1,0 0 1,0 0 0,0 0 0,1 0-1,-1 0 1,0 0 0,0 0 0,0 0-1,1 0 1,-1 0 0,0 0 0,0 0-1,0 0 1,1 0 0,-1 1-1,0-1 1,0 0 0,0 0 0,0 0-1,1 0 1,-1 0 0,0 1 0,0-1-1,0 0 1,0 0 0,0 0-1,1 0 1,-1 1 0,0-1 0,0 0-1,0 0 1,5 7-29,0 0 0,0 0-1,0 0 1,-1 1 0,0-1-1,-1 1 1,5 12 0,-2-3 17,28 78 319,-3 2 1,-5 1 0,24 187-1,-19 310 958,-31-541-1127,-2-1 0,-13 85 0,11-120-143,0-1 0,-1 1 0,-1-1 0,-1-1-1,0 1 1,-1-1 0,-1 0 0,0-1 0,-1 0 0,-1-1 0,-18 20 0,12-19-18,0-1 1,0 0-1,-2-1 0,1-1 1,-2-1-1,0 0 0,0-2 1,0 0-1,-41 10 0,4-5-637,-1-2-1,-95 6 0,-63-11-2840,-44-6-2393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51.412"/>
    </inkml:context>
    <inkml:brush xml:id="br0">
      <inkml:brushProperty name="width" value="0.05" units="cm"/>
      <inkml:brushProperty name="height" value="0.05" units="cm"/>
      <inkml:brushProperty name="color" value="#E71224"/>
    </inkml:brush>
  </inkml:definitions>
  <inkml:trace contextRef="#ctx0" brushRef="#br0">2 432 5619,'0'0'2406,"0"29"-1264,-1 95-248,1-111-735,0 0 1,1-1-1,1 1 1,0 0-1,6 19 1,-6-26-68,1 0 1,0-1 0,0 1 0,0-1 0,1 1 0,0-1 0,0 0 0,0 0 0,9 7 0,-9-9-27,1 0 0,0 0 1,-1 0-1,1 0 0,0-1 1,1 0-1,-1 0 0,0 0 1,1-1-1,-1 0 0,0 0 1,1 0-1,0-1 0,-1 0 1,1 0-1,-1 0 0,1 0 1,6-2-1,0-1 43,-1 1-1,0-1 1,1-1 0,-1 0-1,-1 0 1,1-2 0,-1 1-1,11-8 1,51-42 295,85-86-1,-83 73-287,-55 50-93,237-207 159,-191 173-152,2 3-1,78-42 1,-139 87-30,-2 2-1,-1 0 1,0-1-1,1 1 1,0 1-1,0-1 0,-1 0 1,1 1-1,0 0 0,0 0 1,0 0-1,0 1 0,6-1 1,-8 9-48,-2 6-85,-1 0 0,0 0 0,-1 0 0,-1-1 0,0 1 0,0 0 0,-2-1 0,1 0 1,-2 0-1,-8 15 0,-95 171-4288,38-80-448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51.818"/>
    </inkml:context>
    <inkml:brush xml:id="br0">
      <inkml:brushProperty name="width" value="0.05" units="cm"/>
      <inkml:brushProperty name="height" value="0.05" units="cm"/>
      <inkml:brushProperty name="color" value="#E71224"/>
    </inkml:brush>
  </inkml:definitions>
  <inkml:trace contextRef="#ctx0" brushRef="#br0">1 904 3826,'0'0'523,"9"27"29,35 81 267,-43-106-759,0 1 1,0 0-1,0-1 1,1 0-1,-1 1 1,1-1-1,0 0 1,-1 0-1,1 1 1,0-1-1,1-1 1,-1 1-1,0 0 1,0-1-1,1 1 1,-1-1-1,1 1 1,-1-1-1,1 0 1,0 0-1,-1 0 1,1-1-1,0 1 0,0-1 1,-1 1-1,1-1 1,0 0-1,0 0 1,0 0-1,5-1 1,6 0 172,-6 1-96,0-1 1,1 0 0,-1 0 0,0-1-1,0 0 1,0-1 0,0 0-1,0 0 1,0 0 0,-1-1 0,11-7-1,5-6 125,-1 0-1,23-25 0,-15 15-54,660-546 2280,-121 210-1036,-559 356-1419,-148 141-4189,116-112 3011,-49 51-4342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19.717"/>
    </inkml:context>
    <inkml:brush xml:id="br0">
      <inkml:brushProperty name="width" value="0.05" units="cm"/>
      <inkml:brushProperty name="height" value="0.05" units="cm"/>
      <inkml:brushProperty name="color" value="#E71224"/>
    </inkml:brush>
  </inkml:definitions>
  <inkml:trace contextRef="#ctx0" brushRef="#br0">472 104 4370,'-38'10'2540,"-244"63"-1620,240-63-706,26-7 143,1 1 1,0 0-1,1 1 1,-1 0-1,-20 12 1,35-17-348,0 0 0,0 0 0,1 0 0,-1 0 0,0 0 0,0 0 1,0 0-1,0 0 0,0 0 0,0 0 0,1 0 0,-1 0 0,0 0 0,0 0 1,0 0-1,0 0 0,0 0 0,0 1 0,1-1 0,-1 0 0,0 0 0,0 0 1,0 0-1,0 0 0,0 0 0,0 0 0,0 0 0,0 1 0,0-1 1,0 0-1,0 0 0,0 0 0,0 0 0,0 0 0,0 0 0,0 1 0,0-1 1,1 0-1,-2 0 0,1 0 0,0 0 0,0 0 0,0 1 0,0-1 0,0 0 1,0 0-1,0 0 0,0 0 0,0 0 0,0 0 0,0 0 0,0 1 0,0-1 1,0 0-1,0 0 0,0 0 0,0 0 0,-1 0 0,16 2 159,1 0-1,-1-1 1,29-3-1,6 0 89,92-6 26,143-26 0,-156 16-195,1671-155 85,-1528 165-1312,-643 43 894,223-15 242,-912 94 377,1045-112-483,28-1 2,41 0-364,-48-1 355,115 0-2974,27 0-3395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52.266"/>
    </inkml:context>
    <inkml:brush xml:id="br0">
      <inkml:brushProperty name="width" value="0.05" units="cm"/>
      <inkml:brushProperty name="height" value="0.05" units="cm"/>
      <inkml:brushProperty name="color" value="#E71224"/>
    </inkml:brush>
  </inkml:definitions>
  <inkml:trace contextRef="#ctx0" brushRef="#br0">1 596 5138,'0'0'555,"0"29"227,4 94 168,-4-115-842,1-1-1,0 0 1,0-1 0,1 1 0,0 0 0,0 0 0,1-1 0,-1 1-1,2-1 1,-1 0 0,1 0 0,-1 0 0,2 0 0,-1 0 0,1-1-1,-1 0 1,1 0 0,1 0 0,10 7 0,-7-7 10,1-1-1,0 1 1,0-2 0,0 1 0,1-2-1,-1 1 1,1-1 0,-1-1-1,1 0 1,17 0 0,-15-2 0,0 0 0,0-1 1,0-1-1,0 0 0,0-1 0,-1 0 1,1-1-1,-1 0 0,0-1 0,-1 0 0,16-12 1,14-12 235,63-59 1,-70 57-234,409-334 1127,-305 268-949,212-114 0,-336 206-290,-12 5-10,1 0-1,0 0 1,-1 0 0,1 0-1,-1 0 1,1-1-1,-1 1 1,0-1-1,5-4 1,-7 6-42,-2 4-122,-9 19-620,-2-1-1,0-1 1,-27 34 0,13-19-388,-43 59-2437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52.762"/>
    </inkml:context>
    <inkml:brush xml:id="br0">
      <inkml:brushProperty name="width" value="0.05" units="cm"/>
      <inkml:brushProperty name="height" value="0.05" units="cm"/>
      <inkml:brushProperty name="color" value="#E71224"/>
    </inkml:brush>
  </inkml:definitions>
  <inkml:trace contextRef="#ctx0" brushRef="#br0">1 747 4866,'0'0'1302,"13"26"-648,44 80 184,-52-97-700,-1-1 0,1 0 0,1-1 0,-1 1 1,1-1-1,1 0 0,-1-1 0,1 0 1,0 0-1,1 0 0,0-1 0,-1 0 1,12 5-1,-12-7-36,0-1-1,0 0 1,0-1 0,0 1 0,0-2-1,0 1 1,0-1 0,0 0 0,0 0-1,1-1 1,-1 0 0,0 0 0,12-4-1,-4 0 66,0-1-1,0-1 1,-1 0-1,1-1 1,18-14-1,-3 0 164,31-31 0,149-159 602,93-83 171,-220 229-984,1 4-1,4 3 1,2 4-1,100-44 1,-178 97-146,-10 9 9,-10 10-18,8-16 31,-32 49-1483,-1-2-1,-49 55 0,2-10-3646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53.251"/>
    </inkml:context>
    <inkml:brush xml:id="br0">
      <inkml:brushProperty name="width" value="0.05" units="cm"/>
      <inkml:brushProperty name="height" value="0.05" units="cm"/>
      <inkml:brushProperty name="color" value="#E71224"/>
    </inkml:brush>
  </inkml:definitions>
  <inkml:trace contextRef="#ctx0" brushRef="#br0">0 862 4722,'0'0'2455,"19"23"-1674,62 73-58,-78-92-667,0-1-1,-1 1 0,2-1 1,-1 0-1,0 0 0,1 0 1,-1-1-1,1 1 0,0-1 1,-1 0-1,1 0 0,0 0 1,1-1-1,-1 1 0,0-1 0,0 0 1,1 0-1,-1 0 0,0-1 1,1 0-1,4 0 0,6 1 105,-3 0-53,0 0 1,1-1-1,-1 0 1,0-1-1,1-1 1,-1 0-1,0 0 1,0-1-1,0-1 1,-1 0-1,1 0 1,-1-1-1,0-1 1,0 1-1,-1-2 1,11-8-1,66-55 728,-4-4-1,75-87 0,-13 13-252,-41 50-380,5 4 1,3 6 0,233-139 0,-329 221-230,-10 10-195,-6-1 151,0 0 0,0 0-1,-1 0 1,1 0 0,-1 0 0,0 0 0,0-1 0,-1 4 0,-8 16-949,0 0-1,-2-1 1,-18 26-1,-23 26-3130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54.231"/>
    </inkml:context>
    <inkml:brush xml:id="br0">
      <inkml:brushProperty name="width" value="0.05" units="cm"/>
      <inkml:brushProperty name="height" value="0.05" units="cm"/>
      <inkml:brushProperty name="color" value="#E71224"/>
    </inkml:brush>
  </inkml:definitions>
  <inkml:trace contextRef="#ctx0" brushRef="#br0">0 1063 4194,'0'0'2761,"2"-9"-2078,8-27-80,-10 36-575,0-1 0,0 1 0,0-1 0,0 1 0,0-1 0,1 1 0,-1-1 0,0 1 0,0-1 0,0 1 0,1 0 0,-1-1 0,0 1 0,1-1 0,-1 1 0,0 0 0,1-1 0,-1 1 1,0 0-1,1 0 0,-1-1 0,1 1 0,-1 0 0,1 0 0,-1-1 0,1 1 0,-1 0 0,0 0 0,1 0 0,-1 0 0,1 0 0,-1 0 0,1 0 0,-1 0 0,1 0 0,-1 0 0,1 0 0,-1 0 0,1 0 0,-1 0 0,1 0 0,-1 1 0,1-1 0,-1 0 0,1 1 0,14 11 737,-7 1-400,0 0 0,0 1 0,9 27 0,-11-26-160,0 0 0,1-1-1,0 0 1,14 19 0,-18-30-164,0 1 0,1 0 0,-1-1 1,1 0-1,0 0 0,0 0 0,0 0 0,0 0 0,0-1 1,1 0-1,-1 0 0,1 0 0,-1 0 0,1-1 0,0 0 0,0 0 1,0 0-1,8 0 0,-5-1 38,-1-1 0,1 1 0,0-2 0,-1 1 0,0-1 0,1 0 0,-1 0 0,0-1 0,0 0 0,0 0 0,0-1 0,-1 0 0,1 0 0,-1 0 0,8-8 0,8-9 205,-1-1 0,30-41 0,-20 25-47,-8 10-104,199-234 708,17 16-185,298-202-165,-488 412-486,-48 36 4,-1 0 0,1-1 0,-1 1 0,0 0 0,1-1 0,-1 1 0,1-1 0,-1 1 0,1-1 0,-1 1 0,0-1 0,1 1 0,-1-1 0,0 1 0,0-1 0,1 1 0,-1-1 0,0 0 0,0 1 0,0-1 0,0 1 0,0-1 0,0 0 0,0 1 0,0-1 0,0 1 0,0-1 0,0 0 0,0 1 0,0-1 0,-1 0 0,1 0-43,1 0-23,1 0 0,-1 0 0,1 0 0,-1 0 0,1 1 0,-1-1 1,1 0-1,-1 1 0,1-1 0,-1 1 0,1 0 0,0 0 0,-1-1 1,1 1-1,0 0 0,-1 0 0,1 0 0,3 1 0,3 3-3352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58.765"/>
    </inkml:context>
    <inkml:brush xml:id="br0">
      <inkml:brushProperty name="width" value="0.05" units="cm"/>
      <inkml:brushProperty name="height" value="0.05" units="cm"/>
      <inkml:brushProperty name="color" value="#E71224"/>
    </inkml:brush>
  </inkml:definitions>
  <inkml:trace contextRef="#ctx0" brushRef="#br0">1 188 4562,'0'0'3698,"31"-7"-2503,337-61 1163,206-11-596,4 45-1894,-446 34-2968,-131 0 3035,-1 0 0,0 0 0,0 0 0,1 0 0,-1 1 0,0-1 1,1 0-1,-1 0 0,0 0 0,1 0 0,-1 0 0,0 0 0,0 0 0,1 1 0,-1-1 0,0 0 0,0 0 0,1 0 0,-1 1 0,0-1 0,0 0 0,0 0 0,1 1 0,-1-1 0,0 0 0,0 0 0,0 1 0,0-1 0,0 0 0,0 1 0,1-1 0,-1 0 0,0 1 0,0-1 0,0 0 0,0 1 0,0-1 0,0 0 0,0 0 0,0 1 0,-1-1 0,1 0 0,0 1 0,0 0-10,0 0-1,-1 0 1,1 0 0,0 0-1,-1 0 1,1-1 0,-1 1-1,1 0 1,-1 0 0,1 0-1,-1-1 1,0 1 0,1 0-1,-1-1 1,0 1 0,1 0-1,-2 0 1,-34 13-2035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59.198"/>
    </inkml:context>
    <inkml:brush xml:id="br0">
      <inkml:brushProperty name="width" value="0.05" units="cm"/>
      <inkml:brushProperty name="height" value="0.05" units="cm"/>
      <inkml:brushProperty name="color" value="#E71224"/>
    </inkml:brush>
  </inkml:definitions>
  <inkml:trace contextRef="#ctx0" brushRef="#br0">1 182 4258,'0'0'3474,"46"18"-2818,33-18-96,17 0-112,17 0-112,9-15 145,14-9-273,3 3-96,-4-3-112,1-2-32,-10-1-1057,-14-3-1408,-13-3-1569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59.598"/>
    </inkml:context>
    <inkml:brush xml:id="br0">
      <inkml:brushProperty name="width" value="0.05" units="cm"/>
      <inkml:brushProperty name="height" value="0.05" units="cm"/>
      <inkml:brushProperty name="color" value="#E71224"/>
    </inkml:brush>
  </inkml:definitions>
  <inkml:trace contextRef="#ctx0" brushRef="#br0">318 0 2321,'0'0'4365,"4"5"-3440,21 19-310,1-2-1,1 0 1,1-2-1,59 32 1,41 29 480,-125-79-1075,0 1 1,0-1-1,-1 1 1,1 0-1,-1 0 1,1 0 0,-1 0-1,0 0 1,0 0-1,0 1 1,-1-1-1,1 0 1,-1 1-1,1 0 1,0 5-1,-2-7 15,0 1 0,0 0-1,0 0 1,0-1-1,0 1 1,0 0-1,-1-1 1,1 1-1,-1 0 1,0-1-1,0 1 1,0-1-1,0 1 1,0-1 0,-1 0-1,1 1 1,-1-1-1,1 0 1,-1 0-1,0 0 1,0 0-1,-4 3 1,-22 15 217,-2-1 1,0-2-1,-49 20 1,-5 4-143,-14 10-79,-119 67-14,214-116-102,-50 35 320,50-35-485,0 1 0,1-1 0,-1 1 0,1 0 0,0 0 0,0 0 1,0 0-1,0 0 0,0 0 0,1 1 0,-1-1 0,1 1 0,0-1 0,-1 7 0,1 3-6635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00.541"/>
    </inkml:context>
    <inkml:brush xml:id="br0">
      <inkml:brushProperty name="width" value="0.05" units="cm"/>
      <inkml:brushProperty name="height" value="0.05" units="cm"/>
      <inkml:brushProperty name="color" value="#E71224"/>
    </inkml:brush>
  </inkml:definitions>
  <inkml:trace contextRef="#ctx0" brushRef="#br0">341 129 4274,'-30'7'862,"-186"39"1544,205-43-2161,-7 0 646,0 2 0,-27 10 1,43-12-158,7-2-681,59 2 571,1-2 0,103-13 0,132-34 255,-171 24-738,771-103-832,-662 115-2393,-238 10 3010,0 0 1,0 0 0,1 0 0,-1 0-1,0-1 1,0 1 0,1 0-1,-1 0 1,0 0 0,0 0 0,1 0-1,-1 0 1,0 0 0,1 0-1,-1 0 1,0 0 0,0 1 0,1-1-1,-1 0 1,0 0 0,0 0-1,1 0 1,-1 0 0,0 0 0,0 0-1,1 1 1,-1-1 0,0 0-1,0 0 1,0 0 0,1 1 0,-1-1-1,0 0 1,0 0 0,0 0-1,0 1 1,1-1 0,-1 0-1,0 0 1,0 1 0,0-1 0,0 0-1,0 1 1,0-1 0,0 0-1,0 0 1,0 1 0,0-1 0,0 0-1,0 0 1,0 1 0,0-1-1,0 1 1,-11 10-1967,-41 12-1927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00.954"/>
    </inkml:context>
    <inkml:brush xml:id="br0">
      <inkml:brushProperty name="width" value="0.05" units="cm"/>
      <inkml:brushProperty name="height" value="0.05" units="cm"/>
      <inkml:brushProperty name="color" value="#E71224"/>
    </inkml:brush>
  </inkml:definitions>
  <inkml:trace contextRef="#ctx0" brushRef="#br0">0 459 7123,'0'0'240,"175"-33"-128,-36-9 289,27-5 191,9-7-304,10 1-144,7-4-144,-7 0-32,-13 1-1681,-26-4-3937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01.385"/>
    </inkml:context>
    <inkml:brush xml:id="br0">
      <inkml:brushProperty name="width" value="0.05" units="cm"/>
      <inkml:brushProperty name="height" value="0.05" units="cm"/>
      <inkml:brushProperty name="color" value="#E71224"/>
    </inkml:brush>
  </inkml:definitions>
  <inkml:trace contextRef="#ctx0" brushRef="#br0">251 0 2049,'0'0'7769,"-1"27"-6993,0-10-594,0-7-97,0 1 0,1-1 1,0 0-1,0 1 0,3 13 0,-2-20-38,1 0-1,-1 1 0,1-1 0,-1 0 0,1 0 1,0 0-1,1 0 0,-1 0 0,1-1 1,-1 1-1,1-1 0,0 1 0,1-1 0,-1 0 1,0 0-1,1-1 0,0 1 0,6 3 1,66 32 458,-34-18-308,71 47 0,-107-63-185,-2 0 0,1 1-1,0 0 1,-1 0 0,0 0 0,0 0 0,-1 0 0,1 1 0,-1 0 0,0 0 0,-1 0 0,1 0 0,-1 0 0,0 0 0,-1 1-1,0-1 1,0 0 0,0 1 0,-1-1 0,0 1 0,0-1 0,0 1 0,-1-1 0,0 1 0,0-1 0,-1 1 0,0-1 0,0 0 0,0 0-1,-1 0 1,0 0 0,0 0 0,-7 9 0,-17 17 28,0-1-1,-2-1 0,-35 28 1,10-10-8,-211 198-3826,167-162-1574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0.167"/>
    </inkml:context>
    <inkml:brush xml:id="br0">
      <inkml:brushProperty name="width" value="0.05" units="cm"/>
      <inkml:brushProperty name="height" value="0.05" units="cm"/>
      <inkml:brushProperty name="color" value="#E71224"/>
    </inkml:brush>
  </inkml:definitions>
  <inkml:trace contextRef="#ctx0" brushRef="#br0">30 38 6643,'0'0'1889,"-7"18"-1241,2-6-502,1-1 1,0 1-1,0 0 0,-1 15 0,5-25-124,0-1 1,0 1-1,1-1 0,-1 0 0,0 1 1,1-1-1,-1 0 0,1 1 0,0-1 1,-1 0-1,1 0 0,0 1 0,0-1 1,0 0-1,0 0 0,0 0 0,0 0 0,0 0 1,0 0-1,0 0 0,0-1 0,0 1 1,1 0-1,-1-1 0,0 1 0,1-1 1,-1 1-1,0-1 0,1 1 0,1-1 1,7 2 83,0 0 0,1-1 0,12 0 0,-13 0-19,361-5 1541,1-32-832,-167 15-638,188-20-4,220-18-134,-570 55-1,-21 2-73,-54 6-63,-55 12-1383,-139 45-1,130-33-1098,-38 11-3404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01.801"/>
    </inkml:context>
    <inkml:brush xml:id="br0">
      <inkml:brushProperty name="width" value="0.05" units="cm"/>
      <inkml:brushProperty name="height" value="0.05" units="cm"/>
      <inkml:brushProperty name="color" value="#E71224"/>
    </inkml:brush>
  </inkml:definitions>
  <inkml:trace contextRef="#ctx0" brushRef="#br0">1 432 10517,'0'0'419,"33"-8"-307,391-105 907,826-170 494,-1015 259-1995,-83 20-2948,-135 6 181,-15 5-1681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02.218"/>
    </inkml:context>
    <inkml:brush xml:id="br0">
      <inkml:brushProperty name="width" value="0.05" units="cm"/>
      <inkml:brushProperty name="height" value="0.05" units="cm"/>
      <inkml:brushProperty name="color" value="#E71224"/>
    </inkml:brush>
  </inkml:definitions>
  <inkml:trace contextRef="#ctx0" brushRef="#br0">1 473 3698,'0'0'4690,"66"30"-3137,20-42-385,23-15-544,27-8-352,13-10-111,16-6-81,4-5-32,6-4-48,0 4-497,-6-1-1327,-10 1-1906,-24 8-1200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02.618"/>
    </inkml:context>
    <inkml:brush xml:id="br0">
      <inkml:brushProperty name="width" value="0.05" units="cm"/>
      <inkml:brushProperty name="height" value="0.05" units="cm"/>
      <inkml:brushProperty name="color" value="#E71224"/>
    </inkml:brush>
  </inkml:definitions>
  <inkml:trace contextRef="#ctx0" brushRef="#br0">153 29 6771,'0'0'310,"34"-5"34,2 0-200,21-3 359,103-1 0,-137 9-309,-1-1 5,1 1 0,0 1-1,0 1 1,40 10 0,-58-11-183,0 1-1,0-1 1,0 1 0,0 1 0,-1-1 0,1 1-1,-1-1 1,1 1 0,-1 1 0,0-1-1,0 0 1,0 1 0,-1 0 0,1 0-1,-1 0 1,0 0 0,0 1 0,-1-1 0,1 1-1,-1 0 1,0-1 0,0 1 0,0 0-1,-1 0 1,0 1 0,1 8 0,-1-3 41,-1 1 1,0-1 0,-1 0 0,-1 0-1,1 0 1,-2 0 0,1 0-1,-2 0 1,1 0 0,-2-1 0,1 0-1,-1 0 1,-1 0 0,-10 15 0,-12 11 169,-1-2 0,-46 44 0,41-44-187,-50 49-157,-136 104-1,32-55-1482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08.925"/>
    </inkml:context>
    <inkml:brush xml:id="br0">
      <inkml:brushProperty name="width" value="0.05" units="cm"/>
      <inkml:brushProperty name="height" value="0.05" units="cm"/>
      <inkml:brushProperty name="color" value="#E71224"/>
    </inkml:brush>
  </inkml:definitions>
  <inkml:trace contextRef="#ctx0" brushRef="#br0">1065 1 6099,'0'0'3244,"-32"6"-2740,-106 19-10,-320 99 728,248-60-1193,142-43-15,-50 12 44,117-32-65,0 0 1,0 1-1,1-1 1,-1 0-1,0 0 0,1 1 1,-1-1-1,1 1 1,0-1-1,-1 0 0,1 1 1,0-1-1,0 1 0,0-1 1,0 3-1,-1 4-4,-10 54 6,3-14 6,-5 74 0,32 418 12,19 124 69,-38 2 48,-2-299-102,18 699 701,17-459-577,-28-288 262,-6-163 107,25 206 0,55 402 1395,-69-626-1670,-8-117-219,2 1 1,1-1 0,0 0-1,11 25 1,-15-43-27,1 0 1,-1 0-1,1 0 0,0 0 1,0-1-1,0 1 0,0-1 1,0 1-1,0-1 0,1 0 1,-1 0-1,1 0 0,-1 0 0,1 0 1,0-1-1,0 1 0,0-1 1,0 1-1,6 0 0,2 0 6,-1 0-1,1-1 1,0 0-1,17-2 1,-7 1-10,-7-1 28,1 0-1,-1-1 1,1-1-1,-1 0 1,27-10 0,69-35 54,-30 11-58,32-6-4,60-26 49,-163 66-61,-7 2 201,-2-59-395,4 2-4080,2 10-2030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10.040"/>
    </inkml:context>
    <inkml:brush xml:id="br0">
      <inkml:brushProperty name="width" value="0.05" units="cm"/>
      <inkml:brushProperty name="height" value="0.05" units="cm"/>
      <inkml:brushProperty name="color" value="#E71224"/>
    </inkml:brush>
  </inkml:definitions>
  <inkml:trace contextRef="#ctx0" brushRef="#br0">1 105 2817,'0'0'2556,"54"0"-1361,658 11 1524,-362-9-2555,654-15-56,-390-25-247,498-25-1662,-938 59 1977,-104 4-5171,-55 0 2726,-54 3 2171,-47 8 1,11 0 145,6-3-208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11.105"/>
    </inkml:context>
    <inkml:brush xml:id="br0">
      <inkml:brushProperty name="width" value="0.05" units="cm"/>
      <inkml:brushProperty name="height" value="0.05" units="cm"/>
      <inkml:brushProperty name="color" value="#E71224"/>
    </inkml:brush>
  </inkml:definitions>
  <inkml:trace contextRef="#ctx0" brushRef="#br0">1 203 1825,'0'0'-491,"35"-4"-128,228-27 237,521-37 5520,1 44-3330,-26 2-1414,-721 20-388,58-2 425,-1-3 0,97-22 0,-191 29-254,13-5 1499,-10-1 3456,-4 5-5010,3 1-3016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14.991"/>
    </inkml:context>
    <inkml:brush xml:id="br0">
      <inkml:brushProperty name="width" value="0.05" units="cm"/>
      <inkml:brushProperty name="height" value="0.05" units="cm"/>
      <inkml:brushProperty name="color" value="#E71224"/>
    </inkml:brush>
  </inkml:definitions>
  <inkml:trace contextRef="#ctx0" brushRef="#br0">1 1 2401,'0'0'3431,"0"19"-1449,0-7-1786,-1 41 179,3 0 0,10 58 0,44 166-63,-38-208-291,3-2 1,30 66-1,-42-114-15,1-1-1,1 0 1,1-1 0,1 0-1,0-1 1,1 0 0,0-1 0,2-1-1,29 22 1,-19-18 9,0-1 1,1-2-1,1-1 1,0 0-1,57 16 0,-45-20-4,0-1 0,1-3 0,47 2-1,126-6 165,-118-3-70,-15-1-19,139-23 1,76-35 243,-233 46-230,-32 7-86,-12 2-11,1 1 0,-1 0 1,28 0-1,-46 4-166,-4-7-4564,-11-4 749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15.406"/>
    </inkml:context>
    <inkml:brush xml:id="br0">
      <inkml:brushProperty name="width" value="0.05" units="cm"/>
      <inkml:brushProperty name="height" value="0.05" units="cm"/>
      <inkml:brushProperty name="color" value="#E71224"/>
    </inkml:brush>
  </inkml:definitions>
  <inkml:trace contextRef="#ctx0" brushRef="#br0">7 1 3682,'0'0'3383,"14"28"-2396,53 90-168,-62-111-762,0-1 0,0 1-1,1-2 1,0 1 0,0 0 0,0-1 0,1 0 0,-1-1 0,1 1 0,0-1 0,1-1-1,14 6 1,2 2 73,15 7 33,-15-7-94,0 0 1,-1 2-1,41 29 1,-61-39-64,-1-1 0,1 1 1,-1 0-1,0 0 0,0 0 0,0 0 1,0 0-1,0 0 0,-1 1 1,0-1-1,1 0 0,-1 1 0,0-1 1,-1 1-1,1-1 0,-1 1 0,1 0 1,-1-1-1,0 1 0,0-1 1,-2 6-1,2-3 25,-2 0-1,1 0 1,-1 0 0,0 0 0,0 0-1,0-1 1,-1 1 0,0-1-1,0 0 1,-1 1 0,-6 6 0,-41 38 52,-2-2 1,-61 42-1,-10 9-4263,92-73 47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29.239"/>
    </inkml:context>
    <inkml:brush xml:id="br0">
      <inkml:brushProperty name="width" value="0.05" units="cm"/>
      <inkml:brushProperty name="height" value="0.05" units="cm"/>
      <inkml:brushProperty name="color" value="#E71224"/>
    </inkml:brush>
  </inkml:definitions>
  <inkml:trace contextRef="#ctx0" brushRef="#br0">2135 35 4034,'0'0'6016,"-22"-5"-5501,-4-2-360,6 1-49,0 1-1,-1 1 1,0 0-1,-36 0 1,-52 5-23,0 4 1,-208 39-1,-208 83 241,117-25-210,319-82-90,-111 8 0,195-28-26,-8 1 5,-1 0 1,0 1-1,-25 7 1,36-8-14,-1 1 0,1-1 0,0 1 0,-1-1 1,1 1-1,0 0 0,0 0 0,0 1 1,1-1-1,-1 0 0,0 1 0,1 0 0,0-1 1,0 1-1,-1 0 0,2 0 0,-1 0 1,0 1-1,-2 5 0,-3 18-56,2 0-1,0 0 1,2 0-1,0 43 0,-1 4 77,-18 340-26,22-358 15,-2 64 9,30 236 1,97 270-19,-67-354-22,11 57-167,138 798-507,-52 675-1396,-137-823 1965,-18-874 148,-37 595 297,2-151 57,15 912-162,26-1365-112,5 0 0,31 127 0,-19-111-36,-9-47-22,2-1 1,43 105 0,-53-158-17,0 0 0,0 0-1,1-1 1,0 1 0,1-2 0,0 1-1,1-1 1,0 0 0,0-1 0,1 0-1,0-1 1,0 0 0,1 0 0,-1-1-1,2 0 1,-1-1 0,22 6 0,12 2 89,1-3 0,0-1 1,64 3-1,-108-12-105,378 8 355,-238-10-261,-71 3-55,408-18 150,58-63 178,-523 78-347,9-2 11,1-1 0,-1-1 0,24-9 0,-45 14 38,-1 0 0,1-1 0,-1 1 0,1-1 0,-1 0 0,1 1 0,-1-1 0,0 0 0,0 0 0,0 0 0,0 0 0,0 0 0,-1 0 0,1 0 0,0 0 0,-1 0 0,0 0 0,1 0 0,-1 0 0,0-1 0,0-3 0,5-22 58,-3 22-23,-1 0 1,0 0-1,0 0 0,0 0 1,-1 0-1,0-7 1,1-12-1639,2-15-1559,1-11-3309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1.551"/>
    </inkml:context>
    <inkml:brush xml:id="br0">
      <inkml:brushProperty name="width" value="0.05" units="cm"/>
      <inkml:brushProperty name="height" value="0.05" units="cm"/>
      <inkml:brushProperty name="color" value="#E71224"/>
    </inkml:brush>
  </inkml:definitions>
  <inkml:trace contextRef="#ctx0" brushRef="#br0">123 671 9172,'0'0'4045,"34"-15"-3272,109-51-162,-136 62-550,0 1-1,0-1 0,0-1 1,-1 1-1,1-1 0,-1 0 1,0 0-1,-1-1 1,1 0-1,-1 0 0,0 0 1,-1 0-1,6-11 0,-1 3 45,-2 1 7,0 0 1,-1 0-1,0-1 0,-1 0 0,0-1 1,-1 1-1,3-26 0,-3-4 150,-1-57 0,-3 95-251,0-5 36,-1 0-1,0 0 1,0 1 0,-1-1 0,-1 0-1,1 1 1,-2-1 0,1 1 0,-2 0-1,1 0 1,-9-12 0,10 17 29,-1 0 1,0 0-1,0 0 0,-1 0 0,0 1 1,1 0-1,-1 0 0,-1 0 1,1 0-1,-1 1 0,1 0 1,-1 0-1,0 1 0,0-1 1,0 1-1,0 0 0,-1 1 1,1 0-1,0 0 0,-11 0 0,2 0 9,-1 1 1,0 1-1,-16 2 0,26-2-79,0 1 0,0 0-1,0 0 1,0 0 0,0 1 0,1-1 0,-1 2 0,1-1 0,-1 0 0,-6 7 0,0 2 11,0 0 1,1 1-1,0 0 1,1 1-1,0 0 1,2 0-1,-1 1 1,2 0-1,0 1 1,1-1-1,0 1 1,2 1-1,-4 16 0,0 19 118,2 1 0,1 98-1,5-115-95,1-1 0,3 1-1,0 0 1,17 61-1,-17-84-42,0-1 0,1 1 0,0-1 0,1 0 0,0 0 0,1-1-1,0 1 1,1-2 0,0 1 0,1-1 0,0 0 0,1-1 0,0 0-1,0 0 1,1-1 0,13 7 0,-13-9-285,0-2 0,0 1 0,1-2 0,-1 1 0,1-1 0,0-1 0,21 1 0,-22-2-318,0-1 1,0 0-1,-1-1 0,1-1 0,0 1 0,-1-2 1,1 1-1,-1-2 0,12-4 0,43-32-4502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0.583"/>
    </inkml:context>
    <inkml:brush xml:id="br0">
      <inkml:brushProperty name="width" value="0.05" units="cm"/>
      <inkml:brushProperty name="height" value="0.05" units="cm"/>
      <inkml:brushProperty name="color" value="#E71224"/>
    </inkml:brush>
  </inkml:definitions>
  <inkml:trace contextRef="#ctx0" brushRef="#br0">1 188 6243,'0'0'267,"35"1"18,-21 0-212,63 2 1011,143-13 0,187-48 894,166-19-810,399 29-531,-940 50-634,-25 1-2,-17 0 6,-14 6 25,0-1 0,-1-1 0,-46 7 0,-86 4-185,150-17 130,-99 3-3064,68-4-1678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2.119"/>
    </inkml:context>
    <inkml:brush xml:id="br0">
      <inkml:brushProperty name="width" value="0.05" units="cm"/>
      <inkml:brushProperty name="height" value="0.05" units="cm"/>
      <inkml:brushProperty name="color" value="#E71224"/>
    </inkml:brush>
  </inkml:definitions>
  <inkml:trace contextRef="#ctx0" brushRef="#br0">0 1 8516,'0'0'8900,"1"19"-8414,28 274 1835,-28-288-2234,21 163 2795,-22-203-2530,6-145 205,-4 160-525,1 0 1,1 1-1,1-1 1,1 1-1,0 0 1,18-36-1,-23 52-27,1 1 0,-1-1 0,0 1 0,1-1-1,-1 1 1,1 0 0,0 0 0,0 0-1,0 0 1,0 0 0,0 0 0,1 0-1,-1 0 1,0 1 0,1 0 0,-1-1 0,1 1-1,0 0 1,-1 0 0,1 0 0,0 0-1,-1 1 1,1-1 0,0 1 0,0 0-1,0 0 1,0 0 0,-1 0 0,1 0-1,0 0 1,0 1 0,0 0 0,3 0 0,-1 2 2,1 0 0,0-1 0,-1 2 1,1-1-1,-1 1 0,0 0 1,0 0-1,-1 0 0,1 1 0,-1-1 1,0 1-1,0 0 0,4 8 1,1 4 7,0 0 1,-1 1 0,-1 0 0,-1 0-1,0 1 1,-1-1 0,-2 1 0,0 1-1,0-1 1,-2 39 0,1-74 5,1 0 0,1 0-1,0 1 1,1 0 0,0-1 0,2 2-1,0-1 1,14-22 0,-13 24-24,0 2-1,0-1 1,1 1 0,1 0 0,0 1 0,15-12 0,-19 17-1,1 0 0,0 1 0,0-1 0,1 1 1,-1 1-1,1 0 0,-1 0 0,1 0 0,0 1 0,0 0 0,0 1 1,11-1-1,-8 1-4,1 1 1,-1 0-1,0 1 1,0 0-1,0 1 1,0 0-1,16 5 1,-20-3 6,0-1 0,0 1 0,0 1 0,0-1 1,0 1-1,-1 0 0,0 1 0,0-1 0,0 1 0,8 12 0,-9-10-110,0 0-1,0 0 0,-1 0 0,0 1 0,0-1 0,-1 1 0,0 0 0,-1 0 1,0 1-1,0-1 0,-1 0 0,0 1 0,-1 14 0,10-39-9892,0-22 2270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2.501"/>
    </inkml:context>
    <inkml:brush xml:id="br0">
      <inkml:brushProperty name="width" value="0.05" units="cm"/>
      <inkml:brushProperty name="height" value="0.05" units="cm"/>
      <inkml:brushProperty name="color" value="#E71224"/>
    </inkml:brush>
  </inkml:definitions>
  <inkml:trace contextRef="#ctx0" brushRef="#br0">0 1 8628,'0'0'8804,"86"211"-7892,-66-89 49,3 21-289,-3 9-464,-7 5-128,4 1-32,-4-15-48,0-12-704,-6-24-849,-7-24-1152,0-23-785,-3-27-1104,-17-24-1168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2.903"/>
    </inkml:context>
    <inkml:brush xml:id="br0">
      <inkml:brushProperty name="width" value="0.05" units="cm"/>
      <inkml:brushProperty name="height" value="0.05" units="cm"/>
      <inkml:brushProperty name="color" value="#E71224"/>
    </inkml:brush>
  </inkml:definitions>
  <inkml:trace contextRef="#ctx0" brushRef="#br0">1 1405 3666,'0'-508'8689,"0"454"-7321,2 0 1,17-95-1,-16 132-1104,2-1 1,0 0-1,0 1 1,2 0-1,0 0 1,1 0-1,1 1 0,0 1 1,1-1-1,1 1 1,24-25-1,-31 35-220,0 1 0,1 1 0,-1-1 0,1 1 0,-1-1 1,1 1-1,0 1 0,0-1 0,0 1 0,1 0 0,-1 0 0,0 0 0,1 1 0,0-1 0,-1 1 0,1 1 1,0-1-1,9 1 0,-13 1-39,0-1 1,0 1-1,0 0 0,0 0 1,1 0-1,-1 0 1,-1 0-1,1 0 0,0 0 1,0 1-1,0-1 1,-1 1-1,1-1 1,0 1-1,-1 0 0,0 0 1,1-1-1,-1 1 1,0 0-1,0 0 0,0 0 1,0 0-1,0 1 1,-1-1-1,2 4 1,1 7 30,0 0 1,-1 0-1,0 16 1,-1-23-15,1 25 29,-1 2-1,-2-1 1,-5 42-1,3-57-34,-1 0 0,0 1 0,-1-2-1,-1 1 1,-1 0 0,-1-1 0,-14 23-1,12-23-339,-1 0-1,0-2 0,-2 1 1,-13 12-1,21-23 136,0 1 0,0-1 1,0 0-1,0 0 0,-1-1 0,0 0 0,0 0 1,0 0-1,0 0 0,0-1 0,0 0 0,0-1 1,-1 1-1,-11 0 0,17-2 73,1 0-1,-1 0 1,0 0 0,1 0-1,-1 0 1,0 0 0,0 0 0,1 0-1,-1 0 1,0 0 0,1-1-1,-1 1 1,0 0 0,1 0-1,-1-1 1,0 1 0,1 0 0,-1-1-1,1 1 1,-1-1 0,1 1-1,-1-1 1,1 1 0,-1-1-1,1 1 1,-1-2 0,-10-35-4609</inkml:trace>
  <inkml:trace contextRef="#ctx0" brushRef="#br0" timeOffset="1">477 0 9732,'0'0'9093,"66"224"-8325,-66-123-448,0 3-64,0-6-224,0-11 0,0-10-32,0-18-1040,0-17-1745,4-18-1954,12-21-4849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3.319"/>
    </inkml:context>
    <inkml:brush xml:id="br0">
      <inkml:brushProperty name="width" value="0.05" units="cm"/>
      <inkml:brushProperty name="height" value="0.05" units="cm"/>
      <inkml:brushProperty name="color" value="#E71224"/>
    </inkml:brush>
  </inkml:definitions>
  <inkml:trace contextRef="#ctx0" brushRef="#br0">78 39 10165,'0'0'9148,"-12"34"-8340,-39 110-226,48-133-508,0-1-1,0 1 1,1 0 0,1-1 0,-1 1 0,2 0 0,0 0-1,1 11 1,0-3 30,-1-16-93,0-1-1,0 1 1,1 0-1,-1-1 1,0 1-1,1 0 1,0-1 0,0 1-1,0-1 1,0 1-1,0-1 1,0 0-1,1 1 1,-1-1-1,1 0 1,0 0 0,-1 0-1,1 0 1,0 0-1,0 0 1,0-1-1,1 1 1,-1 0-1,0-1 1,0 0-1,4 2 1,2-1 24,0 0 0,0 0 0,1 0 1,-1-1-1,1 0 0,16-1 0,-23 0-15,-1 0 1,1-1-1,-1 1 1,1-1-1,-1 0 0,1 1 1,-1-1-1,0 0 0,1 0 1,-1 0-1,0 0 0,0 0 1,1 0-1,-1 0 1,0 0-1,0-1 0,0 1 1,0 0-1,-1-1 0,1 1 1,0-1-1,-1 1 1,1-1-1,0 1 0,-1-1 1,0 1-1,1-1 0,-1 1 1,0-1-1,0-2 0,4-56 355,-4 55-370,-11-186-769,7 147-681,3-16-4373,1 44 1141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3.936"/>
    </inkml:context>
    <inkml:brush xml:id="br0">
      <inkml:brushProperty name="width" value="0.05" units="cm"/>
      <inkml:brushProperty name="height" value="0.05" units="cm"/>
      <inkml:brushProperty name="color" value="#E71224"/>
    </inkml:brush>
  </inkml:definitions>
  <inkml:trace contextRef="#ctx0" brushRef="#br0">0 0 5715,'139'124'2740,"-130"-115"-2419,-1 0 0,0 1 0,0 1 0,-1-1 0,7 14 0,-11-17-121,1-1 1,-1 1 0,2-1-1,8 10 1,-4-8-94,0 0 0,0-1 0,1 0 0,0-1 0,0 0 1,1 0-1,0-1 0,0-1 0,0 0 0,0 0 0,1-1 0,-1 0 0,1-1 0,0-1 1,0 0-1,0 0 0,0-1 0,0-1 0,15-2 0,-23 2-97,-1-1 1,0 1-1,0-1 0,0 1 1,0-1-1,0 0 0,0 0 1,0 0-1,0-1 0,-1 1 0,1-1 1,-1 1-1,0-1 0,0 0 1,0 0-1,0 0 0,0 0 1,-1 0-1,1-1 0,-1 1 1,2-5-1,2-10 51,0 1 1,4-32-1,-4 4 1424,-3-60 0,-2 96-784,-13 383 198,13 443 1081,-1-782-1973,-2 1 0,0-1 0,-3 0 0,-1 0 0,-15 43 0,17-61-10,-1-1-1,-1 0 1,-1 0-1,0-1 1,-1 0-1,-1 0 1,0-1-1,-1-1 1,-1 1-1,0-2 1,0 0 0,-24 18-1,30-26-57,0-1 0,0 0 0,0 1-1,-1-2 1,1 1 0,-1-1 0,0 0 0,0 0 0,0-1-1,0 0 1,0 0 0,-12-1 0,16 0 22,1 0 0,-1-1 0,1 1 0,-1 0 0,1-1 0,-1 0 0,1 0 0,-1 1 0,1-2 0,-1 1 0,1 0 0,0 0 0,0-1 0,0 1 0,0-1 0,0 1 0,0-1 0,0 0 0,0 0 0,1 0 0,-1 0 0,1 0 0,-1-1 0,1 1 0,0 0 0,0-1 0,0 1 0,-1-5 0,-2-7-117,1 0-1,0-1 1,1 1 0,0-18-1,2 27 114,-3-49-311,2-1-1,2 1 1,15-90-1,-11 116 296,2 1-1,0 1 1,2 0-1,1 0 0,0 0 1,3 2-1,0-1 0,1 1 1,21-27-1,0 11 51,1 1-1,2 1 1,45-33-1,133-87-30,-70 55 57,-100 69-15,85-66 66,-109 82-8,-2-2 1,0 0-1,28-37 1,-45 52 6,1-1 1,-1 0-1,1 0 0,-1 0 1,-1 0-1,0 0 1,1-1-1,-2 1 0,1-1 1,-1 1-1,0-1 0,0 0 1,-1 1-1,0-1 0,-1-9 1,0 14-27,0 1 1,0 0-1,0-1 0,1 1 1,-2 0-1,1 0 0,0 0 1,0 0-1,0 0 0,0 0 1,-1 0-1,1 0 0,0 1 1,-1-1-1,1 0 1,0 1-1,-1-1 0,1 1 1,-1-1-1,1 1 0,-1 0 1,1 0-1,-1 0 0,0 0 1,1 0-1,-3 0 0,-45 1 572,46 0-595,-1 0 1,1 0-1,-1 1 1,1-1 0,0 1-1,-1 0 1,1 0 0,0 0-1,0 0 1,0 1 0,1-1-1,-1 1 1,0 0-1,1-1 1,0 1 0,0 0-1,-4 6 1,-2 6 9,0 1 0,-8 22-1,9-20 4,1 1 0,2 0-1,0 0 1,-3 32 0,4 79 135,3-90-152,0-33-14,1 1-1,-1-1 1,1 1-1,1-1 1,-1 1 0,1-1-1,0 0 1,1 0-1,0 0 1,0 0 0,1-1-1,-1 1 1,1-1-1,1 0 1,-1 0 0,1 0-1,0-1 1,1 1-1,-1-1 1,1 0 0,0-1-1,0 0 1,0 0 0,1 0-1,-1 0 1,1-1-1,0 0 1,0-1 0,0 0-1,1 0 1,-1 0-1,0-1 1,12 1 0,-2 0-14,-1-1 0,1-1 1,-1 0-1,1-2 1,-1 1-1,0-2 1,1 0-1,-1-1 1,0-1-1,-1 0 0,22-11 1,-13 3-11,0-1-1,-1-1 1,-1-1 0,0-1 0,-1-1-1,-1-1 1,26-31 0,-33 33 9,-1 0 0,0-1-1,-2-1 1,0 0 0,0-1 0,-2 0 0,-1 0 0,0 0 0,-2-1 0,4-22 0,-4 5 263,-2-1 0,-3-72 0,0 110-208,0 0 0,0 0 0,0-1 1,0 1-1,-1 0 0,1-1 0,-1 1 0,1 0 0,-1 0 0,1 0 1,-1 0-1,0-1 0,1 1 0,-1 0 0,0 0 0,0 0 0,0 0 1,0 0-1,0 1 0,0-1 0,0 0 0,0 0 0,0 1 0,0-1 1,0 1-1,0-1 0,-1 1 0,1-1 0,0 1 0,0-1 0,-1 1 1,1 0-1,0 0 0,-1 0 0,1 0 0,0 0 0,-1 0 0,-1 0 1,-1 1 0,0-1 1,0 1 0,0 0-1,1 0 1,-1 0 0,0 1-1,0-1 1,1 1 0,-1 0 0,1 0-1,-1 0 1,-3 4 0,-2 2 2,2 1 0,-1 1 0,1-1 0,1 1 0,0 1 1,0-1-1,1 1 0,0 0 0,-3 12 0,-1 6 56,1 0 0,-5 46 0,8-22-25,4 64 0,1-68-54,0-39-12,0 0-1,1 1 1,0-1 0,1 0-1,0 0 1,0 0-1,1 0 1,1 0 0,-1-1-1,7 12 1,-6-16-95,-1 1 0,1-1 0,0-1-1,0 1 1,1 0 0,0-1 0,0 0 0,0 0 0,0 0-1,0-1 1,1 0 0,-1 0 0,1 0 0,0-1 0,0 1 0,0-1-1,0-1 1,8 2 0,14 1-2024,0-2-1,46-1 1,1-4-6435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4.584"/>
    </inkml:context>
    <inkml:brush xml:id="br0">
      <inkml:brushProperty name="width" value="0.05" units="cm"/>
      <inkml:brushProperty name="height" value="0.05" units="cm"/>
      <inkml:brushProperty name="color" value="#E71224"/>
    </inkml:brush>
  </inkml:definitions>
  <inkml:trace contextRef="#ctx0" brushRef="#br0">107 1 19849,'0'0'8241,"-4"0"-7558,-9 0-277,10 0 205,-20 0-985,20 0 334,1 0 0,0 0 0,-1 1 0,1-1 0,0 1 0,-1 0 0,1 0 0,0 0 0,0 0 0,0 0 0,0 0 0,0 0 0,0 1 0,0-1 0,0 1 0,0-1-1,1 1 1,-1 0 0,0 0 0,1 0 0,0 0 0,-1 0 0,1 0 0,0 0 0,-1 4 0,-1 1-71,1 0 0,0-1 0,0 2 0,0-1 0,1 0 0,1 0 0,-1 9 0,22-14-308,-16-2 386,1-1-1,0 1 0,-1-1 1,1 0-1,-1 0 0,0-1 1,1 1-1,-1-1 0,0 0 1,0-1-1,0 1 1,6-5-1,0-2-52,-1 0 1,1 0 0,16-21-1,-14 17 18,-19 26-49,-1 2 78,2 1 34,0 0 0,1 0-1,1 0 1,0 1 0,1-1-1,1 1 1,1 29 0,0-46 3,0 0 1,0 1-1,0-1 1,0 1 0,0-1-1,1 1 1,-1-1-1,0 1 1,0-1-1,0 0 1,0 1 0,1-1-1,-1 1 1,0-1-1,0 0 1,1 1 0,-1-1-1,0 0 1,1 1-1,-1-1 1,0 0-1,1 0 1,-1 1 0,0-1-1,1 0 1,-1 0-1,1 0 1,-1 1 0,1-1-1,-1 0 1,0 0-1,1 0 1,-1 0 0,1 0-1,-1 0 1,1 0-1,-1 0 1,1 0-1,-1 0 1,1 0 0,12-3-16,-12 2-10,1 0 1,0-1-1,0 1 1,0-1-1,-1 0 1,1 1 0,0-1-1,-1 0 1,0 0-1,1 0 1,-1 0-1,0 0 1,0-1-1,0 1 1,-1 0-1,1 0 1,0-1-1,-1 1 1,0 0-1,1-1 1,-1-3-1,0 2-345,1 1-1,-1 0 1,0 0 0,0 0-1,0 0 1,0 0-1,-1 0 1,0 0 0,1 0-1,-1 0 1,0 0-1,0 0 1,0 0 0,-1 0-1,1 1 1,-1-1-1,-1-2 1,-18-12-6172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5.557"/>
    </inkml:context>
    <inkml:brush xml:id="br0">
      <inkml:brushProperty name="width" value="0.05" units="cm"/>
      <inkml:brushProperty name="height" value="0.05" units="cm"/>
      <inkml:brushProperty name="color" value="#E71224"/>
    </inkml:brush>
  </inkml:definitions>
  <inkml:trace contextRef="#ctx0" brushRef="#br0">4 75 9877,'0'0'4335,"-1"29"-2761,-2 197 67,3 92 1235,0-333-2735,6-153 449,-3 145-583,0 1 0,2 0 0,0-1 0,2 2 0,13-32 0,-7 26 28,0 1-1,2 0 0,1 1 0,1 1 0,40-43 1,-47 56 24,1 1 1,0 1-1,0 0 1,1 0 0,0 1-1,0 1 1,1 0-1,0 1 1,1 0 0,-1 1-1,1 0 1,0 1-1,0 1 1,18-2-1,-28 4-18,1 1 0,-1 0 0,1 0-1,-1 0 1,1 0 0,-1 1-1,1 0 1,-1 0 0,1 0-1,-1 0 1,0 1 0,1 0-1,-1-1 1,7 6 0,-6-3-9,-1 0 1,0 0-1,0 0 1,-1 0-1,1 1 1,-1 0-1,0-1 1,0 1-1,-1 1 1,1-1-1,1 8 1,5 15 46,-1 0 1,-2 1-1,-1-1 0,-1 1 0,-1 30 1,-8 149 42,2-179 30,-13 50 1,1-5-2237,11-25-3962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5.947"/>
    </inkml:context>
    <inkml:brush xml:id="br0">
      <inkml:brushProperty name="width" value="0.05" units="cm"/>
      <inkml:brushProperty name="height" value="0.05" units="cm"/>
      <inkml:brushProperty name="color" value="#E71224"/>
    </inkml:brush>
  </inkml:definitions>
  <inkml:trace contextRef="#ctx0" brushRef="#br0">143 83 1585,'0'0'15788,"-24"30"-14817,24-30-971,-92 128 427,88-123-405,1 0-1,0 0 1,0 0 0,1 1-1,0 0 1,0-1-1,0 1 1,0 0 0,1 0-1,0 0 1,0 0-1,1 0 1,0 0-1,0 0 1,0 0 0,1 0-1,0 6 1,1 2 8,-1-11-23,0 1 1,-1 0-1,1-1 1,0 1-1,1 0 0,-1-1 1,1 1-1,-1-1 0,1 0 1,0 0-1,1 0 1,-1 0-1,0 0 0,1 0 1,-1 0-1,1-1 0,0 1 1,0-1-1,0 0 1,0 0-1,1 0 0,-1 0 1,0-1-1,1 1 0,-1-1 1,8 2-1,5 0 1,-1 0 1,1-1-1,-1 0 0,1-2 0,18 0 0,-27-1 1,0-1-1,0 1 0,0-1 1,1 0-1,-2-1 1,1 0-1,0 0 1,-1 0-1,1-1 0,-1 0 1,0 0-1,0 0 1,0-1-1,-1 0 1,0 0-1,0-1 0,0 1 1,0-1-1,5-11 1,4-4 27,-2-1 0,-1 0 0,-1-1 1,13-41-1,-4 0 525,14-84 1,-42 259 1676,-4-21-2059,0 175 0,12-260-276,1-1 1,0 1 0,1 0-1,-1-1 1,1 1 0,0 0-1,0-1 1,3 9 0,-3-11-106,1-1 1,-1 1 0,0-1 0,0 0 0,1 1 0,-1-1 0,1 0 0,-1 0 0,1 0 0,-1 0 0,1 0 0,0 0 0,-1 0 0,1-1 0,0 1 0,0-1 0,0 1 0,-1-1 0,1 0 0,0 1 0,0-1 0,0 0 0,0 0-1,2-1 1,25 0-4937,1-7-3031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6.610"/>
    </inkml:context>
    <inkml:brush xml:id="br0">
      <inkml:brushProperty name="width" value="0.05" units="cm"/>
      <inkml:brushProperty name="height" value="0.05" units="cm"/>
      <inkml:brushProperty name="color" value="#E71224"/>
    </inkml:brush>
  </inkml:definitions>
  <inkml:trace contextRef="#ctx0" brushRef="#br0">52 114 9861,'0'0'11693,"0"6"-11170,-2 81 311,-4 0 0,-19 91 0,8-59-375,15-165 464,5 25-870,0 0 0,2-1 0,0 2 0,10-26-1,39-82 62,-43 104-73,-7 15-29,50-100 64,-47 97-48,0 0-1,1 0 1,1 1-1,0 0 0,1 1 1,16-14-1,-26 23-21,1 0 0,0 0-1,0 0 1,0 0 0,1 0 0,-1 1-1,0-1 1,0 0 0,0 1-1,0-1 1,1 1 0,-1-1 0,0 1-1,1 0 1,-1 0 0,0-1-1,1 1 1,-1 0 0,0 0 0,1 0-1,-1 0 1,0 1 0,1-1-1,-1 0 1,0 1 0,0-1 0,1 0-1,-1 1 1,0 0 0,0-1-1,0 1 1,1 0 0,-1-1 0,0 1-1,0 0 1,0 0 0,0 0 0,-1 0-1,1 0 1,0 0 0,0 0-1,0 0 1,-1 0 0,1 0 0,0 3-1,4 5 10,-1 1 0,-1-1 0,0 1-1,3 16 1,-5-23-5,7 53 55,-2 0-1,-2 0 1,-5 59-1,1-52-15,0-62-12,0-12 121,1-14-149,1 0 1,2 0-1,0 1 1,2-1-1,0 1 1,18-41-1,-14 38-2,2-1 1,0 1-1,2 1 0,25-35 0,-34 54-9,0 0-1,1 1 1,0 0 0,0 0-1,0 0 1,1 1 0,0 0-1,0 0 1,1 1 0,-1-1-1,1 2 1,0-1 0,0 1 0,0 0-1,0 1 1,1 0 0,-1 0-1,1 1 1,16-1 0,-22 2 2,0 1 0,-1-1 0,1 0 0,0 1 0,0 0 0,0-1 0,-1 1 0,1 0 0,0 0 0,-1 1 0,1-1 0,-1 0 0,1 1 0,-1 0 0,0-1 0,1 1 0,-1 0 0,2 3 0,0 0 13,0 0-1,-1 0 0,0 1 1,0-1-1,0 1 1,-1 0-1,4 12 0,-1 4 45,-1 0-1,-1 0 1,1 37-1,-3-41-55,0-1 0,-1 1 1,-1-1-1,-1 1 0,0-1 0,-1 0 0,-1 0 1,-9 24-1,-27 40-182,22-48-2389,25-45-6293,21-22 3029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7.027"/>
    </inkml:context>
    <inkml:brush xml:id="br0">
      <inkml:brushProperty name="width" value="0.05" units="cm"/>
      <inkml:brushProperty name="height" value="0.05" units="cm"/>
      <inkml:brushProperty name="color" value="#E71224"/>
    </inkml:brush>
  </inkml:definitions>
  <inkml:trace contextRef="#ctx0" brushRef="#br0">0 315 5170,'0'0'9535,"32"-11"-7619,201-62 397,-227 72-2228,34-10 115,-1-1 0,-1-1 1,0-3-1,37-20 0,-72 34-177,0 0 1,1-1-1,-1 1 1,0-1-1,0 1 1,-1-1-1,1 0 1,0 0-1,-1 0 1,0 0-1,0-1 1,0 1-1,0-1 1,0 1-1,1-6 1,-1 0 211,0-1-1,-1 1 1,0-1 0,-1-17 0,0 26-212,0-1 1,0 1-1,0 0 0,0 0 1,-1 0-1,1 0 0,0 0 1,-1 0-1,1 0 0,-1 0 1,1 0-1,-1 1 0,1-1 1,-1 0-1,0 0 0,1 0 1,-1 0-1,0 1 0,0-1 1,1 0-1,-1 1 0,0-1 1,0 1-1,0-1 0,0 1 1,0-1-1,0 1 0,0 0 1,0-1-1,0 1 0,0 0 1,0 0-1,0-1 0,0 1 1,0 0-1,0 0 0,-2 1 1,-2-1 2,0 0 0,1 1-1,-1-1 1,0 1 0,0 0 0,0 1 0,-8 3 0,2 0 11,1 2 1,0-1-1,0 1 1,1 1-1,-1 0 0,-11 13 1,-48 61 395,67-79-413,-18 22 184,1 2 0,1 1 0,-22 46 1,33-58-171,0 1 1,1 1 0,1-1-1,1 1 1,0 0-1,1 0 1,-1 33 0,4-48-62,0 0 1,0 0 0,1 0 0,-1 0-1,0-1 1,1 1 0,0 0 0,0-1-1,-1 1 1,2 0 0,-1-1 0,0 1-1,0-1 1,1 1 0,0-1 0,-1 0 0,1 0-1,0 0 1,0 0 0,0 0 0,0 0-1,0 0 1,1 0 0,-1-1 0,0 0-1,1 1 1,0-1 0,-1 0 0,5 1 0,7 2-656,-1-2 0,0 0 1,1-1-1,-1 0 0,16-1 1,-22 0 184,64 0-5700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1.725"/>
    </inkml:context>
    <inkml:brush xml:id="br0">
      <inkml:brushProperty name="width" value="0.05" units="cm"/>
      <inkml:brushProperty name="height" value="0.05" units="cm"/>
      <inkml:brushProperty name="color" value="#E71224"/>
    </inkml:brush>
  </inkml:definitions>
  <inkml:trace contextRef="#ctx0" brushRef="#br0">0 0 9957,'0'0'80,"43"200"256,-3-40 336,10 46-144,-1 26-112,1 27-31,-7 9-193,-10-15-128,-3-12-16,-7-27-48,3-32-945,-6-36-2384,-10-42-2978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7.829"/>
    </inkml:context>
    <inkml:brush xml:id="br0">
      <inkml:brushProperty name="width" value="0.05" units="cm"/>
      <inkml:brushProperty name="height" value="0.05" units="cm"/>
      <inkml:brushProperty name="color" value="#E71224"/>
    </inkml:brush>
  </inkml:definitions>
  <inkml:trace contextRef="#ctx0" brushRef="#br0">1 364 6451,'0'0'2924,"30"0"-2150,17 0-546,147-2 381,196-30-250,-102 6-312,423-32 14,164-12-42,296-8 93,-1130 76-109,15-1 2,-1-2 0,1-3 1,75-20-1,-129 28 14,-1 0 0,1-1 0,-1 1 0,1-1 0,-1 1 0,1-1 0,-1 1 0,0-1 0,1 0 0,-1 0 0,0 0 0,0 0 0,1 0 0,-1 0 0,0 0 0,0 0 0,0 0 0,0 0 0,0-1 0,0 1 0,0-2 0,7-10 441,-5 11-587,0 0 1,0 1 0,0-1 0,0 1 0,0 0-1,0 0 1,1 0 0,-1 0 0,0 0-1,1 1 1,-1-1 0,1 1 0,5 0 0,9-1-3929,-4-2-1889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8.243"/>
    </inkml:context>
    <inkml:brush xml:id="br0">
      <inkml:brushProperty name="width" value="0.05" units="cm"/>
      <inkml:brushProperty name="height" value="0.05" units="cm"/>
      <inkml:brushProperty name="color" value="#E71224"/>
    </inkml:brush>
  </inkml:definitions>
  <inkml:trace contextRef="#ctx0" brushRef="#br0">5 2 4802,'0'0'5816,"3"0"-5373,10-1-281,-1 1 0,0 0-1,0 1 1,0 0 0,0 1-1,1 0 1,-2 1 0,1 0 0,0 1-1,-1 0 1,19 11 0,-16-8-49,1 1 1,-1 1 0,-1 1 0,0 0-1,0 0 1,-1 1 0,0 1-1,12 16 1,-20-22-93,0-1 0,-1 1 0,0 0-1,-1 0 1,1 0 0,-1 0 0,0 1 0,-1-1 0,2 8-1,-3-10 29,1 0 0,-1 1 0,0-1 0,0 1 0,0-1 0,-1 1 0,1-1 0,-1 0-1,0 1 1,0-1 0,-1 0 0,1 0 0,-1 0 0,-3 6 0,-1-3 64,-1 0 1,1 0-1,-1 0 0,0-1 1,-1 0-1,0-1 0,0 0 1,-15 8-1,-76 30 341,89-39-453,-3 1-93,-1 1-119,0 0-1,0-1 1,-1-1-1,1 0 1,-26 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8.702"/>
    </inkml:context>
    <inkml:brush xml:id="br0">
      <inkml:brushProperty name="width" value="0.05" units="cm"/>
      <inkml:brushProperty name="height" value="0.05" units="cm"/>
      <inkml:brushProperty name="color" value="#E71224"/>
    </inkml:brush>
  </inkml:definitions>
  <inkml:trace contextRef="#ctx0" brushRef="#br0">242 108 7395,'0'0'155,"36"-11"136,122-38 357,-123 38 18,0 1-1,1 2 1,-1 1 0,2 2-1,66-1 1,-102 6-332,-1 2 276,-1 7-426,0-1 0,-1 1 0,0-1-1,0 1 1,-1-1 0,-7 14-1,-2 8 79,-1 13-32,2 1-1,-11 90 1,8 91 339,12-157-381,-1 143 474,4-108 124,-21 179-1,17-263-623,-1 0 0,0-1 0,-2 0 0,0 0 0,-15 31 0,17-42-103,0 0-1,0-1 0,-1 0 1,1 0-1,-1 0 0,-1 0 1,1-1-1,-1 0 0,0 0 1,0 0-1,-1-1 0,1 0 1,-1 0-1,0-1 0,0 0 0,0 0 1,-8 2-1,-20 1 39,0-1 0,0-2-1,0-2 1,-48-3 0,49 1-74,16 0-7,0 0 1,0-2-1,-21-4 0,32 5-24,1 0 0,0 0-1,0 0 1,0 0 0,0-1 0,0 0-1,0-1 1,1 1 0,-1-1-1,1 0 1,0 0 0,-5-6-1,8 8-69,1 0 0,-1 0 0,1-1 0,-1 1 0,1 0-1,0-1 1,0 1 0,0-1 0,0 1 0,0-1 0,1 0 0,-1 0 0,1 1-1,0-1 1,-1 0 0,1 1 0,0-1 0,1 0 0,-1 0 0,0 1-1,1-1 1,0 0 0,1-4 0,1 2-174,-1 0 0,1 0 0,0 1 0,0-1 0,1 1 0,-1 0 0,1 0 0,0 0 0,0 0 0,8-5 0,110-63-5654,-100 60 4323,65-37-7277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9.121"/>
    </inkml:context>
    <inkml:brush xml:id="br0">
      <inkml:brushProperty name="width" value="0.05" units="cm"/>
      <inkml:brushProperty name="height" value="0.05" units="cm"/>
      <inkml:brushProperty name="color" value="#E71224"/>
    </inkml:brush>
  </inkml:definitions>
  <inkml:trace contextRef="#ctx0" brushRef="#br0">155 93 10565,'0'0'6723,"-25"19"-6294,-4 4-186,-41 41 0,66-60-212,1 0 0,0 0 0,0 0 0,1 0 1,-1 0-1,1 1 0,0 0 0,0-1 0,0 1 0,1 0 0,0 0 0,0 0 1,0 0-1,0 0 0,1 0 0,0 0 0,0 0 0,0 0 0,2 6 0,-1 8 75,-1-14-86,-1-1-1,1 1 1,0-1-1,1 1 1,-1-1-1,1 0 1,0 1-1,0-1 1,1 0-1,-1 0 1,1 0 0,0 1-1,0-2 1,0 1-1,0 0 1,1 0-1,-1-1 1,1 1-1,0-1 1,0 0-1,1 0 1,-1 0-1,0 0 1,1-1-1,0 1 1,0-1-1,0 0 1,0 0-1,0 0 1,0-1-1,0 0 1,0 1-1,1-1 1,-1-1-1,0 1 1,1-1-1,4 1 1,5 0 33,0 0 0,0-1 1,0 0-1,0-1 0,0-1 0,-1 0 0,20-5 1,-25 4 6,1-1 1,-1 0 0,0 0-1,0 0 1,0-1-1,-1 0 1,0-1 0,0 0-1,0 0 1,0 0 0,-1-1-1,6-8 1,-6 5-10,0-1 1,0 1-1,-1-1 1,-1 0-1,0 0 1,0 0-1,-1-1 1,-1 1-1,0-1 1,0 1-1,-1-1 1,-1 0-1,0 0 1,0 0-1,-1 0 0,-3-12 1,2 18-58,1 0 1,-1 0-1,0 1 0,-1-1 1,1 1-1,-1-1 0,0 1 0,0 0 1,-1 0-1,0 0 0,1 1 1,-2-1-1,1 1 0,0 0 1,-1 0-1,0 1 0,0-1 1,-10-5-1,8 6-598,-1-1-1,1 1 1,0 1 0,-14-4 0,11 2-1962,8-4-2288,2-6-2053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9.538"/>
    </inkml:context>
    <inkml:brush xml:id="br0">
      <inkml:brushProperty name="width" value="0.05" units="cm"/>
      <inkml:brushProperty name="height" value="0.05" units="cm"/>
      <inkml:brushProperty name="color" value="#E71224"/>
    </inkml:brush>
  </inkml:definitions>
  <inkml:trace contextRef="#ctx0" brushRef="#br0">7 1 7924,'0'0'9476,"0"11"-8729,0 111 387,0-122-1131,0 0 0,0 0 0,0 0 0,0 1 0,0-1 0,0 0 0,0 0 0,0 0 0,0 0 0,0 0 0,1 0-1,-1 0 1,0 0 0,0 1 0,0-1 0,0 0 0,0 0 0,0 0 0,0 0 0,0 0 0,0 0 0,-1 0 0,1 0 0,0 0 0,0 1 0,0-1 0,0 0 0,0 0 0,0 0 0,0 0 0,0 0 0,0 0 0,0 0 0,0 0 0,0 0 0,0 0 0,0 0 0,0 1 0,0-1 0,-1 0 0,1 0 0,0 0 0,0 0 0,0 0 0,0 0 0,0 0 0,0 0 0,0 0-1,0 0 1,-1 0 0,1 0 0,0 0 0,0 0 0,0 0 0,0 0 0,0 0 0,0 0 0,0 0 0,0 0 0,0 0 0,-1 0 0,1 0 0,0 0 0,0 0 0,0 0 0,0 0 0,0-1 0,0 1 0,0 0 0,-4-11 45,4-36-3711,0 22-1198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9.927"/>
    </inkml:context>
    <inkml:brush xml:id="br0">
      <inkml:brushProperty name="width" value="0.05" units="cm"/>
      <inkml:brushProperty name="height" value="0.05" units="cm"/>
      <inkml:brushProperty name="color" value="#E71224"/>
    </inkml:brush>
  </inkml:definitions>
  <inkml:trace contextRef="#ctx0" brushRef="#br0">142 1 10949,'0'0'6085,"-1"40"-5185,1-15-729,-22 278 1264,-96 476 347,119-815-1551,-1 17-233,1 0 1,5-30 0,6 1 13,1 0 1,2 1-1,3 1 1,1 0-1,2 1 1,43-64 0,-60 103-18,0 1 0,0 0 0,1 1 1,-1-1-1,1 1 0,1-1 1,-1 2-1,0-1 0,1 1 0,0-1 1,-1 1-1,9-2 0,-11 4 6,1 0-1,-1 0 1,1 0-1,0 1 0,-1-1 1,1 1-1,0 0 1,0 0-1,-1 1 1,1-1-1,0 1 1,-1 0-1,1-1 0,0 2 1,-1-1-1,1 0 1,-1 1-1,0-1 1,0 1-1,1 0 1,-1 0-1,0 1 0,3 2 1,4 5 31,-1 1 1,0 0-1,0 1 0,-1 0 1,-1 0-1,0 1 0,8 21 1,0 4 31,14 58 0,-10 3-40,-13-64-59,17 59 0,-23-92-70,1 1 0,0-1 0,0 1 0,0-1 0,0 0-1,1 1 1,-1-1 0,1 0 0,-1 0 0,1 0 0,0 0 0,0 0-1,0-1 1,0 1 0,0 0 0,0-1 0,0 1 0,0-1-1,4 1 1,-2 0-508,0-1 1,0-1-1,1 1 0,-1-1 0,1 1 0,-1-1 1,1 0-1,-1-1 0,0 1 0,6-2 0,24-8-6019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40.326"/>
    </inkml:context>
    <inkml:brush xml:id="br0">
      <inkml:brushProperty name="width" value="0.05" units="cm"/>
      <inkml:brushProperty name="height" value="0.05" units="cm"/>
      <inkml:brushProperty name="color" value="#E71224"/>
    </inkml:brush>
  </inkml:definitions>
  <inkml:trace contextRef="#ctx0" brushRef="#br0">183 181 8500,'0'0'8156,"-28"27"-6852,28-27-1304,-112 116 1099,108-111-1025,-1-1 0,2 1 0,-1 0 0,0 0 0,1 0 0,0 1 0,0-1 0,1 1 0,-1-1 0,1 1 0,1 0 0,-1 0 0,1 0 0,0 0 1,0 0-1,0 1 0,1-1 0,0 0 0,1 0 0,1 10 0,0 6 127,-2-20-186,0 0 0,0-1 0,1 1-1,-1 0 1,1-1 0,-1 1 0,1-1 0,-1 1 0,1-1 0,0 1 0,0-1 0,0 0-1,0 1 1,0-1 0,0 0 0,0 0 0,0 0 0,0 0 0,1 1 0,-1-2 0,0 1 0,1 0-1,-1 0 1,1 0 0,-1-1 0,1 1 0,-1-1 0,1 1 0,0-1 0,2 1 0,5 0 24,0 0 1,1 0 0,0-1 0,10-1 0,-7 0-2,-9 1-20,0-1 0,-1 1 0,1-1 1,0 0-1,0 0 0,0 0 0,-1-1 0,1 1 1,0-1-1,-1 0 0,1 0 0,-1 0 0,0 0 1,5-5-1,-3 2 6,0-1 0,0 0 0,0 0-1,-1 0 1,0-1 0,7-14 0,-2-1 14,-2 0 0,0-1 0,7-44 0,-9 26-88,-4 29-281,0 0-1,1 0 0,6-22 1,-7 33 53,-1 1 0,1-1 0,-1 0 0,1 0 1,-1 1-1,1-1 0,-1 0 0,1 1 0,0-1 1,-1 0-1,1 1 0,0-1 0,-1 1 0,1-1 1,0 1-1,0 0 0,0-1 0,0 1 1,-1 0-1,1-1 0,0 1 0,0 0 0,0 0 1,0 0-1,0 0 0,0 0 0,-1 0 0,1 0 1,0 0-1,0 0 0,0 0 0,0 1 0,0-1 1,0 0-1,-1 1 0,1-1 0,0 0 1,0 1-1,0-1 0,-1 1 0,1-1 0,0 1 1,-1-1-1,1 1 0,0 0 0,-1-1 0,1 1 1,-1 0-1,1 0 0,-1-1 0,1 1 1,-1 0-1,0 0 0,1 0 0,-1 0 0,0 1 1,14 37-2877,-3 3 6187,-2-7 4248,-9-34-7154,0-1-1,0 0 1,0 1-1,0-1 1,0 0 0,0 0-1,0 1 1,0-1-1,0 0 1,0 1-1,0-1 1,1 0-1,-1 0 1,0 1-1,0-1 1,0 0 0,1 0-1,-1 1 1,0-1-1,0 0 1,1 0-1,-1 0 1,0 1-1,0-1 1,1 0 0,-1 0-1,0 0 1,1 0-1,-1 0 1,0 0-1,1 0 1,-1 1-1,0-1 1,0 0 0,1 0-1,-1 0 1,0 0-1,1-1 1,12-8 1081,8-20-880,-2-1-109,1 2 0,1 0 0,1 1 0,2 1-1,0 1 1,2 1 0,30-22 0,-47 41-143,0-1 1,1 1-1,-1 1 1,1 0-1,0 0 1,19-4 0,-25 7-48,0 0 0,0 0 0,0 1 0,1-1 0,-1 1 0,0 0 0,0 0 0,0 1 1,0-1-1,0 1 0,0 0 0,0 0 0,0 0 0,-1 1 0,1-1 0,0 1 1,-1 0-1,1 0 0,-1 0 0,1 1 0,2 2 0,0 3 12,0-1 1,-1 1-1,0 0 0,0 0 1,-1 0-1,0 1 0,-1 0 1,0 0-1,4 17 0,-1 1 23,-2 2 1,1 29-1,-2 205-462,-13-154-5543,6-67-4579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55.783"/>
    </inkml:context>
    <inkml:brush xml:id="br0">
      <inkml:brushProperty name="width" value="0.05" units="cm"/>
      <inkml:brushProperty name="height" value="0.05" units="cm"/>
      <inkml:brushProperty name="color" value="#E71224"/>
    </inkml:brush>
  </inkml:definitions>
  <inkml:trace contextRef="#ctx0" brushRef="#br0">1 1601 8388,'0'0'3447,"3"3"-3066,3 4-140,0-1 1,0 1-1,-1 1 0,0-1 0,-1 1 1,7 14-1,22 60 523,-13-30-277,-15-39-397,4 8 124,0-1 1,18 28-1,-24-43-185,0 0 0,0-1 0,1 1 0,0-1 0,-1 0 0,2 0 0,-1 0-1,0-1 1,1 0 0,0 0 0,-1 0 0,1 0 0,0 0 0,1-1 0,5 2-1,-2-2 13,0-1-1,0 0 1,0-1-1,0 1 0,0-2 1,0 1-1,-1-1 1,1-1-1,0 1 0,0-2 1,-1 1-1,1-1 1,-1 0-1,0-1 0,11-6 1,10-8 118,-1-1-1,46-42 1,-30 25-68,572-444 413,-5 5-435,-34-32-49,-535 467-12,8-8 13,-1-2-1,47-63 0,-92 108-17,0 0 1,0 0-1,-1-1 1,0 1-1,0-1 1,0 0-1,0 0 1,-1 0-1,0 0 1,0 0-1,-1 0 1,2-11-1,-3 17-3,0 0 0,0-1-1,0 1 1,0 0-1,0 0 1,0-1 0,0 1-1,-1 0 1,1 0 0,0-1-1,0 1 1,0 0-1,0 0 1,0-1 0,0 1-1,0 0 1,-1 0-1,1 0 1,0-1 0,0 1-1,0 0 1,-1 0 0,1 0-1,0-1 1,0 1-1,-1 0 1,1 0 0,0 0-1,0 0 1,-1 0-1,1 0 1,0 0 0,0 0-1,-1 0 1,1-1 0,-14 4-101,-15 12-478,-21 29-1526,-13 16-1572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58.535"/>
    </inkml:context>
    <inkml:brush xml:id="br0">
      <inkml:brushProperty name="width" value="0.05" units="cm"/>
      <inkml:brushProperty name="height" value="0.05" units="cm"/>
      <inkml:brushProperty name="color" value="#E71224"/>
    </inkml:brush>
  </inkml:definitions>
  <inkml:trace contextRef="#ctx0" brushRef="#br0">618 29 2257,'0'0'990,"-38"1"-243,-127 6-59,-92-1 1169,105-5 2713,146-1-4330,176 11-152,1485-38 562,-1507 22-683,2638-18-40,-1421 70-961,-225-4-546,565-32-3732,-1311-12 5851,-355 1-472,-32-3-166,-7 0-461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59.786"/>
    </inkml:context>
    <inkml:brush xml:id="br0">
      <inkml:brushProperty name="width" value="0.05" units="cm"/>
      <inkml:brushProperty name="height" value="0.05" units="cm"/>
      <inkml:brushProperty name="color" value="#E71224"/>
    </inkml:brush>
  </inkml:definitions>
  <inkml:trace contextRef="#ctx0" brushRef="#br0">1 459 7283,'0'0'590,"35"-7"-43,113-19 427,951-105 4484,-756 98-5242,-333 32-211,1401-133 250,5 41-232,191 60-60,-1590 34-44,-15 2-40,-9 2-91,-14 4-19,-1-2-1,-1-1 1,1-1-1,-1-1 1,-44 3-1,40-4-89,-78 6-1466,-14-3-1228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2.160"/>
    </inkml:context>
    <inkml:brush xml:id="br0">
      <inkml:brushProperty name="width" value="0.05" units="cm"/>
      <inkml:brushProperty name="height" value="0.05" units="cm"/>
      <inkml:brushProperty name="color" value="#E71224"/>
    </inkml:brush>
  </inkml:definitions>
  <inkml:trace contextRef="#ctx0" brushRef="#br0">1 366 8868,'16'-31'656,"-2"2"-440,-3 4 1,1 0 0,1 1 1,1 1-1,2 0 0,0 1 1,31-32-1,-31 39 118,1 0 0,1 1-1,28-17 1,-38 26-253,1 0 0,0 1 0,0 0 0,0 0 0,0 1 0,1 0 0,-1 1 0,1 0 0,19-1-1,-28 3-79,0 0 0,0 0 0,0 1 0,0-1 0,0 0-1,0 1 1,0-1 0,0 0 0,0 1 0,-1-1-1,1 1 1,0 0 0,0-1 0,0 1 0,0 0-1,-1-1 1,1 1 0,0 0 0,-1 0 0,1 0-1,-1-1 1,1 1 0,-1 0 0,1 0 0,-1 0-1,1 0 1,-1 0 0,0 0 0,0 0 0,1 0-1,-1 0 1,0 0 0,0 0 0,0 0 0,0 0 0,-1 2-1,1 4 32,0-1-1,-1 1 1,0-1-1,-3 13 1,-1-8-8,0 0 0,0-1 0,-1 1 0,-1-1 0,1-1 0,-1 1 0,-1-1 0,0 0 0,0-1 0,-1 0 0,-13 10 0,-13 8 39,-66 36-1,97-59-60,-6 2 15,-1 1 0,1 0 0,1 1 0,-14 12 1,20-15-15,0-1 0,0 1 1,0 0-1,1 0 1,-1 0-1,1 0 0,0 0 1,1 0-1,-1 1 1,1-1-1,0 1 1,0-1-1,0 1 0,0 8 1,-1 4 51,1 0-1,1 0 1,1 0 0,0 0 0,1 0 0,1-1-1,1 1 1,0 0 0,1-1 0,1 0 0,8 15-1,19 36 153,4-1 0,2-2-1,3-2 1,3-1 0,53 54-1,-92-109-443,0 0 0,1 0 0,-1 0 0,1-1 0,0 0 0,0 0 0,1-1 0,-1 0 0,1-1 0,0 1 0,0-1 0,1-1 0,-1 1 0,0-1 0,1-1 0,-1 0 0,1 0 0,11-1 0,21 0-2371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22.855"/>
    </inkml:context>
    <inkml:brush xml:id="br0">
      <inkml:brushProperty name="width" value="0.05" units="cm"/>
      <inkml:brushProperty name="height" value="0.05" units="cm"/>
      <inkml:brushProperty name="color" value="#E71224"/>
    </inkml:brush>
  </inkml:definitions>
  <inkml:trace contextRef="#ctx0" brushRef="#br0">37 889 6787,'0'0'5218,"14"-29"-5092,40-91-62,-50 111-14,0 0-1,0 0 1,-1-1-1,0 1 1,-1-1 0,0 0-1,-1 0 1,0 0-1,-1 0 1,1 1 0,-3-13-1,1-12 244,1 21-253,0 1-1,-1 0 0,-1-1 0,0 1 0,-4-14 1,5 23 44,0 0-1,0 0 1,0 0 0,-1 0 0,1 0 0,-1 0 0,0 0 0,0 0-1,0 0 1,0 1 0,0-1 0,-1 1 0,1 0 0,-1 0 0,0-1-1,0 2 1,1-1 0,-1 0 0,0 1 0,0-1 0,-1 1-1,1 0 1,0 0 0,-4-1 0,6 2-38,0 0 0,0 0-1,-1 0 1,1 0 0,0 0 0,0 0-1,0 1 1,0-1 0,0 0 0,0 1-1,0-1 1,0 1 0,0-1 0,0 1-1,0-1 1,0 1 0,0 0 0,0-1-1,0 1 1,0 0 0,1 0 0,-1-1-1,0 1 1,0 0 0,1 0 0,-1 0-1,1 0 1,-1 0 0,1 0 0,-1 2-1,-10 38-70,10-34 97,-6 39-15,3 1 1,1 0 0,2-1-1,7 53 1,-6-91-47,1 0 0,1 0-1,-1 0 1,1 0 0,0-1 0,1 1 0,0 0-1,0-1 1,1 0 0,0 0 0,9 13 0,-10-16-85,0-1 0,1 0 0,-1 1 1,1-1-1,0 0 0,0-1 0,0 1 1,1-1-1,-1 0 0,0 0 0,1 0 0,0 0 1,-1-1-1,1 0 0,0 0 0,-1 0 1,1 0-1,0-1 0,0 0 0,9-1 1,-10 1-92,0-1 1,-1 1 0,1-1 0,-1 0 0,1-1-1,-1 1 1,0 0 0,1-1 0,-1 0 0,0 0 0,0 0-1,0 0 1,0 0 0,5-6 0,-3 2-126,0 0 0,-1 0 0,1-1 1,-1 0-1,0 0 0,4-12 0,-1 0-70,-2 1 0,0-1 0,-1 0 1,3-39-1,-6-45 1400,-1 101 185,2 4-161,1 4-1020,1 0-1,-1-1 1,1 0-1,1 0 1,-1 0-1,1 0 1,0-1-1,0 0 1,0 0-1,0 0 1,1 0-1,-1-1 1,1 0-1,0 0 0,0-1 1,0 0-1,0 0 1,1 0-1,6 1 1,-3-2-38,0 0 1,-1 0-1,1-1 1,0 0 0,0-1-1,0 0 1,-1 0-1,1-1 1,0 0-1,-1-1 1,0 0-1,1-1 1,-1 0-1,-1 0 1,1-1-1,-1 0 1,12-9-1,-2 0-6,-1 0 0,0-1 0,-2-1 0,0 0 0,0-1 0,-2-1 0,0 0 0,-1-1 0,-1 0 0,0-1 0,-2 0 0,-1-1 0,0 0 0,-1 0 0,-1 0 0,-2-1 0,4-30 0,-4-11 70,-8-96-1,3 150 49,1 7-35,0-1 0,0 0 1,0 0-1,0 1 0,-1-1 1,1 0-1,-1 1 0,0-1 1,0 1-1,0-1 1,0 1-1,0-1 0,-1 1 1,1 0-1,-3-3 0,1 4 373,0 11-119,-2 53-154,4 102 0,3-62-114,2 43 41,7 0 0,38 193 0,45 99 120,-3-13-193,-71-317-40,-6 1 0,-4 0-1,-7 182 1,-4-276-1,0 0 0,-1-1 0,-1 1 0,0-1 0,-1 0 0,0 1 0,-11 22 0,13-33-6,-1 0-1,0 1 0,1-1 0,-1 0 0,-1 0 1,1-1-1,0 1 0,-1-1 0,0 1 0,0-1 1,0 0-1,0-1 0,0 1 0,-1-1 0,1 0 1,-1 0-1,0 0 0,1 0 0,-1-1 0,0 0 1,0 0-1,0 0 0,0-1 0,0 0 1,-6 0-1,8 0 9,-1 0 1,1 0 0,0-1 0,-1 1-1,1-1 1,0 0 0,-1 0-1,1 0 1,0-1 0,0 1-1,0-1 1,0 0 0,0 0 0,0 0-1,0 0 1,1 0 0,-4-3-1,0-4 2,-1 0 0,1 0 0,0 0 0,-6-16 0,-10-24 4,2-2 0,2 0 0,2-1 1,3 0-1,-8-64 0,9 9 273,3-183 0,10 269-259,1 0 0,1 0 0,0 0 1,2 0-1,1 0 0,0 1 0,2 0 1,0 0-1,1 1 0,1 0 0,1 1 1,0 0-1,1 1 0,1 0 0,1 0 1,29-26-1,-19 23-178,0 1 0,2 1 0,0 1 0,1 1 0,0 1 0,1 2 1,1 0-1,0 2 0,1 2 0,60-12 0,-56 12-2110,2-2-1650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22-11-2024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14947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52923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818654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767466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2595638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65086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865190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508252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41125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32985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2351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B1844F-D419-4633-8DE7-956737EAB2AB}"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41517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1844F-D419-4633-8DE7-956737EAB2AB}" type="datetimeFigureOut">
              <a:rPr lang="en-IN" smtClean="0"/>
              <a:t>22-11-2024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187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B1844F-D419-4633-8DE7-956737EAB2AB}" type="datetimeFigureOut">
              <a:rPr lang="en-IN" smtClean="0"/>
              <a:t>22-11-2024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6238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1844F-D419-4633-8DE7-956737EAB2AB}" type="datetimeFigureOut">
              <a:rPr lang="en-IN" smtClean="0"/>
              <a:t>22-11-2024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69698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5899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37923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B1844F-D419-4633-8DE7-956737EAB2AB}" type="datetimeFigureOut">
              <a:rPr lang="en-IN" smtClean="0"/>
              <a:t>22-11-2024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105870-ACA4-407E-AB02-94F775311B56}" type="slidenum">
              <a:rPr lang="en-IN" smtClean="0"/>
              <a:t>‹#›</a:t>
            </a:fld>
            <a:endParaRPr lang="en-IN"/>
          </a:p>
        </p:txBody>
      </p:sp>
    </p:spTree>
    <p:extLst>
      <p:ext uri="{BB962C8B-B14F-4D97-AF65-F5344CB8AC3E}">
        <p14:creationId xmlns:p14="http://schemas.microsoft.com/office/powerpoint/2010/main" val="33044232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7.png"/><Relationship Id="rId42" Type="http://schemas.openxmlformats.org/officeDocument/2006/relationships/customXml" Target="../ink/ink21.xml"/><Relationship Id="rId47" Type="http://schemas.openxmlformats.org/officeDocument/2006/relationships/image" Target="../media/image40.png"/><Relationship Id="rId63" Type="http://schemas.openxmlformats.org/officeDocument/2006/relationships/image" Target="../media/image48.png"/><Relationship Id="rId68" Type="http://schemas.openxmlformats.org/officeDocument/2006/relationships/customXml" Target="../ink/ink34.xml"/><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31.png"/><Relationship Id="rId11" Type="http://schemas.openxmlformats.org/officeDocument/2006/relationships/image" Target="../media/image22.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35.png"/><Relationship Id="rId40" Type="http://schemas.openxmlformats.org/officeDocument/2006/relationships/customXml" Target="../ink/ink20.xml"/><Relationship Id="rId45" Type="http://schemas.openxmlformats.org/officeDocument/2006/relationships/image" Target="../media/image39.png"/><Relationship Id="rId53" Type="http://schemas.openxmlformats.org/officeDocument/2006/relationships/image" Target="../media/image43.png"/><Relationship Id="rId58" Type="http://schemas.openxmlformats.org/officeDocument/2006/relationships/customXml" Target="../ink/ink29.xml"/><Relationship Id="rId66" Type="http://schemas.openxmlformats.org/officeDocument/2006/relationships/customXml" Target="../ink/ink33.xml"/><Relationship Id="rId74" Type="http://schemas.openxmlformats.org/officeDocument/2006/relationships/customXml" Target="../ink/ink37.xml"/><Relationship Id="rId5" Type="http://schemas.openxmlformats.org/officeDocument/2006/relationships/image" Target="../media/image19.png"/><Relationship Id="rId61" Type="http://schemas.openxmlformats.org/officeDocument/2006/relationships/image" Target="../media/image47.png"/><Relationship Id="rId19" Type="http://schemas.openxmlformats.org/officeDocument/2006/relationships/image" Target="../media/image26.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30.png"/><Relationship Id="rId30" Type="http://schemas.openxmlformats.org/officeDocument/2006/relationships/customXml" Target="../ink/ink15.xml"/><Relationship Id="rId35" Type="http://schemas.openxmlformats.org/officeDocument/2006/relationships/image" Target="../media/image34.png"/><Relationship Id="rId43" Type="http://schemas.openxmlformats.org/officeDocument/2006/relationships/image" Target="../media/image38.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51.png"/><Relationship Id="rId8" Type="http://schemas.openxmlformats.org/officeDocument/2006/relationships/customXml" Target="../ink/ink4.xml"/><Relationship Id="rId51" Type="http://schemas.openxmlformats.org/officeDocument/2006/relationships/image" Target="../media/image42.png"/><Relationship Id="rId72" Type="http://schemas.openxmlformats.org/officeDocument/2006/relationships/customXml" Target="../ink/ink36.xml"/><Relationship Id="rId3" Type="http://schemas.openxmlformats.org/officeDocument/2006/relationships/image" Target="../media/image18.png"/><Relationship Id="rId12" Type="http://schemas.openxmlformats.org/officeDocument/2006/relationships/customXml" Target="../ink/ink6.xml"/><Relationship Id="rId17" Type="http://schemas.openxmlformats.org/officeDocument/2006/relationships/image" Target="../media/image25.png"/><Relationship Id="rId25" Type="http://schemas.openxmlformats.org/officeDocument/2006/relationships/image" Target="../media/image29.png"/><Relationship Id="rId33" Type="http://schemas.openxmlformats.org/officeDocument/2006/relationships/image" Target="../media/image33.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6.png"/><Relationship Id="rId67" Type="http://schemas.openxmlformats.org/officeDocument/2006/relationships/image" Target="../media/image50.png"/><Relationship Id="rId20" Type="http://schemas.openxmlformats.org/officeDocument/2006/relationships/customXml" Target="../ink/ink10.xml"/><Relationship Id="rId41" Type="http://schemas.openxmlformats.org/officeDocument/2006/relationships/image" Target="../media/image37.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4.png"/><Relationship Id="rId23" Type="http://schemas.openxmlformats.org/officeDocument/2006/relationships/image" Target="../media/image28.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41.png"/><Relationship Id="rId57" Type="http://schemas.openxmlformats.org/officeDocument/2006/relationships/image" Target="../media/image45.png"/><Relationship Id="rId10" Type="http://schemas.openxmlformats.org/officeDocument/2006/relationships/customXml" Target="../ink/ink5.xml"/><Relationship Id="rId31" Type="http://schemas.openxmlformats.org/officeDocument/2006/relationships/image" Target="../media/image32.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9.png"/><Relationship Id="rId73" Type="http://schemas.openxmlformats.org/officeDocument/2006/relationships/image" Target="../media/image53.png"/><Relationship Id="rId4" Type="http://schemas.openxmlformats.org/officeDocument/2006/relationships/customXml" Target="../ink/ink2.xml"/><Relationship Id="rId9" Type="http://schemas.openxmlformats.org/officeDocument/2006/relationships/image" Target="../media/image21.png"/><Relationship Id="rId13" Type="http://schemas.openxmlformats.org/officeDocument/2006/relationships/image" Target="../media/image23.png"/><Relationship Id="rId18" Type="http://schemas.openxmlformats.org/officeDocument/2006/relationships/customXml" Target="../ink/ink9.xml"/><Relationship Id="rId39" Type="http://schemas.openxmlformats.org/officeDocument/2006/relationships/image" Target="../media/image36.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4.png"/><Relationship Id="rId7" Type="http://schemas.openxmlformats.org/officeDocument/2006/relationships/image" Target="../media/image20.png"/><Relationship Id="rId71" Type="http://schemas.openxmlformats.org/officeDocument/2006/relationships/image" Target="../media/image5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7.png"/><Relationship Id="rId12" Type="http://schemas.openxmlformats.org/officeDocument/2006/relationships/customXml" Target="../ink/ink43.xml"/><Relationship Id="rId2" Type="http://schemas.openxmlformats.org/officeDocument/2006/relationships/customXml" Target="../ink/ink38.xml"/><Relationship Id="rId1" Type="http://schemas.openxmlformats.org/officeDocument/2006/relationships/slideLayout" Target="../slideLayouts/slideLayout2.xml"/><Relationship Id="rId6" Type="http://schemas.openxmlformats.org/officeDocument/2006/relationships/customXml" Target="../ink/ink40.xml"/><Relationship Id="rId11" Type="http://schemas.openxmlformats.org/officeDocument/2006/relationships/image" Target="../media/image59.png"/><Relationship Id="rId5" Type="http://schemas.openxmlformats.org/officeDocument/2006/relationships/image" Target="../media/image56.png"/><Relationship Id="rId10" Type="http://schemas.openxmlformats.org/officeDocument/2006/relationships/customXml" Target="../ink/ink42.xml"/><Relationship Id="rId4" Type="http://schemas.openxmlformats.org/officeDocument/2006/relationships/customXml" Target="../ink/ink39.xml"/><Relationship Id="rId9" Type="http://schemas.openxmlformats.org/officeDocument/2006/relationships/image" Target="../media/image58.png"/></Relationships>
</file>

<file path=ppt/slides/_rels/slide39.xml.rels><?xml version="1.0" encoding="UTF-8" standalone="yes"?>
<Relationships xmlns="http://schemas.openxmlformats.org/package/2006/relationships"><Relationship Id="rId8" Type="http://schemas.openxmlformats.org/officeDocument/2006/relationships/customXml" Target="../ink/ink47.xml"/><Relationship Id="rId13" Type="http://schemas.openxmlformats.org/officeDocument/2006/relationships/image" Target="../media/image66.png"/><Relationship Id="rId18" Type="http://schemas.openxmlformats.org/officeDocument/2006/relationships/customXml" Target="../ink/ink52.xml"/><Relationship Id="rId3" Type="http://schemas.openxmlformats.org/officeDocument/2006/relationships/image" Target="../media/image61.png"/><Relationship Id="rId7" Type="http://schemas.openxmlformats.org/officeDocument/2006/relationships/image" Target="../media/image63.png"/><Relationship Id="rId12" Type="http://schemas.openxmlformats.org/officeDocument/2006/relationships/customXml" Target="../ink/ink49.xml"/><Relationship Id="rId17" Type="http://schemas.openxmlformats.org/officeDocument/2006/relationships/image" Target="../media/image68.png"/><Relationship Id="rId2" Type="http://schemas.openxmlformats.org/officeDocument/2006/relationships/customXml" Target="../ink/ink44.xml"/><Relationship Id="rId16" Type="http://schemas.openxmlformats.org/officeDocument/2006/relationships/customXml" Target="../ink/ink51.xml"/><Relationship Id="rId1" Type="http://schemas.openxmlformats.org/officeDocument/2006/relationships/slideLayout" Target="../slideLayouts/slideLayout2.xml"/><Relationship Id="rId6" Type="http://schemas.openxmlformats.org/officeDocument/2006/relationships/customXml" Target="../ink/ink46.xml"/><Relationship Id="rId11" Type="http://schemas.openxmlformats.org/officeDocument/2006/relationships/image" Target="../media/image65.png"/><Relationship Id="rId5" Type="http://schemas.openxmlformats.org/officeDocument/2006/relationships/image" Target="../media/image62.png"/><Relationship Id="rId15" Type="http://schemas.openxmlformats.org/officeDocument/2006/relationships/image" Target="../media/image67.png"/><Relationship Id="rId10" Type="http://schemas.openxmlformats.org/officeDocument/2006/relationships/customXml" Target="../ink/ink48.xml"/><Relationship Id="rId19" Type="http://schemas.openxmlformats.org/officeDocument/2006/relationships/image" Target="../media/image69.png"/><Relationship Id="rId4" Type="http://schemas.openxmlformats.org/officeDocument/2006/relationships/customXml" Target="../ink/ink45.xml"/><Relationship Id="rId9" Type="http://schemas.openxmlformats.org/officeDocument/2006/relationships/image" Target="../media/image64.png"/><Relationship Id="rId14" Type="http://schemas.openxmlformats.org/officeDocument/2006/relationships/customXml" Target="../ink/ink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image" Target="../media/image75.png"/><Relationship Id="rId18" Type="http://schemas.openxmlformats.org/officeDocument/2006/relationships/customXml" Target="../ink/ink61.xml"/><Relationship Id="rId26" Type="http://schemas.openxmlformats.org/officeDocument/2006/relationships/customXml" Target="../ink/ink65.xml"/><Relationship Id="rId39" Type="http://schemas.openxmlformats.org/officeDocument/2006/relationships/image" Target="../media/image88.png"/><Relationship Id="rId21" Type="http://schemas.openxmlformats.org/officeDocument/2006/relationships/image" Target="../media/image79.png"/><Relationship Id="rId34" Type="http://schemas.openxmlformats.org/officeDocument/2006/relationships/customXml" Target="../ink/ink69.xml"/><Relationship Id="rId42" Type="http://schemas.openxmlformats.org/officeDocument/2006/relationships/customXml" Target="../ink/ink73.xml"/><Relationship Id="rId47" Type="http://schemas.openxmlformats.org/officeDocument/2006/relationships/image" Target="../media/image92.png"/><Relationship Id="rId7" Type="http://schemas.openxmlformats.org/officeDocument/2006/relationships/image" Target="../media/image72.png"/><Relationship Id="rId2" Type="http://schemas.openxmlformats.org/officeDocument/2006/relationships/customXml" Target="../ink/ink53.xml"/><Relationship Id="rId16" Type="http://schemas.openxmlformats.org/officeDocument/2006/relationships/customXml" Target="../ink/ink60.xml"/><Relationship Id="rId29" Type="http://schemas.openxmlformats.org/officeDocument/2006/relationships/image" Target="../media/image83.png"/><Relationship Id="rId11" Type="http://schemas.openxmlformats.org/officeDocument/2006/relationships/image" Target="../media/image74.png"/><Relationship Id="rId24" Type="http://schemas.openxmlformats.org/officeDocument/2006/relationships/customXml" Target="../ink/ink64.xml"/><Relationship Id="rId32" Type="http://schemas.openxmlformats.org/officeDocument/2006/relationships/customXml" Target="../ink/ink68.xml"/><Relationship Id="rId37" Type="http://schemas.openxmlformats.org/officeDocument/2006/relationships/image" Target="../media/image87.png"/><Relationship Id="rId40" Type="http://schemas.openxmlformats.org/officeDocument/2006/relationships/customXml" Target="../ink/ink72.xml"/><Relationship Id="rId45" Type="http://schemas.openxmlformats.org/officeDocument/2006/relationships/image" Target="../media/image91.png"/><Relationship Id="rId5" Type="http://schemas.openxmlformats.org/officeDocument/2006/relationships/image" Target="../media/image71.png"/><Relationship Id="rId15" Type="http://schemas.openxmlformats.org/officeDocument/2006/relationships/image" Target="../media/image76.png"/><Relationship Id="rId23" Type="http://schemas.openxmlformats.org/officeDocument/2006/relationships/image" Target="../media/image80.png"/><Relationship Id="rId28" Type="http://schemas.openxmlformats.org/officeDocument/2006/relationships/customXml" Target="../ink/ink66.xml"/><Relationship Id="rId36" Type="http://schemas.openxmlformats.org/officeDocument/2006/relationships/customXml" Target="../ink/ink70.xml"/><Relationship Id="rId49" Type="http://schemas.openxmlformats.org/officeDocument/2006/relationships/image" Target="../media/image93.png"/><Relationship Id="rId10" Type="http://schemas.openxmlformats.org/officeDocument/2006/relationships/customXml" Target="../ink/ink57.xml"/><Relationship Id="rId19" Type="http://schemas.openxmlformats.org/officeDocument/2006/relationships/image" Target="../media/image78.png"/><Relationship Id="rId31" Type="http://schemas.openxmlformats.org/officeDocument/2006/relationships/image" Target="../media/image84.png"/><Relationship Id="rId44" Type="http://schemas.openxmlformats.org/officeDocument/2006/relationships/customXml" Target="../ink/ink74.xml"/><Relationship Id="rId4" Type="http://schemas.openxmlformats.org/officeDocument/2006/relationships/customXml" Target="../ink/ink54.xml"/><Relationship Id="rId9" Type="http://schemas.openxmlformats.org/officeDocument/2006/relationships/image" Target="../media/image73.png"/><Relationship Id="rId14" Type="http://schemas.openxmlformats.org/officeDocument/2006/relationships/customXml" Target="../ink/ink59.xml"/><Relationship Id="rId22" Type="http://schemas.openxmlformats.org/officeDocument/2006/relationships/customXml" Target="../ink/ink63.xml"/><Relationship Id="rId27" Type="http://schemas.openxmlformats.org/officeDocument/2006/relationships/image" Target="../media/image82.png"/><Relationship Id="rId30" Type="http://schemas.openxmlformats.org/officeDocument/2006/relationships/customXml" Target="../ink/ink67.xml"/><Relationship Id="rId35" Type="http://schemas.openxmlformats.org/officeDocument/2006/relationships/image" Target="../media/image86.png"/><Relationship Id="rId43" Type="http://schemas.openxmlformats.org/officeDocument/2006/relationships/image" Target="../media/image90.png"/><Relationship Id="rId48" Type="http://schemas.openxmlformats.org/officeDocument/2006/relationships/customXml" Target="../ink/ink76.xml"/><Relationship Id="rId8" Type="http://schemas.openxmlformats.org/officeDocument/2006/relationships/customXml" Target="../ink/ink56.xml"/><Relationship Id="rId3" Type="http://schemas.openxmlformats.org/officeDocument/2006/relationships/image" Target="../media/image70.png"/><Relationship Id="rId12" Type="http://schemas.openxmlformats.org/officeDocument/2006/relationships/customXml" Target="../ink/ink58.xml"/><Relationship Id="rId17" Type="http://schemas.openxmlformats.org/officeDocument/2006/relationships/image" Target="../media/image77.png"/><Relationship Id="rId25" Type="http://schemas.openxmlformats.org/officeDocument/2006/relationships/image" Target="../media/image81.png"/><Relationship Id="rId33" Type="http://schemas.openxmlformats.org/officeDocument/2006/relationships/image" Target="../media/image85.png"/><Relationship Id="rId38" Type="http://schemas.openxmlformats.org/officeDocument/2006/relationships/customXml" Target="../ink/ink71.xml"/><Relationship Id="rId46" Type="http://schemas.openxmlformats.org/officeDocument/2006/relationships/customXml" Target="../ink/ink75.xml"/><Relationship Id="rId20" Type="http://schemas.openxmlformats.org/officeDocument/2006/relationships/customXml" Target="../ink/ink62.xml"/><Relationship Id="rId41"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customXml" Target="../ink/ink55.xml"/></Relationships>
</file>

<file path=ppt/slides/_rels/slide41.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6.png"/><Relationship Id="rId2" Type="http://schemas.openxmlformats.org/officeDocument/2006/relationships/customXml" Target="../ink/ink77.xml"/><Relationship Id="rId1" Type="http://schemas.openxmlformats.org/officeDocument/2006/relationships/slideLayout" Target="../slideLayouts/slideLayout2.xml"/><Relationship Id="rId6" Type="http://schemas.openxmlformats.org/officeDocument/2006/relationships/customXml" Target="../ink/ink79.xml"/><Relationship Id="rId5" Type="http://schemas.openxmlformats.org/officeDocument/2006/relationships/image" Target="../media/image95.png"/><Relationship Id="rId4" Type="http://schemas.openxmlformats.org/officeDocument/2006/relationships/customXml" Target="../ink/ink78.xml"/></Relationships>
</file>

<file path=ppt/slides/_rels/slide4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rest-assured.i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30BC-FA71-1D5E-478F-862F41D073EC}"/>
              </a:ext>
            </a:extLst>
          </p:cNvPr>
          <p:cNvSpPr>
            <a:spLocks noGrp="1"/>
          </p:cNvSpPr>
          <p:nvPr>
            <p:ph type="ctrTitle"/>
          </p:nvPr>
        </p:nvSpPr>
        <p:spPr/>
        <p:txBody>
          <a:bodyPr/>
          <a:lstStyle/>
          <a:p>
            <a:r>
              <a:rPr lang="en-IN" dirty="0">
                <a:latin typeface="Century Schoolbook" panose="02040604050505020304" pitchFamily="18" charset="0"/>
              </a:rPr>
              <a:t>API Testing</a:t>
            </a:r>
          </a:p>
        </p:txBody>
      </p:sp>
      <p:sp>
        <p:nvSpPr>
          <p:cNvPr id="3" name="Subtitle 2">
            <a:extLst>
              <a:ext uri="{FF2B5EF4-FFF2-40B4-BE49-F238E27FC236}">
                <a16:creationId xmlns:a16="http://schemas.microsoft.com/office/drawing/2014/main" id="{897A974F-9BEF-CA68-6189-B78929D91FE8}"/>
              </a:ext>
            </a:extLst>
          </p:cNvPr>
          <p:cNvSpPr>
            <a:spLocks noGrp="1"/>
          </p:cNvSpPr>
          <p:nvPr>
            <p:ph type="subTitle" idx="1"/>
          </p:nvPr>
        </p:nvSpPr>
        <p:spPr/>
        <p:txBody>
          <a:bodyPr/>
          <a:lstStyle/>
          <a:p>
            <a:r>
              <a:rPr lang="en-IN" dirty="0"/>
              <a:t>-Priyanka Nigade</a:t>
            </a:r>
          </a:p>
        </p:txBody>
      </p:sp>
    </p:spTree>
    <p:extLst>
      <p:ext uri="{BB962C8B-B14F-4D97-AF65-F5344CB8AC3E}">
        <p14:creationId xmlns:p14="http://schemas.microsoft.com/office/powerpoint/2010/main" val="3052727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8AAD-416D-4392-1C7F-BE9E3D4DB227}"/>
              </a:ext>
            </a:extLst>
          </p:cNvPr>
          <p:cNvSpPr>
            <a:spLocks noGrp="1"/>
          </p:cNvSpPr>
          <p:nvPr>
            <p:ph type="title"/>
          </p:nvPr>
        </p:nvSpPr>
        <p:spPr>
          <a:xfrm>
            <a:off x="1276921" y="101338"/>
            <a:ext cx="10018713" cy="1752599"/>
          </a:xfrm>
        </p:spPr>
        <p:txBody>
          <a:bodyPr/>
          <a:lstStyle/>
          <a:p>
            <a:r>
              <a:rPr lang="en-IN" b="1" dirty="0">
                <a:latin typeface="Century Schoolbook" panose="02040604050505020304" pitchFamily="18" charset="0"/>
              </a:rPr>
              <a:t>API Server</a:t>
            </a:r>
          </a:p>
        </p:txBody>
      </p:sp>
      <p:sp>
        <p:nvSpPr>
          <p:cNvPr id="3" name="Content Placeholder 2">
            <a:extLst>
              <a:ext uri="{FF2B5EF4-FFF2-40B4-BE49-F238E27FC236}">
                <a16:creationId xmlns:a16="http://schemas.microsoft.com/office/drawing/2014/main" id="{50EC16FB-6335-C802-BD6F-8B8D83438FCF}"/>
              </a:ext>
            </a:extLst>
          </p:cNvPr>
          <p:cNvSpPr>
            <a:spLocks noGrp="1"/>
          </p:cNvSpPr>
          <p:nvPr>
            <p:ph idx="1"/>
          </p:nvPr>
        </p:nvSpPr>
        <p:spPr>
          <a:xfrm>
            <a:off x="1418322" y="1064442"/>
            <a:ext cx="10018713" cy="3124201"/>
          </a:xfrm>
        </p:spPr>
        <p:txBody>
          <a:bodyPr/>
          <a:lstStyle/>
          <a:p>
            <a:pPr algn="just"/>
            <a:r>
              <a:rPr lang="en-US" dirty="0">
                <a:latin typeface="Arial" panose="020B0604020202020204" pitchFamily="34" charset="0"/>
                <a:cs typeface="Arial" panose="020B0604020202020204" pitchFamily="34" charset="0"/>
              </a:rPr>
              <a:t>The API client sends the request to the API server, which is responsible for handling authentication, validating input data, and retrieving or manipulating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23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5C10-3A6F-9E36-3B25-DD23042D0E9D}"/>
              </a:ext>
            </a:extLst>
          </p:cNvPr>
          <p:cNvSpPr>
            <a:spLocks noGrp="1"/>
          </p:cNvSpPr>
          <p:nvPr>
            <p:ph type="title"/>
          </p:nvPr>
        </p:nvSpPr>
        <p:spPr>
          <a:xfrm>
            <a:off x="1324056" y="114300"/>
            <a:ext cx="10018713" cy="1752599"/>
          </a:xfrm>
        </p:spPr>
        <p:txBody>
          <a:bodyPr/>
          <a:lstStyle/>
          <a:p>
            <a:r>
              <a:rPr lang="en-IN" b="1" dirty="0">
                <a:latin typeface="Century Schoolbook" panose="02040604050505020304" pitchFamily="18" charset="0"/>
              </a:rPr>
              <a:t>API Response</a:t>
            </a:r>
          </a:p>
        </p:txBody>
      </p:sp>
      <p:sp>
        <p:nvSpPr>
          <p:cNvPr id="3" name="Content Placeholder 2">
            <a:extLst>
              <a:ext uri="{FF2B5EF4-FFF2-40B4-BE49-F238E27FC236}">
                <a16:creationId xmlns:a16="http://schemas.microsoft.com/office/drawing/2014/main" id="{DF644B31-2319-F40C-CB7D-AA9D399003AA}"/>
              </a:ext>
            </a:extLst>
          </p:cNvPr>
          <p:cNvSpPr>
            <a:spLocks noGrp="1"/>
          </p:cNvSpPr>
          <p:nvPr>
            <p:ph idx="1"/>
          </p:nvPr>
        </p:nvSpPr>
        <p:spPr>
          <a:xfrm>
            <a:off x="1456029" y="1480400"/>
            <a:ext cx="10018713" cy="4034280"/>
          </a:xfrm>
        </p:spPr>
        <p:txBody>
          <a:bodyPr>
            <a:normAutofit fontScale="70000" lnSpcReduction="20000"/>
          </a:bodyPr>
          <a:lstStyle/>
          <a:p>
            <a:pPr algn="just"/>
            <a:r>
              <a:rPr lang="en-US" dirty="0">
                <a:latin typeface="Arial" panose="020B0604020202020204" pitchFamily="34" charset="0"/>
                <a:cs typeface="Arial" panose="020B0604020202020204" pitchFamily="34" charset="0"/>
              </a:rPr>
              <a:t>Status code – </a:t>
            </a:r>
          </a:p>
          <a:p>
            <a:r>
              <a:rPr lang="en-IN" dirty="0">
                <a:hlinkClick r:id="rId2"/>
              </a:rPr>
              <a:t>https://developer.mozilla.org/en-US/docs/Web/HTTP/Status</a:t>
            </a:r>
            <a:endParaRPr lang="en-IN" dirty="0"/>
          </a:p>
          <a:p>
            <a:endParaRPr lang="en-IN" dirty="0"/>
          </a:p>
          <a:p>
            <a:pPr algn="just"/>
            <a:r>
              <a:rPr lang="en-US" dirty="0">
                <a:latin typeface="Arial" panose="020B0604020202020204" pitchFamily="34" charset="0"/>
                <a:cs typeface="Arial" panose="020B0604020202020204" pitchFamily="34" charset="0"/>
              </a:rPr>
              <a:t>HTTP status codes are three-digit codes that indicate the outcome of an API request. Some of the most common status codes include 200 OK, which indicates that the server successfully returned the requested data, 201 Created, which indicates the server successfully created a new resource, and 404 Not Found, which indicates that the server could not find the requested resource. </a:t>
            </a:r>
          </a:p>
          <a:p>
            <a:pPr algn="just"/>
            <a:r>
              <a:rPr lang="en-US" dirty="0">
                <a:latin typeface="Arial" panose="020B0604020202020204" pitchFamily="34" charset="0"/>
                <a:cs typeface="Arial" panose="020B0604020202020204" pitchFamily="34" charset="0"/>
              </a:rPr>
              <a:t>1XX </a:t>
            </a:r>
          </a:p>
          <a:p>
            <a:pPr algn="just"/>
            <a:r>
              <a:rPr lang="en-US" dirty="0">
                <a:latin typeface="Arial" panose="020B0604020202020204" pitchFamily="34" charset="0"/>
                <a:cs typeface="Arial" panose="020B0604020202020204" pitchFamily="34" charset="0"/>
              </a:rPr>
              <a:t>2XX</a:t>
            </a:r>
          </a:p>
          <a:p>
            <a:pPr algn="just"/>
            <a:r>
              <a:rPr lang="en-US" dirty="0">
                <a:latin typeface="Arial" panose="020B0604020202020204" pitchFamily="34" charset="0"/>
                <a:cs typeface="Arial" panose="020B0604020202020204" pitchFamily="34" charset="0"/>
              </a:rPr>
              <a:t> 3XX </a:t>
            </a:r>
          </a:p>
          <a:p>
            <a:pPr algn="just"/>
            <a:r>
              <a:rPr lang="en-US" dirty="0">
                <a:latin typeface="Arial" panose="020B0604020202020204" pitchFamily="34" charset="0"/>
                <a:cs typeface="Arial" panose="020B0604020202020204" pitchFamily="34" charset="0"/>
              </a:rPr>
              <a:t>4XX </a:t>
            </a:r>
          </a:p>
          <a:p>
            <a:pPr algn="just"/>
            <a:r>
              <a:rPr lang="en-US" dirty="0">
                <a:latin typeface="Arial" panose="020B0604020202020204" pitchFamily="34" charset="0"/>
                <a:cs typeface="Arial" panose="020B0604020202020204" pitchFamily="34" charset="0"/>
              </a:rPr>
              <a:t>5XX</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477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AC99-24C4-396E-8274-CB8BA0F49665}"/>
              </a:ext>
            </a:extLst>
          </p:cNvPr>
          <p:cNvSpPr>
            <a:spLocks noGrp="1"/>
          </p:cNvSpPr>
          <p:nvPr>
            <p:ph type="title"/>
          </p:nvPr>
        </p:nvSpPr>
        <p:spPr>
          <a:xfrm>
            <a:off x="1484309" y="355862"/>
            <a:ext cx="10018713" cy="1752599"/>
          </a:xfrm>
        </p:spPr>
        <p:txBody>
          <a:bodyPr/>
          <a:lstStyle/>
          <a:p>
            <a:r>
              <a:rPr lang="en-IN" b="1" dirty="0">
                <a:latin typeface="Century Schoolbook" panose="02040604050505020304" pitchFamily="18" charset="0"/>
              </a:rPr>
              <a:t>API Response</a:t>
            </a:r>
          </a:p>
        </p:txBody>
      </p:sp>
      <p:sp>
        <p:nvSpPr>
          <p:cNvPr id="3" name="Content Placeholder 2">
            <a:extLst>
              <a:ext uri="{FF2B5EF4-FFF2-40B4-BE49-F238E27FC236}">
                <a16:creationId xmlns:a16="http://schemas.microsoft.com/office/drawing/2014/main" id="{C744187C-7C44-06D1-7871-44BF82777C5C}"/>
              </a:ext>
            </a:extLst>
          </p:cNvPr>
          <p:cNvSpPr>
            <a:spLocks noGrp="1"/>
          </p:cNvSpPr>
          <p:nvPr>
            <p:ph idx="1"/>
          </p:nvPr>
        </p:nvSpPr>
        <p:spPr>
          <a:xfrm>
            <a:off x="1484309" y="1941134"/>
            <a:ext cx="10018713" cy="3124201"/>
          </a:xfrm>
        </p:spPr>
        <p:txBody>
          <a:bodyPr>
            <a:normAutofit lnSpcReduction="10000"/>
          </a:bodyPr>
          <a:lstStyle/>
          <a:p>
            <a:pPr algn="just">
              <a:lnSpc>
                <a:spcPct val="90000"/>
              </a:lnSpc>
            </a:pPr>
            <a:r>
              <a:rPr lang="en-US" dirty="0">
                <a:latin typeface="Arial" panose="020B0604020202020204" pitchFamily="34" charset="0"/>
                <a:cs typeface="Arial" panose="020B0604020202020204" pitchFamily="34" charset="0"/>
              </a:rPr>
              <a:t>Response headers:</a:t>
            </a:r>
          </a:p>
          <a:p>
            <a:pPr marL="0" indent="0" algn="just">
              <a:lnSpc>
                <a:spcPct val="90000"/>
              </a:lnSpc>
              <a:buNone/>
            </a:pPr>
            <a:r>
              <a:rPr lang="en-US" dirty="0">
                <a:latin typeface="Arial" panose="020B0604020202020204" pitchFamily="34" charset="0"/>
                <a:cs typeface="Arial" panose="020B0604020202020204" pitchFamily="34" charset="0"/>
              </a:rPr>
              <a:t> HTTP response headers are very similar to request headers, except they are used to provide additional information about the server's response.</a:t>
            </a:r>
          </a:p>
          <a:p>
            <a:pPr algn="just">
              <a:lnSpc>
                <a:spcPct val="90000"/>
              </a:lnSpc>
            </a:pPr>
            <a:endParaRPr lang="en-US"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rPr>
              <a:t> Response body: </a:t>
            </a:r>
          </a:p>
          <a:p>
            <a:pPr marL="0" indent="0" algn="just">
              <a:lnSpc>
                <a:spcPct val="90000"/>
              </a:lnSpc>
              <a:buNone/>
            </a:pPr>
            <a:r>
              <a:rPr lang="en-US" dirty="0">
                <a:latin typeface="Arial" panose="020B0604020202020204" pitchFamily="34" charset="0"/>
                <a:cs typeface="Arial" panose="020B0604020202020204" pitchFamily="34" charset="0"/>
              </a:rPr>
              <a:t>The response body includes the actual data or content the client asked for—or an error message if something went wrong.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20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239000" cy="1066800"/>
          </a:xfrm>
        </p:spPr>
        <p:txBody>
          <a:bodyPr anchor="ctr">
            <a:normAutofit/>
          </a:bodyPr>
          <a:lstStyle/>
          <a:p>
            <a:pPr algn="ctr"/>
            <a:r>
              <a:rPr lang="en-IN" b="1" dirty="0">
                <a:latin typeface="Century Schoolbook" panose="02040604050505020304" pitchFamily="18" charset="0"/>
              </a:rPr>
              <a:t>What is API Testing?</a:t>
            </a:r>
            <a:endParaRPr lang="en-US" b="1" dirty="0">
              <a:latin typeface="Century Schoolbook" panose="02040604050505020304" pitchFamily="18" charset="0"/>
            </a:endParaRPr>
          </a:p>
        </p:txBody>
      </p:sp>
      <p:sp>
        <p:nvSpPr>
          <p:cNvPr id="3" name="Content Placeholder 2"/>
          <p:cNvSpPr>
            <a:spLocks noGrp="1"/>
          </p:cNvSpPr>
          <p:nvPr>
            <p:ph idx="1"/>
          </p:nvPr>
        </p:nvSpPr>
        <p:spPr>
          <a:xfrm>
            <a:off x="1828800" y="1219200"/>
            <a:ext cx="9360816" cy="5236536"/>
          </a:xfrm>
        </p:spPr>
        <p:txBody>
          <a:bodyPr>
            <a:normAutofit/>
          </a:bodyPr>
          <a:lstStyle/>
          <a:p>
            <a:pPr algn="just"/>
            <a:r>
              <a:rPr lang="en-IN" dirty="0">
                <a:latin typeface="Arial" panose="020B0604020202020204" pitchFamily="34" charset="0"/>
                <a:cs typeface="Arial" panose="020B0604020202020204" pitchFamily="34" charset="0"/>
              </a:rPr>
              <a:t>API Testing is testing APIs and its integration with web services.</a:t>
            </a:r>
          </a:p>
          <a:p>
            <a:pPr algn="just"/>
            <a:r>
              <a:rPr lang="en-US" dirty="0">
                <a:latin typeface="Arial" panose="020B0604020202020204" pitchFamily="34" charset="0"/>
                <a:cs typeface="Arial" panose="020B0604020202020204" pitchFamily="34" charset="0"/>
              </a:rPr>
              <a:t>In an API Testing our main focus will be on a Business logic layer of the software architecture. </a:t>
            </a:r>
          </a:p>
          <a:p>
            <a:pPr algn="just"/>
            <a:r>
              <a:rPr lang="en-US" dirty="0">
                <a:latin typeface="Arial" panose="020B0604020202020204" pitchFamily="34" charset="0"/>
                <a:cs typeface="Arial" panose="020B0604020202020204" pitchFamily="34" charset="0"/>
              </a:rPr>
              <a:t>API testing strategies are similar to other software testing methodologies.</a:t>
            </a:r>
          </a:p>
          <a:p>
            <a:pPr algn="just"/>
            <a:r>
              <a:rPr lang="en-US" dirty="0">
                <a:latin typeface="Arial" panose="020B0604020202020204" pitchFamily="34" charset="0"/>
                <a:cs typeface="Arial" panose="020B0604020202020204" pitchFamily="34" charset="0"/>
              </a:rPr>
              <a:t> The main focus is on validating server responses. </a:t>
            </a:r>
          </a:p>
          <a:p>
            <a:pPr algn="just"/>
            <a:r>
              <a:rPr lang="en-US" dirty="0">
                <a:latin typeface="Arial" panose="020B0604020202020204" pitchFamily="34" charset="0"/>
                <a:cs typeface="Arial" panose="020B0604020202020204" pitchFamily="34" charset="0"/>
              </a:rPr>
              <a:t>API testing includes: </a:t>
            </a:r>
          </a:p>
          <a:p>
            <a:pPr algn="just"/>
            <a:r>
              <a:rPr lang="en-US" dirty="0">
                <a:latin typeface="Arial" panose="020B0604020202020204" pitchFamily="34" charset="0"/>
                <a:cs typeface="Arial" panose="020B0604020202020204" pitchFamily="34" charset="0"/>
              </a:rPr>
              <a:t>Functional</a:t>
            </a:r>
          </a:p>
          <a:p>
            <a:pPr algn="just"/>
            <a:r>
              <a:rPr lang="en-US" dirty="0">
                <a:latin typeface="Arial" panose="020B0604020202020204" pitchFamily="34" charset="0"/>
                <a:cs typeface="Arial" panose="020B0604020202020204" pitchFamily="34" charset="0"/>
              </a:rPr>
              <a:t> Non Functional</a:t>
            </a:r>
          </a:p>
          <a:p>
            <a:pPr marL="285750" lvl="1" algn="just"/>
            <a:r>
              <a:rPr lang="en-US" sz="2400" dirty="0">
                <a:latin typeface="Arial" panose="020B0604020202020204" pitchFamily="34" charset="0"/>
                <a:cs typeface="Arial" panose="020B0604020202020204" pitchFamily="34" charset="0"/>
              </a:rPr>
              <a:t> Performance Testing  &amp; Security Testing</a:t>
            </a:r>
          </a:p>
        </p:txBody>
      </p:sp>
    </p:spTree>
    <p:extLst>
      <p:ext uri="{BB962C8B-B14F-4D97-AF65-F5344CB8AC3E}">
        <p14:creationId xmlns:p14="http://schemas.microsoft.com/office/powerpoint/2010/main" val="157419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0" y="105266"/>
            <a:ext cx="7696200" cy="914400"/>
          </a:xfrm>
        </p:spPr>
        <p:txBody>
          <a:bodyPr anchor="ctr">
            <a:normAutofit/>
          </a:bodyPr>
          <a:lstStyle/>
          <a:p>
            <a:pPr algn="ctr"/>
            <a:r>
              <a:rPr lang="en-IN" b="1" dirty="0">
                <a:latin typeface="Century Schoolbook" panose="02040604050505020304" pitchFamily="18" charset="0"/>
              </a:rPr>
              <a:t>Unit testing vs. API testing</a:t>
            </a:r>
            <a:endParaRPr lang="en-US" b="1" dirty="0">
              <a:latin typeface="Century Schoolbook" panose="020406040505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77536049"/>
              </p:ext>
            </p:extLst>
          </p:nvPr>
        </p:nvGraphicFramePr>
        <p:xfrm>
          <a:off x="1981199" y="1295403"/>
          <a:ext cx="9029308" cy="5181596"/>
        </p:xfrm>
        <a:graphic>
          <a:graphicData uri="http://schemas.openxmlformats.org/drawingml/2006/table">
            <a:tbl>
              <a:tblPr firstRow="1" bandRow="1">
                <a:tableStyleId>{616DA210-FB5B-4158-B5E0-FEB733F419BA}</a:tableStyleId>
              </a:tblPr>
              <a:tblGrid>
                <a:gridCol w="4514654">
                  <a:extLst>
                    <a:ext uri="{9D8B030D-6E8A-4147-A177-3AD203B41FA5}">
                      <a16:colId xmlns:a16="http://schemas.microsoft.com/office/drawing/2014/main" val="20000"/>
                    </a:ext>
                  </a:extLst>
                </a:gridCol>
                <a:gridCol w="4514654">
                  <a:extLst>
                    <a:ext uri="{9D8B030D-6E8A-4147-A177-3AD203B41FA5}">
                      <a16:colId xmlns:a16="http://schemas.microsoft.com/office/drawing/2014/main" val="20001"/>
                    </a:ext>
                  </a:extLst>
                </a:gridCol>
              </a:tblGrid>
              <a:tr h="636450">
                <a:tc>
                  <a:txBody>
                    <a:bodyPr/>
                    <a:lstStyle/>
                    <a:p>
                      <a:r>
                        <a:rPr lang="en-IN" dirty="0"/>
                        <a:t>Unit Testing</a:t>
                      </a:r>
                      <a:endParaRPr lang="en-US" dirty="0"/>
                    </a:p>
                  </a:txBody>
                  <a:tcPr/>
                </a:tc>
                <a:tc>
                  <a:txBody>
                    <a:bodyPr/>
                    <a:lstStyle/>
                    <a:p>
                      <a:r>
                        <a:rPr lang="en-IN" dirty="0"/>
                        <a:t>API Testing</a:t>
                      </a:r>
                      <a:endParaRPr lang="en-US" dirty="0"/>
                    </a:p>
                  </a:txBody>
                  <a:tcPr/>
                </a:tc>
                <a:extLst>
                  <a:ext uri="{0D108BD9-81ED-4DB2-BD59-A6C34878D82A}">
                    <a16:rowId xmlns:a16="http://schemas.microsoft.com/office/drawing/2014/main" val="10000"/>
                  </a:ext>
                </a:extLst>
              </a:tr>
              <a:tr h="636450">
                <a:tc>
                  <a:txBody>
                    <a:bodyPr/>
                    <a:lstStyle/>
                    <a:p>
                      <a:r>
                        <a:rPr lang="en-IN" dirty="0"/>
                        <a:t>Perform</a:t>
                      </a:r>
                      <a:r>
                        <a:rPr lang="en-IN" baseline="0" dirty="0"/>
                        <a:t> by Developers</a:t>
                      </a:r>
                      <a:endParaRPr lang="en-US" dirty="0"/>
                    </a:p>
                  </a:txBody>
                  <a:tcPr/>
                </a:tc>
                <a:tc>
                  <a:txBody>
                    <a:bodyPr/>
                    <a:lstStyle/>
                    <a:p>
                      <a:r>
                        <a:rPr lang="en-IN" dirty="0"/>
                        <a:t>Perform by Testers</a:t>
                      </a:r>
                      <a:endParaRPr lang="en-US" dirty="0"/>
                    </a:p>
                  </a:txBody>
                  <a:tcPr/>
                </a:tc>
                <a:extLst>
                  <a:ext uri="{0D108BD9-81ED-4DB2-BD59-A6C34878D82A}">
                    <a16:rowId xmlns:a16="http://schemas.microsoft.com/office/drawing/2014/main" val="10001"/>
                  </a:ext>
                </a:extLst>
              </a:tr>
              <a:tr h="636450">
                <a:tc>
                  <a:txBody>
                    <a:bodyPr/>
                    <a:lstStyle/>
                    <a:p>
                      <a:r>
                        <a:rPr lang="en-IN" dirty="0"/>
                        <a:t>Separate</a:t>
                      </a:r>
                      <a:r>
                        <a:rPr lang="en-IN" baseline="0" dirty="0"/>
                        <a:t> functionality is tested</a:t>
                      </a:r>
                      <a:endParaRPr lang="en-US" dirty="0"/>
                    </a:p>
                  </a:txBody>
                  <a:tcPr/>
                </a:tc>
                <a:tc>
                  <a:txBody>
                    <a:bodyPr/>
                    <a:lstStyle/>
                    <a:p>
                      <a:r>
                        <a:rPr lang="en-IN" dirty="0"/>
                        <a:t>End to End functionality is tested</a:t>
                      </a:r>
                      <a:endParaRPr lang="en-US" dirty="0"/>
                    </a:p>
                  </a:txBody>
                  <a:tcPr/>
                </a:tc>
                <a:extLst>
                  <a:ext uri="{0D108BD9-81ED-4DB2-BD59-A6C34878D82A}">
                    <a16:rowId xmlns:a16="http://schemas.microsoft.com/office/drawing/2014/main" val="10002"/>
                  </a:ext>
                </a:extLst>
              </a:tr>
              <a:tr h="726446">
                <a:tc>
                  <a:txBody>
                    <a:bodyPr/>
                    <a:lstStyle/>
                    <a:p>
                      <a:r>
                        <a:rPr lang="en-IN" dirty="0"/>
                        <a:t>Developer can access source</a:t>
                      </a:r>
                      <a:r>
                        <a:rPr lang="en-IN" baseline="0" dirty="0"/>
                        <a:t> code</a:t>
                      </a:r>
                      <a:endParaRPr lang="en-US" dirty="0"/>
                    </a:p>
                  </a:txBody>
                  <a:tcPr/>
                </a:tc>
                <a:tc>
                  <a:txBody>
                    <a:bodyPr/>
                    <a:lstStyle/>
                    <a:p>
                      <a:r>
                        <a:rPr lang="en-IN" dirty="0"/>
                        <a:t>Tester can</a:t>
                      </a:r>
                      <a:r>
                        <a:rPr lang="en-IN" baseline="0" dirty="0"/>
                        <a:t> not access source code</a:t>
                      </a:r>
                      <a:endParaRPr lang="en-US" dirty="0"/>
                    </a:p>
                  </a:txBody>
                  <a:tcPr/>
                </a:tc>
                <a:extLst>
                  <a:ext uri="{0D108BD9-81ED-4DB2-BD59-A6C34878D82A}">
                    <a16:rowId xmlns:a16="http://schemas.microsoft.com/office/drawing/2014/main" val="10003"/>
                  </a:ext>
                </a:extLst>
              </a:tr>
              <a:tr h="636450">
                <a:tc>
                  <a:txBody>
                    <a:bodyPr/>
                    <a:lstStyle/>
                    <a:p>
                      <a:r>
                        <a:rPr lang="en-IN" dirty="0"/>
                        <a:t>UI testing is</a:t>
                      </a:r>
                      <a:r>
                        <a:rPr lang="en-IN" baseline="0" dirty="0"/>
                        <a:t> also involve</a:t>
                      </a:r>
                      <a:endParaRPr lang="en-US" dirty="0"/>
                    </a:p>
                  </a:txBody>
                  <a:tcPr/>
                </a:tc>
                <a:tc>
                  <a:txBody>
                    <a:bodyPr/>
                    <a:lstStyle/>
                    <a:p>
                      <a:r>
                        <a:rPr lang="en-IN" dirty="0"/>
                        <a:t>Only API functions are tested</a:t>
                      </a:r>
                      <a:endParaRPr lang="en-US" dirty="0"/>
                    </a:p>
                  </a:txBody>
                  <a:tcPr/>
                </a:tc>
                <a:extLst>
                  <a:ext uri="{0D108BD9-81ED-4DB2-BD59-A6C34878D82A}">
                    <a16:rowId xmlns:a16="http://schemas.microsoft.com/office/drawing/2014/main" val="10004"/>
                  </a:ext>
                </a:extLst>
              </a:tr>
              <a:tr h="636450">
                <a:tc>
                  <a:txBody>
                    <a:bodyPr/>
                    <a:lstStyle/>
                    <a:p>
                      <a:r>
                        <a:rPr lang="en-IN" dirty="0"/>
                        <a:t>Only basic functions are tested</a:t>
                      </a:r>
                      <a:endParaRPr lang="en-US" dirty="0"/>
                    </a:p>
                  </a:txBody>
                  <a:tcPr/>
                </a:tc>
                <a:tc>
                  <a:txBody>
                    <a:bodyPr/>
                    <a:lstStyle/>
                    <a:p>
                      <a:r>
                        <a:rPr lang="en-IN" dirty="0"/>
                        <a:t>All functional issues are tested</a:t>
                      </a:r>
                      <a:endParaRPr lang="en-US" dirty="0"/>
                    </a:p>
                  </a:txBody>
                  <a:tcPr/>
                </a:tc>
                <a:extLst>
                  <a:ext uri="{0D108BD9-81ED-4DB2-BD59-A6C34878D82A}">
                    <a16:rowId xmlns:a16="http://schemas.microsoft.com/office/drawing/2014/main" val="10005"/>
                  </a:ext>
                </a:extLst>
              </a:tr>
              <a:tr h="636450">
                <a:tc>
                  <a:txBody>
                    <a:bodyPr/>
                    <a:lstStyle/>
                    <a:p>
                      <a:r>
                        <a:rPr lang="en-IN" dirty="0"/>
                        <a:t>Limited in scope</a:t>
                      </a:r>
                      <a:endParaRPr lang="en-US" dirty="0"/>
                    </a:p>
                  </a:txBody>
                  <a:tcPr/>
                </a:tc>
                <a:tc>
                  <a:txBody>
                    <a:bodyPr/>
                    <a:lstStyle/>
                    <a:p>
                      <a:r>
                        <a:rPr lang="en-IN" dirty="0"/>
                        <a:t>Broader in scope</a:t>
                      </a:r>
                      <a:endParaRPr lang="en-US" dirty="0"/>
                    </a:p>
                  </a:txBody>
                  <a:tcPr/>
                </a:tc>
                <a:extLst>
                  <a:ext uri="{0D108BD9-81ED-4DB2-BD59-A6C34878D82A}">
                    <a16:rowId xmlns:a16="http://schemas.microsoft.com/office/drawing/2014/main" val="10006"/>
                  </a:ext>
                </a:extLst>
              </a:tr>
              <a:tr h="636450">
                <a:tc>
                  <a:txBody>
                    <a:bodyPr/>
                    <a:lstStyle/>
                    <a:p>
                      <a:r>
                        <a:rPr lang="en-IN" dirty="0"/>
                        <a:t>Usually</a:t>
                      </a:r>
                      <a:r>
                        <a:rPr lang="en-IN" baseline="0" dirty="0"/>
                        <a:t> ran before check-in</a:t>
                      </a:r>
                      <a:endParaRPr lang="en-US" dirty="0"/>
                    </a:p>
                  </a:txBody>
                  <a:tcPr/>
                </a:tc>
                <a:tc>
                  <a:txBody>
                    <a:bodyPr/>
                    <a:lstStyle/>
                    <a:p>
                      <a:r>
                        <a:rPr lang="en-IN" dirty="0"/>
                        <a:t>Ran after build is created</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27053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CF08-A89E-5A4B-1A63-5BDE9F1EB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88978A-63AB-1078-44B6-F051559DCB20}"/>
              </a:ext>
            </a:extLst>
          </p:cNvPr>
          <p:cNvSpPr>
            <a:spLocks noGrp="1"/>
          </p:cNvSpPr>
          <p:nvPr>
            <p:ph idx="1"/>
          </p:nvPr>
        </p:nvSpPr>
        <p:spPr>
          <a:xfrm>
            <a:off x="1379500" y="3047998"/>
            <a:ext cx="10018713" cy="3124201"/>
          </a:xfrm>
        </p:spPr>
        <p:txBody>
          <a:bodyPr/>
          <a:lstStyle/>
          <a:p>
            <a:endParaRPr lang="en-IN" dirty="0"/>
          </a:p>
        </p:txBody>
      </p:sp>
      <p:pic>
        <p:nvPicPr>
          <p:cNvPr id="4" name="Picture 3">
            <a:extLst>
              <a:ext uri="{FF2B5EF4-FFF2-40B4-BE49-F238E27FC236}">
                <a16:creationId xmlns:a16="http://schemas.microsoft.com/office/drawing/2014/main" id="{D20C20E2-F46D-6FF6-D202-2055F1C37FA4}"/>
              </a:ext>
            </a:extLst>
          </p:cNvPr>
          <p:cNvPicPr>
            <a:picLocks noChangeAspect="1"/>
          </p:cNvPicPr>
          <p:nvPr/>
        </p:nvPicPr>
        <p:blipFill>
          <a:blip r:embed="rId2"/>
          <a:stretch>
            <a:fillRect/>
          </a:stretch>
        </p:blipFill>
        <p:spPr>
          <a:xfrm>
            <a:off x="1379501" y="685801"/>
            <a:ext cx="10123522" cy="5486398"/>
          </a:xfrm>
          <a:prstGeom prst="rect">
            <a:avLst/>
          </a:prstGeom>
        </p:spPr>
      </p:pic>
    </p:spTree>
    <p:extLst>
      <p:ext uri="{BB962C8B-B14F-4D97-AF65-F5344CB8AC3E}">
        <p14:creationId xmlns:p14="http://schemas.microsoft.com/office/powerpoint/2010/main" val="2544115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247454"/>
            <a:ext cx="7620000" cy="1066800"/>
          </a:xfrm>
        </p:spPr>
        <p:txBody>
          <a:bodyPr anchor="ctr">
            <a:normAutofit/>
          </a:bodyPr>
          <a:lstStyle/>
          <a:p>
            <a:pPr algn="ctr"/>
            <a:r>
              <a:rPr lang="en-IN" b="1" dirty="0">
                <a:latin typeface="Century Schoolbook" panose="02040604050505020304" pitchFamily="18" charset="0"/>
              </a:rPr>
              <a:t>What is web services?</a:t>
            </a:r>
            <a:endParaRPr lang="en-US" b="1" dirty="0">
              <a:latin typeface="Century Schoolbook" panose="02040604050505020304" pitchFamily="18" charset="0"/>
            </a:endParaRPr>
          </a:p>
        </p:txBody>
      </p:sp>
      <p:sp>
        <p:nvSpPr>
          <p:cNvPr id="3" name="Content Placeholder 2"/>
          <p:cNvSpPr>
            <a:spLocks noGrp="1"/>
          </p:cNvSpPr>
          <p:nvPr>
            <p:ph idx="1"/>
          </p:nvPr>
        </p:nvSpPr>
        <p:spPr>
          <a:xfrm>
            <a:off x="1676399" y="1066800"/>
            <a:ext cx="9381241" cy="2895600"/>
          </a:xfrm>
        </p:spPr>
        <p:txBody>
          <a:bodyPr>
            <a:normAutofit/>
          </a:bodyPr>
          <a:lstStyle/>
          <a:p>
            <a:pPr algn="just"/>
            <a:r>
              <a:rPr lang="en-IN" dirty="0">
                <a:latin typeface="Arial" panose="020B0604020202020204" pitchFamily="34" charset="0"/>
                <a:cs typeface="Arial" panose="020B0604020202020204" pitchFamily="34" charset="0"/>
              </a:rPr>
              <a:t>Web service available over the web.</a:t>
            </a:r>
          </a:p>
          <a:p>
            <a:pPr algn="just"/>
            <a:r>
              <a:rPr lang="en-IN" dirty="0">
                <a:latin typeface="Arial" panose="020B0604020202020204" pitchFamily="34" charset="0"/>
                <a:cs typeface="Arial" panose="020B0604020202020204" pitchFamily="34" charset="0"/>
              </a:rPr>
              <a:t>Enable communication between applications over the web.</a:t>
            </a:r>
          </a:p>
          <a:p>
            <a:pPr algn="just"/>
            <a:r>
              <a:rPr lang="en-IN" dirty="0">
                <a:latin typeface="Arial" panose="020B0604020202020204" pitchFamily="34" charset="0"/>
                <a:cs typeface="Arial" panose="020B0604020202020204" pitchFamily="34" charset="0"/>
              </a:rPr>
              <a:t>Provide standard protocol for communication, using web services two different applications can talk to each other &amp; exchange data/Information.</a:t>
            </a:r>
            <a:endParaRPr lang="en-US" dirty="0">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srcRect/>
          <a:stretch>
            <a:fillRect/>
          </a:stretch>
        </p:blipFill>
        <p:spPr bwMode="auto">
          <a:xfrm>
            <a:off x="2133600" y="3810000"/>
            <a:ext cx="8726078" cy="2667000"/>
          </a:xfrm>
          <a:prstGeom prst="rect">
            <a:avLst/>
          </a:prstGeom>
          <a:noFill/>
          <a:ln w="9525">
            <a:noFill/>
            <a:miter lim="800000"/>
            <a:headEnd/>
            <a:tailEnd/>
          </a:ln>
          <a:effectLst/>
        </p:spPr>
      </p:pic>
    </p:spTree>
    <p:extLst>
      <p:ext uri="{BB962C8B-B14F-4D97-AF65-F5344CB8AC3E}">
        <p14:creationId xmlns:p14="http://schemas.microsoft.com/office/powerpoint/2010/main" val="4666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9126-23EC-C3C0-1033-5F50EB72C94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051B17C-671D-5ABB-F3BE-224FABC989F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0598CD6-E41F-C7C8-458D-5EB64C1CAD5B}"/>
              </a:ext>
            </a:extLst>
          </p:cNvPr>
          <p:cNvPicPr>
            <a:picLocks noChangeAspect="1"/>
          </p:cNvPicPr>
          <p:nvPr/>
        </p:nvPicPr>
        <p:blipFill>
          <a:blip r:embed="rId2"/>
          <a:stretch>
            <a:fillRect/>
          </a:stretch>
        </p:blipFill>
        <p:spPr>
          <a:xfrm>
            <a:off x="1909017" y="422768"/>
            <a:ext cx="8649003" cy="6012464"/>
          </a:xfrm>
          <a:prstGeom prst="rect">
            <a:avLst/>
          </a:prstGeom>
        </p:spPr>
      </p:pic>
    </p:spTree>
    <p:extLst>
      <p:ext uri="{BB962C8B-B14F-4D97-AF65-F5344CB8AC3E}">
        <p14:creationId xmlns:p14="http://schemas.microsoft.com/office/powerpoint/2010/main" val="2443247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239000" cy="990600"/>
          </a:xfrm>
        </p:spPr>
        <p:txBody>
          <a:bodyPr anchor="ctr">
            <a:normAutofit/>
          </a:bodyPr>
          <a:lstStyle/>
          <a:p>
            <a:r>
              <a:rPr lang="en-IN" b="1" dirty="0">
                <a:latin typeface="Century Schoolbook" panose="02040604050505020304" pitchFamily="18" charset="0"/>
              </a:rPr>
              <a:t>Types of web-services</a:t>
            </a:r>
            <a:endParaRPr lang="en-US" b="1" dirty="0">
              <a:latin typeface="Century Schoolbook" panose="02040604050505020304" pitchFamily="18" charset="0"/>
            </a:endParaRPr>
          </a:p>
        </p:txBody>
      </p:sp>
      <p:pic>
        <p:nvPicPr>
          <p:cNvPr id="10244" name="Picture 4"/>
          <p:cNvPicPr>
            <a:picLocks noGrp="1" noChangeAspect="1" noChangeArrowheads="1"/>
          </p:cNvPicPr>
          <p:nvPr>
            <p:ph idx="1"/>
          </p:nvPr>
        </p:nvPicPr>
        <p:blipFill>
          <a:blip r:embed="rId2"/>
          <a:srcRect/>
          <a:stretch>
            <a:fillRect/>
          </a:stretch>
        </p:blipFill>
        <p:spPr bwMode="auto">
          <a:xfrm>
            <a:off x="1752599" y="1257694"/>
            <a:ext cx="9653833" cy="4876799"/>
          </a:xfrm>
          <a:prstGeom prst="rect">
            <a:avLst/>
          </a:prstGeom>
          <a:noFill/>
          <a:ln w="9525">
            <a:noFill/>
            <a:miter lim="800000"/>
            <a:headEnd/>
            <a:tailEnd/>
          </a:ln>
          <a:effectLst/>
        </p:spPr>
      </p:pic>
      <p:pic>
        <p:nvPicPr>
          <p:cNvPr id="10245" name="Picture 5"/>
          <p:cNvPicPr>
            <a:picLocks noChangeAspect="1" noChangeArrowheads="1"/>
          </p:cNvPicPr>
          <p:nvPr/>
        </p:nvPicPr>
        <p:blipFill>
          <a:blip r:embed="rId3"/>
          <a:srcRect/>
          <a:stretch>
            <a:fillRect/>
          </a:stretch>
        </p:blipFill>
        <p:spPr bwMode="auto">
          <a:xfrm>
            <a:off x="11406432" y="1867293"/>
            <a:ext cx="676275" cy="1085850"/>
          </a:xfrm>
          <a:prstGeom prst="rect">
            <a:avLst/>
          </a:prstGeom>
          <a:noFill/>
          <a:ln w="9525">
            <a:noFill/>
            <a:miter lim="800000"/>
            <a:headEnd/>
            <a:tailEnd/>
          </a:ln>
          <a:effectLst/>
        </p:spPr>
      </p:pic>
    </p:spTree>
    <p:extLst>
      <p:ext uri="{BB962C8B-B14F-4D97-AF65-F5344CB8AC3E}">
        <p14:creationId xmlns:p14="http://schemas.microsoft.com/office/powerpoint/2010/main" val="167280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239000" cy="1143000"/>
          </a:xfrm>
        </p:spPr>
        <p:txBody>
          <a:bodyPr anchor="ctr">
            <a:normAutofit/>
          </a:bodyPr>
          <a:lstStyle/>
          <a:p>
            <a:pPr algn="ctr"/>
            <a:r>
              <a:rPr lang="en-IN" b="1" dirty="0">
                <a:latin typeface="Century Schoolbook" panose="02040604050505020304" pitchFamily="18" charset="0"/>
              </a:rPr>
              <a:t>REST Full web-service</a:t>
            </a:r>
            <a:endParaRPr lang="en-US" b="1" dirty="0">
              <a:latin typeface="Century Schoolbook" panose="02040604050505020304" pitchFamily="18" charset="0"/>
            </a:endParaRPr>
          </a:p>
        </p:txBody>
      </p:sp>
      <p:sp>
        <p:nvSpPr>
          <p:cNvPr id="3" name="Content Placeholder 2"/>
          <p:cNvSpPr>
            <a:spLocks noGrp="1"/>
          </p:cNvSpPr>
          <p:nvPr>
            <p:ph idx="1"/>
          </p:nvPr>
        </p:nvSpPr>
        <p:spPr>
          <a:xfrm>
            <a:off x="1828799" y="923827"/>
            <a:ext cx="9341963" cy="5531909"/>
          </a:xfrm>
        </p:spPr>
        <p:txBody>
          <a:bodyPr/>
          <a:lstStyle/>
          <a:p>
            <a:pPr algn="just"/>
            <a:r>
              <a:rPr lang="en-IN" dirty="0"/>
              <a:t>REpresentational State Transfer</a:t>
            </a:r>
          </a:p>
          <a:p>
            <a:pPr algn="just"/>
            <a:r>
              <a:rPr lang="en-IN" dirty="0"/>
              <a:t>A service represents a resource that can be accessed from the web</a:t>
            </a:r>
          </a:p>
          <a:p>
            <a:pPr algn="just"/>
            <a:r>
              <a:rPr lang="en-IN" dirty="0"/>
              <a:t>Commonly make the use of different HTTP request methods to implement CRUD functions</a:t>
            </a:r>
          </a:p>
          <a:p>
            <a:pPr lvl="1" algn="just"/>
            <a:r>
              <a:rPr lang="en-IN" sz="2600" dirty="0"/>
              <a:t>POST</a:t>
            </a:r>
            <a:r>
              <a:rPr lang="en-IN" sz="2600" dirty="0">
                <a:sym typeface="Wingdings" pitchFamily="2" charset="2"/>
              </a:rPr>
              <a:t>- Create new resource</a:t>
            </a:r>
          </a:p>
          <a:p>
            <a:pPr lvl="1" algn="just"/>
            <a:r>
              <a:rPr lang="en-IN" sz="2600" dirty="0">
                <a:sym typeface="Wingdings" pitchFamily="2" charset="2"/>
              </a:rPr>
              <a:t>GET- Retrieve resource</a:t>
            </a:r>
          </a:p>
          <a:p>
            <a:pPr lvl="1" algn="just"/>
            <a:r>
              <a:rPr lang="en-IN" sz="2600" dirty="0">
                <a:sym typeface="Wingdings" pitchFamily="2" charset="2"/>
              </a:rPr>
              <a:t>PUT- Update resource</a:t>
            </a:r>
          </a:p>
          <a:p>
            <a:pPr lvl="1" algn="just"/>
            <a:r>
              <a:rPr lang="en-IN" sz="2600" dirty="0">
                <a:sym typeface="Wingdings" pitchFamily="2" charset="2"/>
              </a:rPr>
              <a:t>DELETE- Delete resource</a:t>
            </a:r>
          </a:p>
          <a:p>
            <a:pPr algn="just"/>
            <a:endParaRPr lang="en-US" dirty="0"/>
          </a:p>
        </p:txBody>
      </p:sp>
    </p:spTree>
    <p:extLst>
      <p:ext uri="{BB962C8B-B14F-4D97-AF65-F5344CB8AC3E}">
        <p14:creationId xmlns:p14="http://schemas.microsoft.com/office/powerpoint/2010/main" val="344463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3EA3-36CE-AD93-2866-202BB7C96D25}"/>
              </a:ext>
            </a:extLst>
          </p:cNvPr>
          <p:cNvSpPr>
            <a:spLocks noGrp="1"/>
          </p:cNvSpPr>
          <p:nvPr>
            <p:ph type="title"/>
          </p:nvPr>
        </p:nvSpPr>
        <p:spPr>
          <a:xfrm>
            <a:off x="1484310" y="318155"/>
            <a:ext cx="10018713" cy="1011025"/>
          </a:xfrm>
        </p:spPr>
        <p:txBody>
          <a:bodyPr/>
          <a:lstStyle/>
          <a:p>
            <a:r>
              <a:rPr lang="en-IN" b="1" dirty="0">
                <a:latin typeface="Century Schoolbook" panose="02040604050505020304" pitchFamily="18" charset="0"/>
              </a:rPr>
              <a:t>Contents</a:t>
            </a:r>
          </a:p>
        </p:txBody>
      </p:sp>
      <p:sp>
        <p:nvSpPr>
          <p:cNvPr id="3" name="Content Placeholder 2">
            <a:extLst>
              <a:ext uri="{FF2B5EF4-FFF2-40B4-BE49-F238E27FC236}">
                <a16:creationId xmlns:a16="http://schemas.microsoft.com/office/drawing/2014/main" id="{A64AA171-CB83-8D18-2A3B-2A5D39DAA5C4}"/>
              </a:ext>
            </a:extLst>
          </p:cNvPr>
          <p:cNvSpPr>
            <a:spLocks noGrp="1"/>
          </p:cNvSpPr>
          <p:nvPr>
            <p:ph idx="1"/>
          </p:nvPr>
        </p:nvSpPr>
        <p:spPr>
          <a:xfrm>
            <a:off x="1484310" y="1263193"/>
            <a:ext cx="10018713" cy="4528008"/>
          </a:xfrm>
        </p:spPr>
        <p:txBody>
          <a:bodyPr>
            <a:normAutofit/>
          </a:bodyPr>
          <a:lstStyle/>
          <a:p>
            <a:r>
              <a:rPr lang="en-IN" dirty="0">
                <a:latin typeface="Arial" panose="020B0604020202020204" pitchFamily="34" charset="0"/>
                <a:cs typeface="Arial" panose="020B0604020202020204" pitchFamily="34" charset="0"/>
              </a:rPr>
              <a:t>Introduction to API Testing</a:t>
            </a:r>
          </a:p>
          <a:p>
            <a:r>
              <a:rPr lang="en-IN" dirty="0">
                <a:latin typeface="Arial" panose="020B0604020202020204" pitchFamily="34" charset="0"/>
                <a:cs typeface="Arial" panose="020B0604020202020204" pitchFamily="34" charset="0"/>
              </a:rPr>
              <a:t>Introduction to JSON</a:t>
            </a:r>
          </a:p>
          <a:p>
            <a:r>
              <a:rPr lang="en-IN" dirty="0">
                <a:latin typeface="Arial" panose="020B0604020202020204" pitchFamily="34" charset="0"/>
                <a:cs typeface="Arial" panose="020B0604020202020204" pitchFamily="34" charset="0"/>
              </a:rPr>
              <a:t>Rest-Assured GET,POST,PUT,PATCH,DELETE Request</a:t>
            </a:r>
          </a:p>
          <a:p>
            <a:r>
              <a:rPr lang="en-IN" dirty="0">
                <a:latin typeface="Arial" panose="020B0604020202020204" pitchFamily="34" charset="0"/>
                <a:cs typeface="Arial" panose="020B0604020202020204" pitchFamily="34" charset="0"/>
              </a:rPr>
              <a:t>Postman Basics</a:t>
            </a:r>
          </a:p>
          <a:p>
            <a:r>
              <a:rPr lang="en-IN" dirty="0">
                <a:latin typeface="Arial" panose="020B0604020202020204" pitchFamily="34" charset="0"/>
                <a:cs typeface="Arial" panose="020B0604020202020204" pitchFamily="34" charset="0"/>
              </a:rPr>
              <a:t>Cookies &amp; Header</a:t>
            </a:r>
          </a:p>
          <a:p>
            <a:r>
              <a:rPr lang="en-IN" dirty="0">
                <a:latin typeface="Arial" panose="020B0604020202020204" pitchFamily="34" charset="0"/>
                <a:cs typeface="Arial" panose="020B0604020202020204" pitchFamily="34" charset="0"/>
              </a:rPr>
              <a:t>Query &amp; Path Parameters with Logging</a:t>
            </a:r>
          </a:p>
          <a:p>
            <a:r>
              <a:rPr lang="en-IN" dirty="0">
                <a:latin typeface="Arial" panose="020B0604020202020204" pitchFamily="34" charset="0"/>
                <a:cs typeface="Arial" panose="020B0604020202020204" pitchFamily="34" charset="0"/>
              </a:rPr>
              <a:t>Serial and De-serialisation</a:t>
            </a:r>
          </a:p>
          <a:p>
            <a:r>
              <a:rPr lang="en-IN" dirty="0">
                <a:latin typeface="Arial" panose="020B0604020202020204" pitchFamily="34" charset="0"/>
                <a:cs typeface="Arial" panose="020B0604020202020204" pitchFamily="34" charset="0"/>
              </a:rPr>
              <a:t>Types of Authentication in Rest-Assured</a:t>
            </a:r>
          </a:p>
          <a:p>
            <a:endParaRPr lang="en-IN" dirty="0"/>
          </a:p>
        </p:txBody>
      </p:sp>
    </p:spTree>
    <p:extLst>
      <p:ext uri="{BB962C8B-B14F-4D97-AF65-F5344CB8AC3E}">
        <p14:creationId xmlns:p14="http://schemas.microsoft.com/office/powerpoint/2010/main" val="2872265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C8D3-A2BA-0273-5A73-B3AFC4FED1D2}"/>
              </a:ext>
            </a:extLst>
          </p:cNvPr>
          <p:cNvSpPr>
            <a:spLocks noGrp="1"/>
          </p:cNvSpPr>
          <p:nvPr>
            <p:ph type="title"/>
          </p:nvPr>
        </p:nvSpPr>
        <p:spPr>
          <a:xfrm>
            <a:off x="1484310" y="357432"/>
            <a:ext cx="10018713" cy="963891"/>
          </a:xfrm>
        </p:spPr>
        <p:txBody>
          <a:bodyPr>
            <a:normAutofit/>
          </a:bodyPr>
          <a:lstStyle/>
          <a:p>
            <a:r>
              <a:rPr lang="en-IN" b="1" dirty="0">
                <a:latin typeface="Century Schoolbook" panose="02040604050505020304" pitchFamily="18" charset="0"/>
              </a:rPr>
              <a:t>What is REST</a:t>
            </a:r>
          </a:p>
        </p:txBody>
      </p:sp>
      <p:sp>
        <p:nvSpPr>
          <p:cNvPr id="3" name="Content Placeholder 2">
            <a:extLst>
              <a:ext uri="{FF2B5EF4-FFF2-40B4-BE49-F238E27FC236}">
                <a16:creationId xmlns:a16="http://schemas.microsoft.com/office/drawing/2014/main" id="{36295906-F07A-07B0-792F-4DE2D584ACC4}"/>
              </a:ext>
            </a:extLst>
          </p:cNvPr>
          <p:cNvSpPr>
            <a:spLocks noGrp="1"/>
          </p:cNvSpPr>
          <p:nvPr>
            <p:ph idx="1"/>
          </p:nvPr>
        </p:nvSpPr>
        <p:spPr>
          <a:xfrm>
            <a:off x="1644565" y="1321323"/>
            <a:ext cx="10018713" cy="1292259"/>
          </a:xfrm>
        </p:spPr>
        <p:txBody>
          <a:bodyPr/>
          <a:lstStyle/>
          <a:p>
            <a:r>
              <a:rPr lang="en-US" dirty="0" err="1">
                <a:latin typeface="Arial" panose="020B0604020202020204" pitchFamily="34" charset="0"/>
                <a:cs typeface="Arial" panose="020B0604020202020204" pitchFamily="34" charset="0"/>
              </a:rPr>
              <a:t>REpresentational</a:t>
            </a:r>
            <a:r>
              <a:rPr lang="en-US" dirty="0">
                <a:latin typeface="Arial" panose="020B0604020202020204" pitchFamily="34" charset="0"/>
                <a:cs typeface="Arial" panose="020B0604020202020204" pitchFamily="34" charset="0"/>
              </a:rPr>
              <a:t> State Transfer, is an architectural style for providing standards between computer systems on the web, making it easier for systems to communicate with each other. </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0F68AB2-41FA-ED19-50B0-538F08D6EAC4}"/>
              </a:ext>
            </a:extLst>
          </p:cNvPr>
          <p:cNvPicPr>
            <a:picLocks noChangeAspect="1"/>
          </p:cNvPicPr>
          <p:nvPr/>
        </p:nvPicPr>
        <p:blipFill>
          <a:blip r:embed="rId2"/>
          <a:stretch>
            <a:fillRect/>
          </a:stretch>
        </p:blipFill>
        <p:spPr>
          <a:xfrm>
            <a:off x="2337847" y="2950590"/>
            <a:ext cx="8107052" cy="3201750"/>
          </a:xfrm>
          <a:prstGeom prst="rect">
            <a:avLst/>
          </a:prstGeom>
        </p:spPr>
      </p:pic>
    </p:spTree>
    <p:extLst>
      <p:ext uri="{BB962C8B-B14F-4D97-AF65-F5344CB8AC3E}">
        <p14:creationId xmlns:p14="http://schemas.microsoft.com/office/powerpoint/2010/main" val="197620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40C8-CB8B-A2FB-E529-1A83355E6391}"/>
              </a:ext>
            </a:extLst>
          </p:cNvPr>
          <p:cNvSpPr>
            <a:spLocks noGrp="1"/>
          </p:cNvSpPr>
          <p:nvPr>
            <p:ph type="title"/>
          </p:nvPr>
        </p:nvSpPr>
        <p:spPr>
          <a:xfrm>
            <a:off x="1484311" y="685801"/>
            <a:ext cx="10018713" cy="1218414"/>
          </a:xfrm>
        </p:spPr>
        <p:txBody>
          <a:bodyPr/>
          <a:lstStyle/>
          <a:p>
            <a:r>
              <a:rPr lang="en-IN" b="1" dirty="0">
                <a:latin typeface="Century Schoolbook" panose="02040604050505020304" pitchFamily="18" charset="0"/>
              </a:rPr>
              <a:t>REST API Examples</a:t>
            </a:r>
          </a:p>
        </p:txBody>
      </p:sp>
      <p:sp>
        <p:nvSpPr>
          <p:cNvPr id="3" name="Content Placeholder 2">
            <a:extLst>
              <a:ext uri="{FF2B5EF4-FFF2-40B4-BE49-F238E27FC236}">
                <a16:creationId xmlns:a16="http://schemas.microsoft.com/office/drawing/2014/main" id="{75CE285A-679C-6C50-B33C-584FA063A9FA}"/>
              </a:ext>
            </a:extLst>
          </p:cNvPr>
          <p:cNvSpPr>
            <a:spLocks noGrp="1"/>
          </p:cNvSpPr>
          <p:nvPr>
            <p:ph idx="1"/>
          </p:nvPr>
        </p:nvSpPr>
        <p:spPr>
          <a:xfrm>
            <a:off x="3218843" y="1837440"/>
            <a:ext cx="6679302" cy="3743228"/>
          </a:xfrm>
        </p:spPr>
        <p:txBody>
          <a:bodyPr/>
          <a:lstStyle/>
          <a:p>
            <a:pPr marL="457200" indent="-457200">
              <a:buFont typeface="+mj-lt"/>
              <a:buAutoNum type="arabicPeriod"/>
            </a:pPr>
            <a:r>
              <a:rPr lang="en-IN" dirty="0">
                <a:latin typeface="Arial" panose="020B0604020202020204" pitchFamily="34" charset="0"/>
                <a:cs typeface="Arial" panose="020B0604020202020204" pitchFamily="34" charset="0"/>
              </a:rPr>
              <a:t>Payment Gateway</a:t>
            </a:r>
          </a:p>
          <a:p>
            <a:pPr marL="457200" indent="-457200">
              <a:buFont typeface="+mj-lt"/>
              <a:buAutoNum type="arabicPeriod"/>
            </a:pPr>
            <a:r>
              <a:rPr lang="en-IN" dirty="0">
                <a:latin typeface="Arial" panose="020B0604020202020204" pitchFamily="34" charset="0"/>
                <a:cs typeface="Arial" panose="020B0604020202020204" pitchFamily="34" charset="0"/>
              </a:rPr>
              <a:t>Google Map</a:t>
            </a:r>
          </a:p>
          <a:p>
            <a:pPr marL="457200" indent="-457200">
              <a:buFont typeface="+mj-lt"/>
              <a:buAutoNum type="arabicPeriod"/>
            </a:pPr>
            <a:r>
              <a:rPr lang="en-IN" dirty="0">
                <a:latin typeface="Arial" panose="020B0604020202020204" pitchFamily="34" charset="0"/>
                <a:cs typeface="Arial" panose="020B0604020202020204" pitchFamily="34" charset="0"/>
              </a:rPr>
              <a:t>Facebook</a:t>
            </a:r>
          </a:p>
          <a:p>
            <a:pPr marL="457200" indent="-457200">
              <a:buFont typeface="+mj-lt"/>
              <a:buAutoNum type="arabicPeriod"/>
            </a:pPr>
            <a:r>
              <a:rPr lang="en-IN" dirty="0">
                <a:latin typeface="Arial" panose="020B0604020202020204" pitchFamily="34" charset="0"/>
                <a:cs typeface="Arial" panose="020B0604020202020204" pitchFamily="34" charset="0"/>
              </a:rPr>
              <a:t>Twitter</a:t>
            </a:r>
          </a:p>
          <a:p>
            <a:pPr marL="457200" indent="-457200">
              <a:buFont typeface="+mj-lt"/>
              <a:buAutoNum type="arabicPeriod"/>
            </a:pPr>
            <a:r>
              <a:rPr lang="en-IN" dirty="0">
                <a:latin typeface="Arial" panose="020B0604020202020204" pitchFamily="34" charset="0"/>
                <a:cs typeface="Arial" panose="020B0604020202020204" pitchFamily="34" charset="0"/>
              </a:rPr>
              <a:t>Linked-In </a:t>
            </a:r>
          </a:p>
          <a:p>
            <a:pPr marL="457200" indent="-457200">
              <a:buFont typeface="+mj-lt"/>
              <a:buAutoNum type="arabicPeriod"/>
            </a:pPr>
            <a:r>
              <a:rPr lang="en-IN" dirty="0">
                <a:latin typeface="Arial" panose="020B0604020202020204" pitchFamily="34" charset="0"/>
                <a:cs typeface="Arial" panose="020B0604020202020204" pitchFamily="34" charset="0"/>
              </a:rPr>
              <a:t>GITHUB</a:t>
            </a:r>
          </a:p>
          <a:p>
            <a:pPr marL="457200" indent="-457200">
              <a:buFont typeface="+mj-lt"/>
              <a:buAutoNum type="arabicPeriod"/>
            </a:pPr>
            <a:endParaRPr lang="en-IN" dirty="0"/>
          </a:p>
        </p:txBody>
      </p:sp>
    </p:spTree>
    <p:extLst>
      <p:ext uri="{BB962C8B-B14F-4D97-AF65-F5344CB8AC3E}">
        <p14:creationId xmlns:p14="http://schemas.microsoft.com/office/powerpoint/2010/main" val="225740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67A1-D4D0-C702-0DE4-F2192D913D60}"/>
              </a:ext>
            </a:extLst>
          </p:cNvPr>
          <p:cNvSpPr>
            <a:spLocks noGrp="1"/>
          </p:cNvSpPr>
          <p:nvPr>
            <p:ph type="title"/>
          </p:nvPr>
        </p:nvSpPr>
        <p:spPr>
          <a:xfrm>
            <a:off x="1380615" y="129620"/>
            <a:ext cx="10018713" cy="1067586"/>
          </a:xfrm>
        </p:spPr>
        <p:txBody>
          <a:bodyPr/>
          <a:lstStyle/>
          <a:p>
            <a:r>
              <a:rPr lang="en-IN" b="1" dirty="0">
                <a:latin typeface="Century Schoolbook" panose="02040604050505020304" pitchFamily="18" charset="0"/>
              </a:rPr>
              <a:t>REST API Key Elements</a:t>
            </a:r>
          </a:p>
        </p:txBody>
      </p:sp>
      <p:sp>
        <p:nvSpPr>
          <p:cNvPr id="7" name="Content Placeholder 6">
            <a:extLst>
              <a:ext uri="{FF2B5EF4-FFF2-40B4-BE49-F238E27FC236}">
                <a16:creationId xmlns:a16="http://schemas.microsoft.com/office/drawing/2014/main" id="{8F6C4160-6A27-22DB-784D-B032B212B114}"/>
              </a:ext>
            </a:extLst>
          </p:cNvPr>
          <p:cNvSpPr>
            <a:spLocks noGrp="1"/>
          </p:cNvSpPr>
          <p:nvPr>
            <p:ph idx="1"/>
          </p:nvPr>
        </p:nvSpPr>
        <p:spPr>
          <a:xfrm>
            <a:off x="1635139" y="1545999"/>
            <a:ext cx="10018713" cy="2903454"/>
          </a:xfrm>
        </p:spPr>
        <p:txBody>
          <a:bodyPr/>
          <a:lstStyle/>
          <a:p>
            <a:pPr algn="just"/>
            <a:r>
              <a:rPr lang="en-US" b="1" dirty="0">
                <a:latin typeface="Arial" panose="020B0604020202020204" pitchFamily="34" charset="0"/>
                <a:cs typeface="Arial" panose="020B0604020202020204" pitchFamily="34" charset="0"/>
              </a:rPr>
              <a:t>A Client </a:t>
            </a:r>
            <a:r>
              <a:rPr lang="en-US" dirty="0">
                <a:latin typeface="Arial" panose="020B0604020202020204" pitchFamily="34" charset="0"/>
                <a:cs typeface="Arial" panose="020B0604020202020204" pitchFamily="34" charset="0"/>
              </a:rPr>
              <a:t>or software that runs on a user’s computer or smartphone and initiates communication</a:t>
            </a:r>
          </a:p>
          <a:p>
            <a:pPr algn="just"/>
            <a:r>
              <a:rPr lang="en-US" b="1" dirty="0">
                <a:latin typeface="Arial" panose="020B0604020202020204" pitchFamily="34" charset="0"/>
                <a:cs typeface="Arial" panose="020B0604020202020204" pitchFamily="34" charset="0"/>
              </a:rPr>
              <a:t>A Server </a:t>
            </a:r>
            <a:r>
              <a:rPr lang="en-US" dirty="0">
                <a:latin typeface="Arial" panose="020B0604020202020204" pitchFamily="34" charset="0"/>
                <a:cs typeface="Arial" panose="020B0604020202020204" pitchFamily="34" charset="0"/>
              </a:rPr>
              <a:t>that offers an API as a means of access to its data or features</a:t>
            </a:r>
          </a:p>
          <a:p>
            <a:pPr algn="just"/>
            <a:r>
              <a:rPr lang="en-US" b="1" dirty="0">
                <a:latin typeface="Arial" panose="020B0604020202020204" pitchFamily="34" charset="0"/>
                <a:cs typeface="Arial" panose="020B0604020202020204" pitchFamily="34" charset="0"/>
              </a:rPr>
              <a:t>A Resource</a:t>
            </a:r>
            <a:r>
              <a:rPr lang="en-US" dirty="0">
                <a:latin typeface="Arial" panose="020B0604020202020204" pitchFamily="34" charset="0"/>
                <a:cs typeface="Arial" panose="020B0604020202020204" pitchFamily="34" charset="0"/>
              </a:rPr>
              <a:t>, which is any piece of content that the server can provide to the client (for example, a video or a text file).</a:t>
            </a:r>
          </a:p>
          <a:p>
            <a:pPr algn="just"/>
            <a:endParaRPr lang="en-IN" dirty="0"/>
          </a:p>
        </p:txBody>
      </p:sp>
    </p:spTree>
    <p:extLst>
      <p:ext uri="{BB962C8B-B14F-4D97-AF65-F5344CB8AC3E}">
        <p14:creationId xmlns:p14="http://schemas.microsoft.com/office/powerpoint/2010/main" val="4058948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06FC-8509-508A-5749-A9D15468695B}"/>
              </a:ext>
            </a:extLst>
          </p:cNvPr>
          <p:cNvSpPr>
            <a:spLocks noGrp="1"/>
          </p:cNvSpPr>
          <p:nvPr>
            <p:ph type="title"/>
          </p:nvPr>
        </p:nvSpPr>
        <p:spPr/>
        <p:txBody>
          <a:bodyPr/>
          <a:lstStyle/>
          <a:p>
            <a:r>
              <a:rPr lang="en-IN" b="1" dirty="0">
                <a:latin typeface="Century Schoolbook" panose="02040604050505020304" pitchFamily="18" charset="0"/>
              </a:rPr>
              <a:t>Rest API Request Structure</a:t>
            </a:r>
          </a:p>
        </p:txBody>
      </p:sp>
      <p:sp>
        <p:nvSpPr>
          <p:cNvPr id="8" name="Rectangle: Rounded Corners 7">
            <a:extLst>
              <a:ext uri="{FF2B5EF4-FFF2-40B4-BE49-F238E27FC236}">
                <a16:creationId xmlns:a16="http://schemas.microsoft.com/office/drawing/2014/main" id="{8CE921DF-EA36-EA3E-F124-D46769950B52}"/>
              </a:ext>
            </a:extLst>
          </p:cNvPr>
          <p:cNvSpPr/>
          <p:nvPr/>
        </p:nvSpPr>
        <p:spPr>
          <a:xfrm>
            <a:off x="2791119" y="2540130"/>
            <a:ext cx="7305773" cy="335122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C35EE423-DE8E-0FEC-1408-86D46C9A366F}"/>
              </a:ext>
            </a:extLst>
          </p:cNvPr>
          <p:cNvSpPr/>
          <p:nvPr/>
        </p:nvSpPr>
        <p:spPr>
          <a:xfrm>
            <a:off x="3409361" y="2767945"/>
            <a:ext cx="2686639" cy="769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HTTP Method</a:t>
            </a:r>
          </a:p>
        </p:txBody>
      </p:sp>
      <p:sp>
        <p:nvSpPr>
          <p:cNvPr id="10" name="Rectangle: Rounded Corners 9">
            <a:extLst>
              <a:ext uri="{FF2B5EF4-FFF2-40B4-BE49-F238E27FC236}">
                <a16:creationId xmlns:a16="http://schemas.microsoft.com/office/drawing/2014/main" id="{4C735C7C-06BF-57FC-D707-5C8472DB616B}"/>
              </a:ext>
            </a:extLst>
          </p:cNvPr>
          <p:cNvSpPr/>
          <p:nvPr/>
        </p:nvSpPr>
        <p:spPr>
          <a:xfrm>
            <a:off x="6935938" y="2767945"/>
            <a:ext cx="2686639" cy="769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Endpoint</a:t>
            </a:r>
          </a:p>
        </p:txBody>
      </p:sp>
      <p:sp>
        <p:nvSpPr>
          <p:cNvPr id="11" name="Rectangle: Rounded Corners 10">
            <a:extLst>
              <a:ext uri="{FF2B5EF4-FFF2-40B4-BE49-F238E27FC236}">
                <a16:creationId xmlns:a16="http://schemas.microsoft.com/office/drawing/2014/main" id="{3236CED2-6765-04D3-02E1-CF8098FF1BBE}"/>
              </a:ext>
            </a:extLst>
          </p:cNvPr>
          <p:cNvSpPr/>
          <p:nvPr/>
        </p:nvSpPr>
        <p:spPr>
          <a:xfrm>
            <a:off x="3714161" y="3796253"/>
            <a:ext cx="5637059" cy="518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Headers</a:t>
            </a:r>
          </a:p>
        </p:txBody>
      </p:sp>
      <p:sp>
        <p:nvSpPr>
          <p:cNvPr id="12" name="Rectangle: Rounded Corners 11">
            <a:extLst>
              <a:ext uri="{FF2B5EF4-FFF2-40B4-BE49-F238E27FC236}">
                <a16:creationId xmlns:a16="http://schemas.microsoft.com/office/drawing/2014/main" id="{8A48CBED-997D-523E-1472-598E1E307594}"/>
              </a:ext>
            </a:extLst>
          </p:cNvPr>
          <p:cNvSpPr/>
          <p:nvPr/>
        </p:nvSpPr>
        <p:spPr>
          <a:xfrm>
            <a:off x="4752680" y="4572000"/>
            <a:ext cx="3382652"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Body</a:t>
            </a:r>
          </a:p>
        </p:txBody>
      </p:sp>
    </p:spTree>
    <p:extLst>
      <p:ext uri="{BB962C8B-B14F-4D97-AF65-F5344CB8AC3E}">
        <p14:creationId xmlns:p14="http://schemas.microsoft.com/office/powerpoint/2010/main" val="3314158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5E1C-C9EA-8422-5ED2-E0C9E0E62E1A}"/>
              </a:ext>
            </a:extLst>
          </p:cNvPr>
          <p:cNvSpPr>
            <a:spLocks noGrp="1"/>
          </p:cNvSpPr>
          <p:nvPr>
            <p:ph type="title"/>
          </p:nvPr>
        </p:nvSpPr>
        <p:spPr>
          <a:xfrm>
            <a:off x="1390043" y="280447"/>
            <a:ext cx="10018713" cy="1133573"/>
          </a:xfrm>
        </p:spPr>
        <p:txBody>
          <a:bodyPr/>
          <a:lstStyle/>
          <a:p>
            <a:r>
              <a:rPr lang="en-IN" b="1" dirty="0">
                <a:latin typeface="Century Schoolbook" panose="02040604050505020304" pitchFamily="18" charset="0"/>
              </a:rPr>
              <a:t>REST API Work-Flow </a:t>
            </a:r>
          </a:p>
        </p:txBody>
      </p:sp>
      <p:pic>
        <p:nvPicPr>
          <p:cNvPr id="7" name="Content Placeholder 6">
            <a:extLst>
              <a:ext uri="{FF2B5EF4-FFF2-40B4-BE49-F238E27FC236}">
                <a16:creationId xmlns:a16="http://schemas.microsoft.com/office/drawing/2014/main" id="{E4B707B0-393B-1B19-39E2-75F21D868F1B}"/>
              </a:ext>
            </a:extLst>
          </p:cNvPr>
          <p:cNvPicPr>
            <a:picLocks noGrp="1" noChangeAspect="1"/>
          </p:cNvPicPr>
          <p:nvPr>
            <p:ph idx="1"/>
          </p:nvPr>
        </p:nvPicPr>
        <p:blipFill>
          <a:blip r:embed="rId2"/>
          <a:stretch>
            <a:fillRect/>
          </a:stretch>
        </p:blipFill>
        <p:spPr>
          <a:xfrm>
            <a:off x="1677971" y="1223275"/>
            <a:ext cx="10018713" cy="4970134"/>
          </a:xfrm>
        </p:spPr>
      </p:pic>
    </p:spTree>
    <p:extLst>
      <p:ext uri="{BB962C8B-B14F-4D97-AF65-F5344CB8AC3E}">
        <p14:creationId xmlns:p14="http://schemas.microsoft.com/office/powerpoint/2010/main" val="1535465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A0AA-620C-3FA7-D27F-49944B347A03}"/>
              </a:ext>
            </a:extLst>
          </p:cNvPr>
          <p:cNvSpPr>
            <a:spLocks noGrp="1"/>
          </p:cNvSpPr>
          <p:nvPr>
            <p:ph type="title"/>
          </p:nvPr>
        </p:nvSpPr>
        <p:spPr/>
        <p:txBody>
          <a:bodyPr/>
          <a:lstStyle/>
          <a:p>
            <a:r>
              <a:rPr lang="en-IN" b="1" dirty="0">
                <a:latin typeface="Century Schoolbook" panose="02040604050505020304" pitchFamily="18" charset="0"/>
              </a:rPr>
              <a:t>REST HTTP Methods</a:t>
            </a:r>
          </a:p>
        </p:txBody>
      </p:sp>
      <p:sp>
        <p:nvSpPr>
          <p:cNvPr id="3" name="Content Placeholder 2">
            <a:extLst>
              <a:ext uri="{FF2B5EF4-FFF2-40B4-BE49-F238E27FC236}">
                <a16:creationId xmlns:a16="http://schemas.microsoft.com/office/drawing/2014/main" id="{C587A9D8-29E0-2186-F796-0D2499B27791}"/>
              </a:ext>
            </a:extLst>
          </p:cNvPr>
          <p:cNvSpPr>
            <a:spLocks noGrp="1"/>
          </p:cNvSpPr>
          <p:nvPr>
            <p:ph idx="1"/>
          </p:nvPr>
        </p:nvSpPr>
        <p:spPr>
          <a:xfrm>
            <a:off x="4527478" y="2240829"/>
            <a:ext cx="3932378" cy="2376342"/>
          </a:xfrm>
        </p:spPr>
        <p:txBody>
          <a:bodyPr/>
          <a:lstStyle/>
          <a:p>
            <a:pPr marL="457200" indent="-457200">
              <a:buFont typeface="+mj-lt"/>
              <a:buAutoNum type="arabicPeriod"/>
            </a:pPr>
            <a:r>
              <a:rPr lang="en-IN" dirty="0">
                <a:latin typeface="Arial" panose="020B0604020202020204" pitchFamily="34" charset="0"/>
                <a:cs typeface="Arial" panose="020B0604020202020204" pitchFamily="34" charset="0"/>
              </a:rPr>
              <a:t>GET</a:t>
            </a:r>
          </a:p>
          <a:p>
            <a:pPr marL="457200" indent="-457200">
              <a:buFont typeface="+mj-lt"/>
              <a:buAutoNum type="arabicPeriod"/>
            </a:pPr>
            <a:r>
              <a:rPr lang="en-IN" dirty="0">
                <a:latin typeface="Arial" panose="020B0604020202020204" pitchFamily="34" charset="0"/>
                <a:cs typeface="Arial" panose="020B0604020202020204" pitchFamily="34" charset="0"/>
              </a:rPr>
              <a:t>POST</a:t>
            </a:r>
          </a:p>
          <a:p>
            <a:pPr marL="457200" indent="-457200">
              <a:buFont typeface="+mj-lt"/>
              <a:buAutoNum type="arabicPeriod"/>
            </a:pPr>
            <a:r>
              <a:rPr lang="en-IN" dirty="0">
                <a:latin typeface="Arial" panose="020B0604020202020204" pitchFamily="34" charset="0"/>
                <a:cs typeface="Arial" panose="020B0604020202020204" pitchFamily="34" charset="0"/>
              </a:rPr>
              <a:t>PUT</a:t>
            </a:r>
          </a:p>
          <a:p>
            <a:pPr marL="457200" indent="-457200">
              <a:buFont typeface="+mj-lt"/>
              <a:buAutoNum type="arabicPeriod"/>
            </a:pPr>
            <a:r>
              <a:rPr lang="en-IN" dirty="0">
                <a:latin typeface="Arial" panose="020B0604020202020204" pitchFamily="34" charset="0"/>
                <a:cs typeface="Arial" panose="020B0604020202020204" pitchFamily="34" charset="0"/>
              </a:rPr>
              <a:t>DELETE</a:t>
            </a:r>
          </a:p>
        </p:txBody>
      </p:sp>
    </p:spTree>
    <p:extLst>
      <p:ext uri="{BB962C8B-B14F-4D97-AF65-F5344CB8AC3E}">
        <p14:creationId xmlns:p14="http://schemas.microsoft.com/office/powerpoint/2010/main" val="966779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D4E3-192B-4A31-9C34-B43F71EF2AAC}"/>
              </a:ext>
            </a:extLst>
          </p:cNvPr>
          <p:cNvSpPr>
            <a:spLocks noGrp="1"/>
          </p:cNvSpPr>
          <p:nvPr>
            <p:ph type="title"/>
          </p:nvPr>
        </p:nvSpPr>
        <p:spPr>
          <a:xfrm>
            <a:off x="1418323" y="408590"/>
            <a:ext cx="10018713" cy="1086438"/>
          </a:xfrm>
        </p:spPr>
        <p:txBody>
          <a:bodyPr/>
          <a:lstStyle/>
          <a:p>
            <a:r>
              <a:rPr lang="en-IN" b="1" dirty="0">
                <a:latin typeface="Century Schoolbook" panose="02040604050505020304" pitchFamily="18" charset="0"/>
              </a:rPr>
              <a:t>HTTP Status Code</a:t>
            </a:r>
          </a:p>
        </p:txBody>
      </p:sp>
      <p:sp>
        <p:nvSpPr>
          <p:cNvPr id="7" name="TextBox 6">
            <a:extLst>
              <a:ext uri="{FF2B5EF4-FFF2-40B4-BE49-F238E27FC236}">
                <a16:creationId xmlns:a16="http://schemas.microsoft.com/office/drawing/2014/main" id="{2BEE90BD-1911-D31E-F810-4E2614D97343}"/>
              </a:ext>
            </a:extLst>
          </p:cNvPr>
          <p:cNvSpPr txBox="1"/>
          <p:nvPr/>
        </p:nvSpPr>
        <p:spPr>
          <a:xfrm>
            <a:off x="3563331" y="1495028"/>
            <a:ext cx="6946769" cy="646331"/>
          </a:xfrm>
          <a:prstGeom prst="rect">
            <a:avLst/>
          </a:prstGeom>
          <a:noFill/>
        </p:spPr>
        <p:txBody>
          <a:bodyPr wrap="square">
            <a:spAutoFit/>
          </a:bodyPr>
          <a:lstStyle/>
          <a:p>
            <a:r>
              <a:rPr lang="en-IN" dirty="0">
                <a:hlinkClick r:id="rId2"/>
              </a:rPr>
              <a:t>https://developer.mozilla.org/en-US/docs/Web/HTTP/Status</a:t>
            </a:r>
            <a:endParaRPr lang="en-IN" dirty="0"/>
          </a:p>
          <a:p>
            <a:endParaRPr lang="en-IN" dirty="0"/>
          </a:p>
        </p:txBody>
      </p:sp>
      <p:pic>
        <p:nvPicPr>
          <p:cNvPr id="11" name="Content Placeholder 10">
            <a:extLst>
              <a:ext uri="{FF2B5EF4-FFF2-40B4-BE49-F238E27FC236}">
                <a16:creationId xmlns:a16="http://schemas.microsoft.com/office/drawing/2014/main" id="{0B2EC577-D663-3E87-4068-D70C78F60FA9}"/>
              </a:ext>
            </a:extLst>
          </p:cNvPr>
          <p:cNvPicPr>
            <a:picLocks noGrp="1" noChangeAspect="1"/>
          </p:cNvPicPr>
          <p:nvPr>
            <p:ph idx="1"/>
          </p:nvPr>
        </p:nvPicPr>
        <p:blipFill>
          <a:blip r:embed="rId3"/>
          <a:stretch>
            <a:fillRect/>
          </a:stretch>
        </p:blipFill>
        <p:spPr>
          <a:xfrm>
            <a:off x="2366129" y="2141359"/>
            <a:ext cx="8427562" cy="3818641"/>
          </a:xfrm>
        </p:spPr>
      </p:pic>
    </p:spTree>
    <p:extLst>
      <p:ext uri="{BB962C8B-B14F-4D97-AF65-F5344CB8AC3E}">
        <p14:creationId xmlns:p14="http://schemas.microsoft.com/office/powerpoint/2010/main" val="249498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6175-77CA-76C2-D5A7-AC6431F8AA23}"/>
              </a:ext>
            </a:extLst>
          </p:cNvPr>
          <p:cNvSpPr>
            <a:spLocks noGrp="1"/>
          </p:cNvSpPr>
          <p:nvPr>
            <p:ph type="title"/>
          </p:nvPr>
        </p:nvSpPr>
        <p:spPr>
          <a:xfrm>
            <a:off x="1484311" y="494908"/>
            <a:ext cx="10018713" cy="1058159"/>
          </a:xfrm>
        </p:spPr>
        <p:txBody>
          <a:bodyPr/>
          <a:lstStyle/>
          <a:p>
            <a:r>
              <a:rPr lang="en-IN" b="1" dirty="0">
                <a:latin typeface="Century Schoolbook" panose="02040604050505020304" pitchFamily="18" charset="0"/>
              </a:rPr>
              <a:t>Tools Available</a:t>
            </a:r>
          </a:p>
        </p:txBody>
      </p:sp>
      <p:pic>
        <p:nvPicPr>
          <p:cNvPr id="4" name="Picture 2">
            <a:extLst>
              <a:ext uri="{FF2B5EF4-FFF2-40B4-BE49-F238E27FC236}">
                <a16:creationId xmlns:a16="http://schemas.microsoft.com/office/drawing/2014/main" id="{41227779-5376-30E9-2C6C-BAD9E6C69F03}"/>
              </a:ext>
            </a:extLst>
          </p:cNvPr>
          <p:cNvPicPr>
            <a:picLocks noGrp="1" noChangeAspect="1" noChangeArrowheads="1"/>
          </p:cNvPicPr>
          <p:nvPr>
            <p:ph idx="1"/>
          </p:nvPr>
        </p:nvPicPr>
        <p:blipFill>
          <a:blip r:embed="rId2"/>
          <a:srcRect/>
          <a:stretch>
            <a:fillRect/>
          </a:stretch>
        </p:blipFill>
        <p:spPr bwMode="auto">
          <a:xfrm>
            <a:off x="2121031" y="1859478"/>
            <a:ext cx="9209988" cy="4503614"/>
          </a:xfrm>
          <a:prstGeom prst="rect">
            <a:avLst/>
          </a:prstGeom>
          <a:noFill/>
          <a:ln w="9525">
            <a:noFill/>
            <a:miter lim="800000"/>
            <a:headEnd/>
            <a:tailEnd/>
          </a:ln>
          <a:effectLst/>
        </p:spPr>
      </p:pic>
    </p:spTree>
    <p:extLst>
      <p:ext uri="{BB962C8B-B14F-4D97-AF65-F5344CB8AC3E}">
        <p14:creationId xmlns:p14="http://schemas.microsoft.com/office/powerpoint/2010/main" val="3689930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152400"/>
            <a:ext cx="8463699" cy="990600"/>
          </a:xfrm>
        </p:spPr>
        <p:txBody>
          <a:bodyPr anchor="ctr">
            <a:normAutofit/>
          </a:bodyPr>
          <a:lstStyle/>
          <a:p>
            <a:pPr algn="ctr"/>
            <a:r>
              <a:rPr lang="en-IN" b="1" dirty="0">
                <a:latin typeface="Century Schoolbook" panose="02040604050505020304" pitchFamily="18" charset="0"/>
              </a:rPr>
              <a:t>Demo On Browser</a:t>
            </a:r>
            <a:endParaRPr lang="en-US" b="1" dirty="0">
              <a:latin typeface="Century Schoolbook" panose="02040604050505020304"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981199" y="1219201"/>
            <a:ext cx="9330965" cy="5237163"/>
          </a:xfrm>
          <a:prstGeom prst="rect">
            <a:avLst/>
          </a:prstGeom>
          <a:noFill/>
          <a:ln w="9525">
            <a:noFill/>
            <a:miter lim="800000"/>
            <a:headEnd/>
            <a:tailEnd/>
          </a:ln>
          <a:effectLst/>
        </p:spPr>
      </p:pic>
    </p:spTree>
    <p:extLst>
      <p:ext uri="{BB962C8B-B14F-4D97-AF65-F5344CB8AC3E}">
        <p14:creationId xmlns:p14="http://schemas.microsoft.com/office/powerpoint/2010/main" val="1185794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152400"/>
            <a:ext cx="9283831" cy="1648120"/>
          </a:xfrm>
        </p:spPr>
        <p:txBody>
          <a:bodyPr anchor="ctr">
            <a:normAutofit/>
          </a:bodyPr>
          <a:lstStyle/>
          <a:p>
            <a:pPr algn="ctr"/>
            <a:r>
              <a:rPr lang="en-IN" b="1" dirty="0">
                <a:latin typeface="Century Schoolbook" panose="02040604050505020304" pitchFamily="18" charset="0"/>
              </a:rPr>
              <a:t>Postman</a:t>
            </a:r>
            <a:endParaRPr lang="en-US" b="1" dirty="0">
              <a:latin typeface="Century Schoolbook" panose="02040604050505020304" pitchFamily="18" charset="0"/>
            </a:endParaRPr>
          </a:p>
        </p:txBody>
      </p:sp>
      <p:sp>
        <p:nvSpPr>
          <p:cNvPr id="3" name="Content Placeholder 2"/>
          <p:cNvSpPr>
            <a:spLocks noGrp="1"/>
          </p:cNvSpPr>
          <p:nvPr>
            <p:ph idx="1"/>
          </p:nvPr>
        </p:nvSpPr>
        <p:spPr>
          <a:xfrm>
            <a:off x="1484310" y="1295400"/>
            <a:ext cx="10018713" cy="4495801"/>
          </a:xfrm>
        </p:spPr>
        <p:txBody>
          <a:bodyPr/>
          <a:lstStyle/>
          <a:p>
            <a:pPr algn="just"/>
            <a:r>
              <a:rPr lang="en-US" dirty="0">
                <a:latin typeface="Arial" panose="020B0604020202020204" pitchFamily="34" charset="0"/>
                <a:cs typeface="Arial" panose="020B0604020202020204" pitchFamily="34" charset="0"/>
              </a:rPr>
              <a:t>Postman is a collaboration platform for API development. </a:t>
            </a:r>
          </a:p>
          <a:p>
            <a:pPr algn="just"/>
            <a:r>
              <a:rPr lang="en-US" dirty="0">
                <a:latin typeface="Arial" panose="020B0604020202020204" pitchFamily="34" charset="0"/>
                <a:cs typeface="Arial" panose="020B0604020202020204" pitchFamily="34" charset="0"/>
              </a:rPr>
              <a:t>You can use Postman to design, build, and test APIs in conjunction with your teammates, and to support developer adoption.</a:t>
            </a:r>
          </a:p>
          <a:p>
            <a:pPr algn="just"/>
            <a:r>
              <a:rPr lang="en-US" dirty="0">
                <a:latin typeface="Arial" panose="020B0604020202020204" pitchFamily="34" charset="0"/>
                <a:cs typeface="Arial" panose="020B0604020202020204" pitchFamily="34" charset="0"/>
              </a:rPr>
              <a:t>Using Postman tool, we can send HTTP/s requests to a service, as well as get their responses.</a:t>
            </a:r>
          </a:p>
          <a:p>
            <a:pPr algn="just"/>
            <a:r>
              <a:rPr lang="en-US" dirty="0">
                <a:latin typeface="Arial" panose="020B0604020202020204" pitchFamily="34" charset="0"/>
                <a:cs typeface="Arial" panose="020B0604020202020204" pitchFamily="34" charset="0"/>
              </a:rPr>
              <a:t> By doing this we can make sure that the service is up and running.</a:t>
            </a:r>
          </a:p>
          <a:p>
            <a:endParaRPr lang="en-US" dirty="0"/>
          </a:p>
        </p:txBody>
      </p:sp>
      <p:pic>
        <p:nvPicPr>
          <p:cNvPr id="4" name="Picture 2"/>
          <p:cNvPicPr>
            <a:picLocks noChangeAspect="1" noChangeArrowheads="1"/>
          </p:cNvPicPr>
          <p:nvPr/>
        </p:nvPicPr>
        <p:blipFill>
          <a:blip r:embed="rId2"/>
          <a:srcRect/>
          <a:stretch>
            <a:fillRect/>
          </a:stretch>
        </p:blipFill>
        <p:spPr bwMode="auto">
          <a:xfrm>
            <a:off x="1524001" y="0"/>
            <a:ext cx="3538193" cy="1295400"/>
          </a:xfrm>
          <a:prstGeom prst="rect">
            <a:avLst/>
          </a:prstGeom>
          <a:noFill/>
          <a:ln w="9525">
            <a:noFill/>
            <a:miter lim="800000"/>
            <a:headEnd/>
            <a:tailEnd/>
          </a:ln>
          <a:effectLst/>
        </p:spPr>
      </p:pic>
    </p:spTree>
    <p:extLst>
      <p:ext uri="{BB962C8B-B14F-4D97-AF65-F5344CB8AC3E}">
        <p14:creationId xmlns:p14="http://schemas.microsoft.com/office/powerpoint/2010/main" val="168584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4C40-ABED-59C8-BA31-6CB278557B33}"/>
              </a:ext>
            </a:extLst>
          </p:cNvPr>
          <p:cNvSpPr>
            <a:spLocks noGrp="1"/>
          </p:cNvSpPr>
          <p:nvPr>
            <p:ph type="title"/>
          </p:nvPr>
        </p:nvSpPr>
        <p:spPr>
          <a:xfrm>
            <a:off x="1456031" y="412424"/>
            <a:ext cx="10018713" cy="1143000"/>
          </a:xfrm>
        </p:spPr>
        <p:txBody>
          <a:bodyPr/>
          <a:lstStyle/>
          <a:p>
            <a:r>
              <a:rPr lang="en-IN" b="1" dirty="0">
                <a:latin typeface="Century Schoolbook" panose="02040604050505020304" pitchFamily="18" charset="0"/>
              </a:rPr>
              <a:t>Client-Server Architecture</a:t>
            </a:r>
          </a:p>
        </p:txBody>
      </p:sp>
      <p:pic>
        <p:nvPicPr>
          <p:cNvPr id="5" name="Content Placeholder 4">
            <a:extLst>
              <a:ext uri="{FF2B5EF4-FFF2-40B4-BE49-F238E27FC236}">
                <a16:creationId xmlns:a16="http://schemas.microsoft.com/office/drawing/2014/main" id="{E1E6FB79-4734-B81D-ECB0-7192A0F3966D}"/>
              </a:ext>
            </a:extLst>
          </p:cNvPr>
          <p:cNvPicPr>
            <a:picLocks noGrp="1" noChangeAspect="1"/>
          </p:cNvPicPr>
          <p:nvPr>
            <p:ph idx="1"/>
          </p:nvPr>
        </p:nvPicPr>
        <p:blipFill>
          <a:blip r:embed="rId2"/>
          <a:stretch>
            <a:fillRect/>
          </a:stretch>
        </p:blipFill>
        <p:spPr>
          <a:xfrm>
            <a:off x="2384981" y="2045616"/>
            <a:ext cx="8399283" cy="3543772"/>
          </a:xfrm>
        </p:spPr>
      </p:pic>
    </p:spTree>
    <p:extLst>
      <p:ext uri="{BB962C8B-B14F-4D97-AF65-F5344CB8AC3E}">
        <p14:creationId xmlns:p14="http://schemas.microsoft.com/office/powerpoint/2010/main" val="3193644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774784" cy="1066800"/>
          </a:xfrm>
        </p:spPr>
        <p:txBody>
          <a:bodyPr anchor="ctr">
            <a:normAutofit/>
          </a:bodyPr>
          <a:lstStyle/>
          <a:p>
            <a:pPr algn="ctr"/>
            <a:r>
              <a:rPr lang="en-IN" b="1" dirty="0">
                <a:latin typeface="Century Schoolbook" panose="02040604050505020304" pitchFamily="18" charset="0"/>
              </a:rPr>
              <a:t>Postman features</a:t>
            </a:r>
            <a:endParaRPr lang="en-US" b="1" dirty="0">
              <a:latin typeface="Century Schoolbook" panose="02040604050505020304" pitchFamily="18" charset="0"/>
            </a:endParaRPr>
          </a:p>
        </p:txBody>
      </p:sp>
      <p:sp>
        <p:nvSpPr>
          <p:cNvPr id="3" name="Content Placeholder 2"/>
          <p:cNvSpPr>
            <a:spLocks noGrp="1"/>
          </p:cNvSpPr>
          <p:nvPr>
            <p:ph idx="1"/>
          </p:nvPr>
        </p:nvSpPr>
        <p:spPr>
          <a:xfrm>
            <a:off x="1981199" y="1371600"/>
            <a:ext cx="9378099" cy="5084136"/>
          </a:xfrm>
        </p:spPr>
        <p:txBody>
          <a:bodyPr/>
          <a:lstStyle/>
          <a:p>
            <a:pPr algn="just"/>
            <a:r>
              <a:rPr lang="en-US" dirty="0">
                <a:latin typeface="Arial" panose="020B0604020202020204" pitchFamily="34" charset="0"/>
                <a:cs typeface="Arial" panose="020B0604020202020204" pitchFamily="34" charset="0"/>
              </a:rPr>
              <a:t>Postman has become a tool of choice for million users.</a:t>
            </a:r>
          </a:p>
          <a:p>
            <a:pPr marL="285750" lvl="1" algn="just"/>
            <a:r>
              <a:rPr lang="en-IN" sz="2400" dirty="0">
                <a:latin typeface="Arial" panose="020B0604020202020204" pitchFamily="34" charset="0"/>
                <a:cs typeface="Arial" panose="020B0604020202020204" pitchFamily="34" charset="0"/>
              </a:rPr>
              <a:t>Open Source</a:t>
            </a:r>
            <a:endParaRPr lang="en-US" sz="2400" dirty="0">
              <a:latin typeface="Arial" panose="020B0604020202020204" pitchFamily="34" charset="0"/>
              <a:cs typeface="Arial" panose="020B0604020202020204" pitchFamily="34" charset="0"/>
            </a:endParaRPr>
          </a:p>
          <a:p>
            <a:pPr marL="285750" lvl="1" algn="just"/>
            <a:r>
              <a:rPr lang="en-US" sz="2400" dirty="0">
                <a:latin typeface="Arial" panose="020B0604020202020204" pitchFamily="34" charset="0"/>
                <a:cs typeface="Arial" panose="020B0604020202020204" pitchFamily="34" charset="0"/>
              </a:rPr>
              <a:t>Easy</a:t>
            </a:r>
          </a:p>
          <a:p>
            <a:pPr marL="285750" lvl="1" algn="just"/>
            <a:r>
              <a:rPr lang="en-US" sz="2400" dirty="0">
                <a:latin typeface="Arial" panose="020B0604020202020204" pitchFamily="34" charset="0"/>
                <a:cs typeface="Arial" panose="020B0604020202020204" pitchFamily="34" charset="0"/>
              </a:rPr>
              <a:t>APIs Support</a:t>
            </a:r>
          </a:p>
          <a:p>
            <a:pPr marL="285750" lvl="1" algn="just"/>
            <a:r>
              <a:rPr lang="en-US" sz="2400" dirty="0">
                <a:latin typeface="Arial" panose="020B0604020202020204" pitchFamily="34" charset="0"/>
                <a:cs typeface="Arial" panose="020B0604020202020204" pitchFamily="34" charset="0"/>
              </a:rPr>
              <a:t>Extensible</a:t>
            </a:r>
          </a:p>
          <a:p>
            <a:pPr marL="285750" lvl="1" algn="just"/>
            <a:r>
              <a:rPr lang="en-US" sz="2400" dirty="0">
                <a:latin typeface="Arial" panose="020B0604020202020204" pitchFamily="34" charset="0"/>
                <a:cs typeface="Arial" panose="020B0604020202020204" pitchFamily="34" charset="0"/>
              </a:rPr>
              <a:t>Integration</a:t>
            </a:r>
          </a:p>
          <a:p>
            <a:pPr marL="285750" lvl="1" algn="just"/>
            <a:r>
              <a:rPr lang="en-US" sz="2400" dirty="0">
                <a:latin typeface="Arial" panose="020B0604020202020204" pitchFamily="34" charset="0"/>
                <a:cs typeface="Arial" panose="020B0604020202020204" pitchFamily="34" charset="0"/>
              </a:rPr>
              <a:t>Community &amp; Support</a:t>
            </a:r>
          </a:p>
          <a:p>
            <a:endParaRPr lang="en-US" dirty="0"/>
          </a:p>
        </p:txBody>
      </p:sp>
      <p:pic>
        <p:nvPicPr>
          <p:cNvPr id="4" name="Picture 2"/>
          <p:cNvPicPr>
            <a:picLocks noChangeAspect="1" noChangeArrowheads="1"/>
          </p:cNvPicPr>
          <p:nvPr/>
        </p:nvPicPr>
        <p:blipFill>
          <a:blip r:embed="rId2"/>
          <a:srcRect/>
          <a:stretch>
            <a:fillRect/>
          </a:stretch>
        </p:blipFill>
        <p:spPr bwMode="auto">
          <a:xfrm>
            <a:off x="1524001" y="0"/>
            <a:ext cx="1743075" cy="1295400"/>
          </a:xfrm>
          <a:prstGeom prst="rect">
            <a:avLst/>
          </a:prstGeom>
          <a:noFill/>
          <a:ln w="9525">
            <a:noFill/>
            <a:miter lim="800000"/>
            <a:headEnd/>
            <a:tailEnd/>
          </a:ln>
          <a:effectLst/>
        </p:spPr>
      </p:pic>
    </p:spTree>
    <p:extLst>
      <p:ext uri="{BB962C8B-B14F-4D97-AF65-F5344CB8AC3E}">
        <p14:creationId xmlns:p14="http://schemas.microsoft.com/office/powerpoint/2010/main" val="4043816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637B-A81B-B151-8C86-4911EC3C7783}"/>
              </a:ext>
            </a:extLst>
          </p:cNvPr>
          <p:cNvSpPr>
            <a:spLocks noGrp="1"/>
          </p:cNvSpPr>
          <p:nvPr>
            <p:ph type="title"/>
          </p:nvPr>
        </p:nvSpPr>
        <p:spPr>
          <a:xfrm>
            <a:off x="1484310" y="-41019"/>
            <a:ext cx="10018713" cy="1752599"/>
          </a:xfrm>
        </p:spPr>
        <p:txBody>
          <a:bodyPr/>
          <a:lstStyle/>
          <a:p>
            <a:r>
              <a:rPr lang="en-IN" dirty="0"/>
              <a:t>POSTMAN CLI</a:t>
            </a:r>
          </a:p>
        </p:txBody>
      </p:sp>
      <p:pic>
        <p:nvPicPr>
          <p:cNvPr id="6" name="Content Placeholder 5">
            <a:extLst>
              <a:ext uri="{FF2B5EF4-FFF2-40B4-BE49-F238E27FC236}">
                <a16:creationId xmlns:a16="http://schemas.microsoft.com/office/drawing/2014/main" id="{4D21960C-CFF7-2A8C-7718-9CC2EE962481}"/>
              </a:ext>
            </a:extLst>
          </p:cNvPr>
          <p:cNvPicPr>
            <a:picLocks noGrp="1" noChangeAspect="1"/>
          </p:cNvPicPr>
          <p:nvPr>
            <p:ph idx="1"/>
          </p:nvPr>
        </p:nvPicPr>
        <p:blipFill>
          <a:blip r:embed="rId2"/>
          <a:stretch>
            <a:fillRect/>
          </a:stretch>
        </p:blipFill>
        <p:spPr>
          <a:xfrm>
            <a:off x="1321904" y="1711580"/>
            <a:ext cx="10449477" cy="3872726"/>
          </a:xfrm>
        </p:spPr>
      </p:pic>
    </p:spTree>
    <p:extLst>
      <p:ext uri="{BB962C8B-B14F-4D97-AF65-F5344CB8AC3E}">
        <p14:creationId xmlns:p14="http://schemas.microsoft.com/office/powerpoint/2010/main" val="3200612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A13E-E6D2-506F-9833-D786F0B31269}"/>
              </a:ext>
            </a:extLst>
          </p:cNvPr>
          <p:cNvSpPr>
            <a:spLocks noGrp="1"/>
          </p:cNvSpPr>
          <p:nvPr>
            <p:ph type="title"/>
          </p:nvPr>
        </p:nvSpPr>
        <p:spPr>
          <a:xfrm>
            <a:off x="1484311" y="685800"/>
            <a:ext cx="10018713" cy="1274975"/>
          </a:xfrm>
        </p:spPr>
        <p:txBody>
          <a:bodyPr/>
          <a:lstStyle/>
          <a:p>
            <a:r>
              <a:rPr lang="en-IN" b="1" dirty="0">
                <a:latin typeface="Century Schoolbook" panose="02040604050505020304" pitchFamily="18" charset="0"/>
              </a:rPr>
              <a:t>How To Create Own API</a:t>
            </a:r>
          </a:p>
        </p:txBody>
      </p:sp>
      <p:sp>
        <p:nvSpPr>
          <p:cNvPr id="3" name="Content Placeholder 2">
            <a:extLst>
              <a:ext uri="{FF2B5EF4-FFF2-40B4-BE49-F238E27FC236}">
                <a16:creationId xmlns:a16="http://schemas.microsoft.com/office/drawing/2014/main" id="{653823EA-57C4-C048-23C9-18D923EC4B4E}"/>
              </a:ext>
            </a:extLst>
          </p:cNvPr>
          <p:cNvSpPr>
            <a:spLocks noGrp="1"/>
          </p:cNvSpPr>
          <p:nvPr>
            <p:ph idx="1"/>
          </p:nvPr>
        </p:nvSpPr>
        <p:spPr>
          <a:xfrm>
            <a:off x="3049160" y="1857080"/>
            <a:ext cx="7329752" cy="3855563"/>
          </a:xfrm>
        </p:spPr>
        <p:txBody>
          <a:bodyPr/>
          <a:lstStyle/>
          <a:p>
            <a:r>
              <a:rPr lang="en-IN" b="1" dirty="0">
                <a:latin typeface="Arial" panose="020B0604020202020204" pitchFamily="34" charset="0"/>
                <a:cs typeface="Arial" panose="020B0604020202020204" pitchFamily="34" charset="0"/>
              </a:rPr>
              <a:t>Step 1</a:t>
            </a:r>
            <a:r>
              <a:rPr lang="en-IN" dirty="0">
                <a:latin typeface="Arial" panose="020B0604020202020204" pitchFamily="34" charset="0"/>
                <a:cs typeface="Arial" panose="020B0604020202020204" pitchFamily="34" charset="0"/>
              </a:rPr>
              <a:t>:Install node.js</a:t>
            </a:r>
          </a:p>
          <a:p>
            <a:pPr marL="0" indent="0">
              <a:buNone/>
            </a:pPr>
            <a:r>
              <a:rPr lang="en-IN"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https://nodejs.org/en/</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Step 2</a:t>
            </a:r>
            <a:r>
              <a:rPr lang="en-IN" dirty="0">
                <a:latin typeface="Arial" panose="020B0604020202020204" pitchFamily="34" charset="0"/>
                <a:cs typeface="Arial" panose="020B0604020202020204" pitchFamily="34" charset="0"/>
              </a:rPr>
              <a:t>:install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a:t>
            </a:r>
          </a:p>
          <a:p>
            <a:pPr marL="0" indent="0">
              <a:buNone/>
            </a:pPr>
            <a:r>
              <a:rPr lang="en-IN" dirty="0" err="1">
                <a:latin typeface="Arial" panose="020B0604020202020204" pitchFamily="34" charset="0"/>
                <a:cs typeface="Arial" panose="020B0604020202020204" pitchFamily="34" charset="0"/>
              </a:rPr>
              <a:t>npm</a:t>
            </a:r>
            <a:r>
              <a:rPr lang="en-IN" dirty="0">
                <a:latin typeface="Arial" panose="020B0604020202020204" pitchFamily="34" charset="0"/>
                <a:cs typeface="Arial" panose="020B0604020202020204" pitchFamily="34" charset="0"/>
              </a:rPr>
              <a:t> install –g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a:t>
            </a:r>
          </a:p>
          <a:p>
            <a:r>
              <a:rPr lang="en-IN" b="1" dirty="0">
                <a:latin typeface="Arial" panose="020B0604020202020204" pitchFamily="34" charset="0"/>
                <a:cs typeface="Arial" panose="020B0604020202020204" pitchFamily="34" charset="0"/>
              </a:rPr>
              <a:t>Step 3:</a:t>
            </a:r>
            <a:r>
              <a:rPr lang="en-IN" dirty="0">
                <a:latin typeface="Arial" panose="020B0604020202020204" pitchFamily="34" charset="0"/>
                <a:cs typeface="Arial" panose="020B0604020202020204" pitchFamily="34" charset="0"/>
              </a:rPr>
              <a:t> Create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 file</a:t>
            </a:r>
          </a:p>
          <a:p>
            <a:r>
              <a:rPr lang="en-IN" b="1" dirty="0">
                <a:latin typeface="Arial" panose="020B0604020202020204" pitchFamily="34" charset="0"/>
                <a:cs typeface="Arial" panose="020B0604020202020204" pitchFamily="34" charset="0"/>
              </a:rPr>
              <a:t>Step 4</a:t>
            </a:r>
            <a:r>
              <a:rPr lang="en-IN" dirty="0">
                <a:latin typeface="Arial" panose="020B0604020202020204" pitchFamily="34" charset="0"/>
                <a:cs typeface="Arial" panose="020B0604020202020204" pitchFamily="34" charset="0"/>
              </a:rPr>
              <a:t>: run </a:t>
            </a:r>
            <a:r>
              <a:rPr lang="en-IN" dirty="0" err="1">
                <a:latin typeface="Arial" panose="020B0604020202020204" pitchFamily="34" charset="0"/>
                <a:cs typeface="Arial" panose="020B0604020202020204" pitchFamily="34" charset="0"/>
              </a:rPr>
              <a:t>cmd</a:t>
            </a:r>
            <a:r>
              <a:rPr lang="en-IN" dirty="0">
                <a:latin typeface="Arial" panose="020B0604020202020204" pitchFamily="34" charset="0"/>
                <a:cs typeface="Arial" panose="020B0604020202020204" pitchFamily="34" charset="0"/>
              </a:rPr>
              <a:t> </a:t>
            </a:r>
          </a:p>
          <a:p>
            <a:pPr marL="0" indent="0">
              <a:buNone/>
            </a:pP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 </a:t>
            </a:r>
            <a:r>
              <a:rPr lang="en-IN" dirty="0" err="1">
                <a:latin typeface="Arial" panose="020B0604020202020204" pitchFamily="34" charset="0"/>
                <a:cs typeface="Arial" panose="020B0604020202020204" pitchFamily="34" charset="0"/>
              </a:rPr>
              <a:t>jsonfile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65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68BA-678A-20D6-4A66-08F4739950DE}"/>
              </a:ext>
            </a:extLst>
          </p:cNvPr>
          <p:cNvSpPr>
            <a:spLocks noGrp="1"/>
          </p:cNvSpPr>
          <p:nvPr>
            <p:ph type="ctrTitle"/>
          </p:nvPr>
        </p:nvSpPr>
        <p:spPr/>
        <p:txBody>
          <a:bodyPr/>
          <a:lstStyle/>
          <a:p>
            <a:r>
              <a:rPr lang="en-IN" b="1" dirty="0"/>
              <a:t>JSON</a:t>
            </a:r>
          </a:p>
        </p:txBody>
      </p:sp>
      <p:sp>
        <p:nvSpPr>
          <p:cNvPr id="3" name="Subtitle 2">
            <a:extLst>
              <a:ext uri="{FF2B5EF4-FFF2-40B4-BE49-F238E27FC236}">
                <a16:creationId xmlns:a16="http://schemas.microsoft.com/office/drawing/2014/main" id="{7ED3979B-BC06-3928-AE67-60A2ADF226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9557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0A70-8862-30D4-B9CA-97B21653D65C}"/>
              </a:ext>
            </a:extLst>
          </p:cNvPr>
          <p:cNvSpPr>
            <a:spLocks noGrp="1"/>
          </p:cNvSpPr>
          <p:nvPr>
            <p:ph type="title"/>
          </p:nvPr>
        </p:nvSpPr>
        <p:spPr>
          <a:xfrm>
            <a:off x="730167" y="685801"/>
            <a:ext cx="10018713" cy="1095866"/>
          </a:xfrm>
        </p:spPr>
        <p:txBody>
          <a:bodyPr/>
          <a:lstStyle/>
          <a:p>
            <a:r>
              <a:rPr lang="en-IN" b="1" dirty="0">
                <a:latin typeface="Century Schoolbook" panose="02040604050505020304" pitchFamily="18" charset="0"/>
              </a:rPr>
              <a:t>What is JSON</a:t>
            </a:r>
          </a:p>
        </p:txBody>
      </p:sp>
      <p:sp>
        <p:nvSpPr>
          <p:cNvPr id="3" name="Content Placeholder 2">
            <a:extLst>
              <a:ext uri="{FF2B5EF4-FFF2-40B4-BE49-F238E27FC236}">
                <a16:creationId xmlns:a16="http://schemas.microsoft.com/office/drawing/2014/main" id="{B72EE8E8-179A-C502-94AA-D11525BC2D1D}"/>
              </a:ext>
            </a:extLst>
          </p:cNvPr>
          <p:cNvSpPr>
            <a:spLocks noGrp="1"/>
          </p:cNvSpPr>
          <p:nvPr>
            <p:ph idx="1"/>
          </p:nvPr>
        </p:nvSpPr>
        <p:spPr>
          <a:xfrm>
            <a:off x="1630837" y="1696038"/>
            <a:ext cx="10426045" cy="3124201"/>
          </a:xfrm>
        </p:spPr>
        <p:txBody>
          <a:bodyPr/>
          <a:lstStyle/>
          <a:p>
            <a:pPr>
              <a:tabLst>
                <a:tab pos="241300" algn="l"/>
              </a:tabLst>
            </a:pPr>
            <a:r>
              <a:rPr lang="en-US" dirty="0">
                <a:latin typeface="Arial" panose="020B0604020202020204" pitchFamily="34" charset="0"/>
                <a:cs typeface="Arial" panose="020B0604020202020204" pitchFamily="34" charset="0"/>
              </a:rPr>
              <a:t>Stands for JavaScript Object Notation</a:t>
            </a:r>
          </a:p>
          <a:p>
            <a:pPr algn="just">
              <a:spcBef>
                <a:spcPts val="10"/>
              </a:spcBef>
              <a:buClr>
                <a:srgbClr val="CE6F18"/>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R="5080">
              <a:lnSpc>
                <a:spcPct val="75000"/>
              </a:lnSpc>
              <a:tabLst>
                <a:tab pos="241300" algn="l"/>
              </a:tabLst>
            </a:pPr>
            <a:r>
              <a:rPr lang="en-US" dirty="0">
                <a:latin typeface="Arial" panose="020B0604020202020204" pitchFamily="34" charset="0"/>
                <a:cs typeface="Arial" panose="020B0604020202020204" pitchFamily="34" charset="0"/>
              </a:rPr>
              <a:t>Is lightweight protocol for exchanging data between the client and server.</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2192244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BE09-8FAC-396E-BCBB-6B1016A83D07}"/>
              </a:ext>
            </a:extLst>
          </p:cNvPr>
          <p:cNvSpPr>
            <a:spLocks noGrp="1"/>
          </p:cNvSpPr>
          <p:nvPr>
            <p:ph type="title"/>
          </p:nvPr>
        </p:nvSpPr>
        <p:spPr>
          <a:xfrm>
            <a:off x="984691" y="485480"/>
            <a:ext cx="9233965" cy="1293829"/>
          </a:xfrm>
        </p:spPr>
        <p:txBody>
          <a:bodyPr/>
          <a:lstStyle/>
          <a:p>
            <a:r>
              <a:rPr lang="en-IN" b="1" dirty="0">
                <a:latin typeface="Century Schoolbook" panose="02040604050505020304" pitchFamily="18" charset="0"/>
              </a:rPr>
              <a:t>Why JSON</a:t>
            </a:r>
          </a:p>
        </p:txBody>
      </p:sp>
      <p:sp>
        <p:nvSpPr>
          <p:cNvPr id="3" name="Content Placeholder 2">
            <a:extLst>
              <a:ext uri="{FF2B5EF4-FFF2-40B4-BE49-F238E27FC236}">
                <a16:creationId xmlns:a16="http://schemas.microsoft.com/office/drawing/2014/main" id="{A2CF3ADA-F59E-9A20-FCD2-AE41EDA31FDB}"/>
              </a:ext>
            </a:extLst>
          </p:cNvPr>
          <p:cNvSpPr>
            <a:spLocks noGrp="1"/>
          </p:cNvSpPr>
          <p:nvPr>
            <p:ph idx="1"/>
          </p:nvPr>
        </p:nvSpPr>
        <p:spPr>
          <a:xfrm>
            <a:off x="3562340" y="1779309"/>
            <a:ext cx="7197777" cy="3525625"/>
          </a:xfrm>
        </p:spPr>
        <p:txBody>
          <a:bodyPr>
            <a:normAutofit/>
          </a:bodyPr>
          <a:lstStyle/>
          <a:p>
            <a:pPr>
              <a:lnSpc>
                <a:spcPct val="100000"/>
              </a:lnSpc>
              <a:tabLst>
                <a:tab pos="241300" algn="l"/>
              </a:tabLst>
            </a:pPr>
            <a:r>
              <a:rPr lang="en-US" dirty="0">
                <a:latin typeface="Arial" panose="020B0604020202020204" pitchFamily="34" charset="0"/>
                <a:cs typeface="Arial" panose="020B0604020202020204" pitchFamily="34" charset="0"/>
              </a:rPr>
              <a:t>JSON is recognized natively by JavaScript</a:t>
            </a:r>
          </a:p>
          <a:p>
            <a:pPr>
              <a:lnSpc>
                <a:spcPct val="100000"/>
              </a:lnSpc>
              <a:tabLst>
                <a:tab pos="241300" algn="l"/>
              </a:tabLst>
            </a:pPr>
            <a:r>
              <a:rPr lang="en-US" dirty="0">
                <a:latin typeface="Arial" panose="020B0604020202020204" pitchFamily="34" charset="0"/>
                <a:cs typeface="Arial" panose="020B0604020202020204" pitchFamily="34" charset="0"/>
              </a:rPr>
              <a:t>Simple format</a:t>
            </a:r>
          </a:p>
          <a:p>
            <a:pPr>
              <a:lnSpc>
                <a:spcPct val="100000"/>
              </a:lnSpc>
              <a:tabLst>
                <a:tab pos="241300" algn="l"/>
              </a:tabLst>
            </a:pPr>
            <a:r>
              <a:rPr lang="en-US" dirty="0">
                <a:latin typeface="Arial" panose="020B0604020202020204" pitchFamily="34" charset="0"/>
                <a:cs typeface="Arial" panose="020B0604020202020204" pitchFamily="34" charset="0"/>
              </a:rPr>
              <a:t>The easiness of reading</a:t>
            </a:r>
          </a:p>
          <a:p>
            <a:pPr>
              <a:lnSpc>
                <a:spcPct val="100000"/>
              </a:lnSpc>
              <a:tabLst>
                <a:tab pos="241300" algn="l"/>
              </a:tabLst>
            </a:pPr>
            <a:r>
              <a:rPr lang="en-US" dirty="0">
                <a:latin typeface="Arial" panose="020B0604020202020204" pitchFamily="34" charset="0"/>
                <a:cs typeface="Arial" panose="020B0604020202020204" pitchFamily="34" charset="0"/>
              </a:rPr>
              <a:t>The easiness of using</a:t>
            </a:r>
          </a:p>
          <a:p>
            <a:pPr>
              <a:lnSpc>
                <a:spcPct val="100000"/>
              </a:lnSpc>
              <a:tabLst>
                <a:tab pos="241300" algn="l"/>
              </a:tabLst>
            </a:pPr>
            <a:r>
              <a:rPr lang="en-US" dirty="0">
                <a:latin typeface="Arial" panose="020B0604020202020204" pitchFamily="34" charset="0"/>
                <a:cs typeface="Arial" panose="020B0604020202020204" pitchFamily="34" charset="0"/>
              </a:rPr>
              <a:t>Lighter than XML</a:t>
            </a:r>
          </a:p>
          <a:p>
            <a:endParaRPr lang="en-IN" dirty="0"/>
          </a:p>
        </p:txBody>
      </p:sp>
    </p:spTree>
    <p:extLst>
      <p:ext uri="{BB962C8B-B14F-4D97-AF65-F5344CB8AC3E}">
        <p14:creationId xmlns:p14="http://schemas.microsoft.com/office/powerpoint/2010/main" val="1613838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A8A7-75C4-D916-0396-A90BED952535}"/>
              </a:ext>
            </a:extLst>
          </p:cNvPr>
          <p:cNvSpPr>
            <a:spLocks noGrp="1"/>
          </p:cNvSpPr>
          <p:nvPr>
            <p:ph type="title"/>
          </p:nvPr>
        </p:nvSpPr>
        <p:spPr>
          <a:xfrm>
            <a:off x="1484309" y="377464"/>
            <a:ext cx="10018713" cy="1140251"/>
          </a:xfrm>
        </p:spPr>
        <p:txBody>
          <a:bodyPr/>
          <a:lstStyle/>
          <a:p>
            <a:r>
              <a:rPr lang="en-IN" b="1" dirty="0">
                <a:latin typeface="Century Schoolbook" panose="02040604050505020304" pitchFamily="18" charset="0"/>
              </a:rPr>
              <a:t>JSON Format</a:t>
            </a:r>
          </a:p>
        </p:txBody>
      </p:sp>
      <p:sp>
        <p:nvSpPr>
          <p:cNvPr id="3" name="Content Placeholder 2">
            <a:extLst>
              <a:ext uri="{FF2B5EF4-FFF2-40B4-BE49-F238E27FC236}">
                <a16:creationId xmlns:a16="http://schemas.microsoft.com/office/drawing/2014/main" id="{A3F51A93-FD3A-2B84-897F-19DCE083D8CE}"/>
              </a:ext>
            </a:extLst>
          </p:cNvPr>
          <p:cNvSpPr>
            <a:spLocks noGrp="1"/>
          </p:cNvSpPr>
          <p:nvPr>
            <p:ph idx="1"/>
          </p:nvPr>
        </p:nvSpPr>
        <p:spPr>
          <a:xfrm>
            <a:off x="3661902" y="1517715"/>
            <a:ext cx="5482099" cy="4962821"/>
          </a:xfrm>
        </p:spPr>
        <p:txBody>
          <a:bodyPr>
            <a:normAutofit fontScale="62500" lnSpcReduction="20000"/>
          </a:bodyPr>
          <a:lstStyle/>
          <a:p>
            <a:pPr marL="0" indent="0">
              <a:buNone/>
            </a:pPr>
            <a:r>
              <a:rPr lang="en-US" sz="5100" dirty="0">
                <a:effectLst/>
                <a:latin typeface="Arial" panose="020B0604020202020204" pitchFamily="34" charset="0"/>
                <a:cs typeface="Arial" panose="020B0604020202020204" pitchFamily="34" charset="0"/>
              </a:rPr>
              <a:t>{</a:t>
            </a:r>
          </a:p>
          <a:p>
            <a:pPr marL="0" indent="0">
              <a:buNone/>
            </a:pPr>
            <a:r>
              <a:rPr lang="en-US" sz="5100" dirty="0">
                <a:effectLst/>
                <a:latin typeface="Arial" panose="020B0604020202020204" pitchFamily="34" charset="0"/>
                <a:cs typeface="Arial" panose="020B0604020202020204" pitchFamily="34" charset="0"/>
              </a:rPr>
              <a:t> 	"id": 1,</a:t>
            </a:r>
          </a:p>
          <a:p>
            <a:pPr marL="0" indent="0">
              <a:buNone/>
            </a:pPr>
            <a:r>
              <a:rPr lang="en-US" sz="5100" dirty="0">
                <a:effectLst/>
                <a:latin typeface="Arial" panose="020B0604020202020204" pitchFamily="34" charset="0"/>
                <a:cs typeface="Arial" panose="020B0604020202020204" pitchFamily="34" charset="0"/>
              </a:rPr>
              <a:t>      "name": "john",</a:t>
            </a:r>
          </a:p>
          <a:p>
            <a:pPr marL="0" indent="0">
              <a:buNone/>
            </a:pPr>
            <a:r>
              <a:rPr lang="en-US" sz="5100" dirty="0">
                <a:effectLst/>
                <a:latin typeface="Arial" panose="020B0604020202020204" pitchFamily="34" charset="0"/>
                <a:cs typeface="Arial" panose="020B0604020202020204" pitchFamily="34" charset="0"/>
              </a:rPr>
              <a:t>      "location": "</a:t>
            </a:r>
            <a:r>
              <a:rPr lang="en-US" sz="5100" dirty="0" err="1">
                <a:effectLst/>
                <a:latin typeface="Arial" panose="020B0604020202020204" pitchFamily="34" charset="0"/>
                <a:cs typeface="Arial" panose="020B0604020202020204" pitchFamily="34" charset="0"/>
              </a:rPr>
              <a:t>india</a:t>
            </a:r>
            <a:r>
              <a:rPr lang="en-US" sz="5100" dirty="0">
                <a:effectLst/>
                <a:latin typeface="Arial" panose="020B0604020202020204" pitchFamily="34" charset="0"/>
                <a:cs typeface="Arial" panose="020B0604020202020204" pitchFamily="34" charset="0"/>
              </a:rPr>
              <a:t>",</a:t>
            </a:r>
          </a:p>
          <a:p>
            <a:pPr marL="0" indent="0">
              <a:buNone/>
            </a:pPr>
            <a:r>
              <a:rPr lang="en-US" sz="5100" dirty="0">
                <a:effectLst/>
                <a:latin typeface="Arial" panose="020B0604020202020204" pitchFamily="34" charset="0"/>
                <a:cs typeface="Arial" panose="020B0604020202020204" pitchFamily="34" charset="0"/>
              </a:rPr>
              <a:t>      "phone": "12345",</a:t>
            </a:r>
          </a:p>
          <a:p>
            <a:pPr marL="0" indent="0">
              <a:buNone/>
            </a:pPr>
            <a:r>
              <a:rPr lang="en-US" sz="5100" dirty="0">
                <a:effectLst/>
                <a:latin typeface="Arial" panose="020B0604020202020204" pitchFamily="34" charset="0"/>
                <a:cs typeface="Arial" panose="020B0604020202020204" pitchFamily="34" charset="0"/>
              </a:rPr>
              <a:t>      "courses“:</a:t>
            </a:r>
          </a:p>
          <a:p>
            <a:pPr marL="0" indent="0">
              <a:buNone/>
            </a:pPr>
            <a:r>
              <a:rPr lang="en-US" sz="5100" dirty="0">
                <a:effectLst/>
                <a:latin typeface="Arial" panose="020B0604020202020204" pitchFamily="34" charset="0"/>
                <a:cs typeface="Arial" panose="020B0604020202020204" pitchFamily="34" charset="0"/>
              </a:rPr>
              <a:t>	  [ "java", "selenium“ ]</a:t>
            </a:r>
          </a:p>
          <a:p>
            <a:pPr marL="0" indent="0">
              <a:buNone/>
            </a:pPr>
            <a:r>
              <a:rPr lang="en-US" sz="5100" dirty="0">
                <a:effectLst/>
                <a:latin typeface="Arial" panose="020B0604020202020204" pitchFamily="34" charset="0"/>
                <a:cs typeface="Arial" panose="020B0604020202020204" pitchFamily="34" charset="0"/>
              </a:rPr>
              <a:t> }</a:t>
            </a:r>
          </a:p>
          <a:p>
            <a:endParaRPr lang="en-IN" dirty="0"/>
          </a:p>
        </p:txBody>
      </p:sp>
      <p:grpSp>
        <p:nvGrpSpPr>
          <p:cNvPr id="11" name="Group 10">
            <a:extLst>
              <a:ext uri="{FF2B5EF4-FFF2-40B4-BE49-F238E27FC236}">
                <a16:creationId xmlns:a16="http://schemas.microsoft.com/office/drawing/2014/main" id="{4D486EAF-6EFF-DC6D-A220-0C9A8FDB6D2D}"/>
              </a:ext>
            </a:extLst>
          </p:cNvPr>
          <p:cNvGrpSpPr/>
          <p:nvPr/>
        </p:nvGrpSpPr>
        <p:grpSpPr>
          <a:xfrm>
            <a:off x="3072233" y="1919145"/>
            <a:ext cx="1733040" cy="3876120"/>
            <a:chOff x="3072233" y="1919145"/>
            <a:chExt cx="1733040" cy="387612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7DC9F0E-CF2A-B96C-A44C-23B6726191BC}"/>
                    </a:ext>
                  </a:extLst>
                </p14:cNvPr>
                <p14:cNvContentPartPr/>
                <p14:nvPr/>
              </p14:nvContentPartPr>
              <p14:xfrm>
                <a:off x="3072233" y="1919145"/>
                <a:ext cx="593640" cy="3876120"/>
              </p14:xfrm>
            </p:contentPart>
          </mc:Choice>
          <mc:Fallback>
            <p:pic>
              <p:nvPicPr>
                <p:cNvPr id="4" name="Ink 3">
                  <a:extLst>
                    <a:ext uri="{FF2B5EF4-FFF2-40B4-BE49-F238E27FC236}">
                      <a16:creationId xmlns:a16="http://schemas.microsoft.com/office/drawing/2014/main" id="{67DC9F0E-CF2A-B96C-A44C-23B6726191BC}"/>
                    </a:ext>
                  </a:extLst>
                </p:cNvPr>
                <p:cNvPicPr/>
                <p:nvPr/>
              </p:nvPicPr>
              <p:blipFill>
                <a:blip r:embed="rId3"/>
                <a:stretch>
                  <a:fillRect/>
                </a:stretch>
              </p:blipFill>
              <p:spPr>
                <a:xfrm>
                  <a:off x="3063233" y="1910145"/>
                  <a:ext cx="611280" cy="3893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226E518-6714-43E4-B575-9E17C2AE0155}"/>
                    </a:ext>
                  </a:extLst>
                </p14:cNvPr>
                <p14:cNvContentPartPr/>
                <p14:nvPr/>
              </p14:nvContentPartPr>
              <p14:xfrm>
                <a:off x="4109393" y="2627265"/>
                <a:ext cx="695880" cy="120240"/>
              </p14:xfrm>
            </p:contentPart>
          </mc:Choice>
          <mc:Fallback>
            <p:pic>
              <p:nvPicPr>
                <p:cNvPr id="5" name="Ink 4">
                  <a:extLst>
                    <a:ext uri="{FF2B5EF4-FFF2-40B4-BE49-F238E27FC236}">
                      <a16:creationId xmlns:a16="http://schemas.microsoft.com/office/drawing/2014/main" id="{0226E518-6714-43E4-B575-9E17C2AE0155}"/>
                    </a:ext>
                  </a:extLst>
                </p:cNvPr>
                <p:cNvPicPr/>
                <p:nvPr/>
              </p:nvPicPr>
              <p:blipFill>
                <a:blip r:embed="rId5"/>
                <a:stretch>
                  <a:fillRect/>
                </a:stretch>
              </p:blipFill>
              <p:spPr>
                <a:xfrm>
                  <a:off x="4100753" y="2618625"/>
                  <a:ext cx="713520" cy="13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BE42929-BEFF-3ECC-EAB5-8B8AE951722D}"/>
                  </a:ext>
                </a:extLst>
              </p14:cNvPr>
              <p14:cNvContentPartPr/>
              <p14:nvPr/>
            </p14:nvContentPartPr>
            <p14:xfrm>
              <a:off x="4171313" y="3111825"/>
              <a:ext cx="994680" cy="131040"/>
            </p14:xfrm>
          </p:contentPart>
        </mc:Choice>
        <mc:Fallback>
          <p:pic>
            <p:nvPicPr>
              <p:cNvPr id="6" name="Ink 5">
                <a:extLst>
                  <a:ext uri="{FF2B5EF4-FFF2-40B4-BE49-F238E27FC236}">
                    <a16:creationId xmlns:a16="http://schemas.microsoft.com/office/drawing/2014/main" id="{8BE42929-BEFF-3ECC-EAB5-8B8AE951722D}"/>
                  </a:ext>
                </a:extLst>
              </p:cNvPr>
              <p:cNvPicPr/>
              <p:nvPr/>
            </p:nvPicPr>
            <p:blipFill>
              <a:blip r:embed="rId7"/>
              <a:stretch>
                <a:fillRect/>
              </a:stretch>
            </p:blipFill>
            <p:spPr>
              <a:xfrm>
                <a:off x="4162313" y="3102825"/>
                <a:ext cx="10123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148EE6C-512F-B938-3886-376F43D769F1}"/>
                  </a:ext>
                </a:extLst>
              </p14:cNvPr>
              <p14:cNvContentPartPr/>
              <p14:nvPr/>
            </p14:nvContentPartPr>
            <p14:xfrm>
              <a:off x="4048193" y="3831825"/>
              <a:ext cx="997560" cy="88200"/>
            </p14:xfrm>
          </p:contentPart>
        </mc:Choice>
        <mc:Fallback>
          <p:pic>
            <p:nvPicPr>
              <p:cNvPr id="7" name="Ink 6">
                <a:extLst>
                  <a:ext uri="{FF2B5EF4-FFF2-40B4-BE49-F238E27FC236}">
                    <a16:creationId xmlns:a16="http://schemas.microsoft.com/office/drawing/2014/main" id="{D148EE6C-512F-B938-3886-376F43D769F1}"/>
                  </a:ext>
                </a:extLst>
              </p:cNvPr>
              <p:cNvPicPr/>
              <p:nvPr/>
            </p:nvPicPr>
            <p:blipFill>
              <a:blip r:embed="rId9"/>
              <a:stretch>
                <a:fillRect/>
              </a:stretch>
            </p:blipFill>
            <p:spPr>
              <a:xfrm>
                <a:off x="4039193" y="3822825"/>
                <a:ext cx="1015200" cy="105840"/>
              </a:xfrm>
              <a:prstGeom prst="rect">
                <a:avLst/>
              </a:prstGeom>
            </p:spPr>
          </p:pic>
        </mc:Fallback>
      </mc:AlternateContent>
      <p:grpSp>
        <p:nvGrpSpPr>
          <p:cNvPr id="10" name="Group 9">
            <a:extLst>
              <a:ext uri="{FF2B5EF4-FFF2-40B4-BE49-F238E27FC236}">
                <a16:creationId xmlns:a16="http://schemas.microsoft.com/office/drawing/2014/main" id="{4B54821C-9C68-4EA7-5100-D99C70A62498}"/>
              </a:ext>
            </a:extLst>
          </p:cNvPr>
          <p:cNvGrpSpPr/>
          <p:nvPr/>
        </p:nvGrpSpPr>
        <p:grpSpPr>
          <a:xfrm>
            <a:off x="3979793" y="4445985"/>
            <a:ext cx="1040760" cy="549720"/>
            <a:chOff x="3979793" y="4445985"/>
            <a:chExt cx="1040760" cy="54972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F75F6F9E-B92E-E7AA-7C43-37E0E225EF02}"/>
                    </a:ext>
                  </a:extLst>
                </p14:cNvPr>
                <p14:cNvContentPartPr/>
                <p14:nvPr/>
              </p14:nvContentPartPr>
              <p14:xfrm>
                <a:off x="4259873" y="4445985"/>
                <a:ext cx="760680" cy="60480"/>
              </p14:xfrm>
            </p:contentPart>
          </mc:Choice>
          <mc:Fallback>
            <p:pic>
              <p:nvPicPr>
                <p:cNvPr id="8" name="Ink 7">
                  <a:extLst>
                    <a:ext uri="{FF2B5EF4-FFF2-40B4-BE49-F238E27FC236}">
                      <a16:creationId xmlns:a16="http://schemas.microsoft.com/office/drawing/2014/main" id="{F75F6F9E-B92E-E7AA-7C43-37E0E225EF02}"/>
                    </a:ext>
                  </a:extLst>
                </p:cNvPr>
                <p:cNvPicPr/>
                <p:nvPr/>
              </p:nvPicPr>
              <p:blipFill>
                <a:blip r:embed="rId11"/>
                <a:stretch>
                  <a:fillRect/>
                </a:stretch>
              </p:blipFill>
              <p:spPr>
                <a:xfrm>
                  <a:off x="4251233" y="4437345"/>
                  <a:ext cx="7783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130A7C68-C5AD-D3D3-9ED1-2FF6948444EF}"/>
                    </a:ext>
                  </a:extLst>
                </p14:cNvPr>
                <p14:cNvContentPartPr/>
                <p14:nvPr/>
              </p14:nvContentPartPr>
              <p14:xfrm>
                <a:off x="3979793" y="4925865"/>
                <a:ext cx="841680" cy="69840"/>
              </p14:xfrm>
            </p:contentPart>
          </mc:Choice>
          <mc:Fallback>
            <p:pic>
              <p:nvPicPr>
                <p:cNvPr id="9" name="Ink 8">
                  <a:extLst>
                    <a:ext uri="{FF2B5EF4-FFF2-40B4-BE49-F238E27FC236}">
                      <a16:creationId xmlns:a16="http://schemas.microsoft.com/office/drawing/2014/main" id="{130A7C68-C5AD-D3D3-9ED1-2FF6948444EF}"/>
                    </a:ext>
                  </a:extLst>
                </p:cNvPr>
                <p:cNvPicPr/>
                <p:nvPr/>
              </p:nvPicPr>
              <p:blipFill>
                <a:blip r:embed="rId13"/>
                <a:stretch>
                  <a:fillRect/>
                </a:stretch>
              </p:blipFill>
              <p:spPr>
                <a:xfrm>
                  <a:off x="3971153" y="4916865"/>
                  <a:ext cx="859320" cy="87480"/>
                </a:xfrm>
                <a:prstGeom prst="rect">
                  <a:avLst/>
                </a:prstGeom>
              </p:spPr>
            </p:pic>
          </mc:Fallback>
        </mc:AlternateContent>
      </p:grpSp>
      <p:grpSp>
        <p:nvGrpSpPr>
          <p:cNvPr id="24" name="Group 23">
            <a:extLst>
              <a:ext uri="{FF2B5EF4-FFF2-40B4-BE49-F238E27FC236}">
                <a16:creationId xmlns:a16="http://schemas.microsoft.com/office/drawing/2014/main" id="{23E1CBD3-E208-5EAB-C3AA-6F9225A32BCC}"/>
              </a:ext>
            </a:extLst>
          </p:cNvPr>
          <p:cNvGrpSpPr/>
          <p:nvPr/>
        </p:nvGrpSpPr>
        <p:grpSpPr>
          <a:xfrm>
            <a:off x="1797473" y="3192105"/>
            <a:ext cx="810000" cy="1257840"/>
            <a:chOff x="1797473" y="3192105"/>
            <a:chExt cx="810000" cy="1257840"/>
          </a:xfrm>
        </p:grpSpPr>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5BD8E27C-B796-C280-0BE9-9C1DEFCFFB35}"/>
                    </a:ext>
                  </a:extLst>
                </p14:cNvPr>
                <p14:cNvContentPartPr/>
                <p14:nvPr/>
              </p14:nvContentPartPr>
              <p14:xfrm>
                <a:off x="1797473" y="3192105"/>
                <a:ext cx="150480" cy="887760"/>
              </p14:xfrm>
            </p:contentPart>
          </mc:Choice>
          <mc:Fallback>
            <p:pic>
              <p:nvPicPr>
                <p:cNvPr id="12" name="Ink 11">
                  <a:extLst>
                    <a:ext uri="{FF2B5EF4-FFF2-40B4-BE49-F238E27FC236}">
                      <a16:creationId xmlns:a16="http://schemas.microsoft.com/office/drawing/2014/main" id="{5BD8E27C-B796-C280-0BE9-9C1DEFCFFB35}"/>
                    </a:ext>
                  </a:extLst>
                </p:cNvPr>
                <p:cNvPicPr/>
                <p:nvPr/>
              </p:nvPicPr>
              <p:blipFill>
                <a:blip r:embed="rId15"/>
                <a:stretch>
                  <a:fillRect/>
                </a:stretch>
              </p:blipFill>
              <p:spPr>
                <a:xfrm>
                  <a:off x="1788473" y="3183105"/>
                  <a:ext cx="168120" cy="905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00330B02-85D6-723F-88D1-C01688CFDE90}"/>
                    </a:ext>
                  </a:extLst>
                </p14:cNvPr>
                <p14:cNvContentPartPr/>
                <p14:nvPr/>
              </p14:nvContentPartPr>
              <p14:xfrm>
                <a:off x="1929593" y="3516825"/>
                <a:ext cx="209880" cy="403200"/>
              </p14:xfrm>
            </p:contentPart>
          </mc:Choice>
          <mc:Fallback>
            <p:pic>
              <p:nvPicPr>
                <p:cNvPr id="13" name="Ink 12">
                  <a:extLst>
                    <a:ext uri="{FF2B5EF4-FFF2-40B4-BE49-F238E27FC236}">
                      <a16:creationId xmlns:a16="http://schemas.microsoft.com/office/drawing/2014/main" id="{00330B02-85D6-723F-88D1-C01688CFDE90}"/>
                    </a:ext>
                  </a:extLst>
                </p:cNvPr>
                <p:cNvPicPr/>
                <p:nvPr/>
              </p:nvPicPr>
              <p:blipFill>
                <a:blip r:embed="rId17"/>
                <a:stretch>
                  <a:fillRect/>
                </a:stretch>
              </p:blipFill>
              <p:spPr>
                <a:xfrm>
                  <a:off x="1920953" y="3507825"/>
                  <a:ext cx="22752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A7744EB8-9A74-3998-975C-18C7C06CAF06}"/>
                    </a:ext>
                  </a:extLst>
                </p14:cNvPr>
                <p14:cNvContentPartPr/>
                <p14:nvPr/>
              </p14:nvContentPartPr>
              <p14:xfrm>
                <a:off x="2155673" y="3493785"/>
                <a:ext cx="451800" cy="956160"/>
              </p14:xfrm>
            </p:contentPart>
          </mc:Choice>
          <mc:Fallback>
            <p:pic>
              <p:nvPicPr>
                <p:cNvPr id="14" name="Ink 13">
                  <a:extLst>
                    <a:ext uri="{FF2B5EF4-FFF2-40B4-BE49-F238E27FC236}">
                      <a16:creationId xmlns:a16="http://schemas.microsoft.com/office/drawing/2014/main" id="{A7744EB8-9A74-3998-975C-18C7C06CAF06}"/>
                    </a:ext>
                  </a:extLst>
                </p:cNvPr>
                <p:cNvPicPr/>
                <p:nvPr/>
              </p:nvPicPr>
              <p:blipFill>
                <a:blip r:embed="rId19"/>
                <a:stretch>
                  <a:fillRect/>
                </a:stretch>
              </p:blipFill>
              <p:spPr>
                <a:xfrm>
                  <a:off x="2146673" y="3484785"/>
                  <a:ext cx="469440" cy="973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466F091A-DDEE-5CA1-A8C9-A791E35DFB62}"/>
                  </a:ext>
                </a:extLst>
              </p14:cNvPr>
              <p14:cNvContentPartPr/>
              <p14:nvPr/>
            </p14:nvContentPartPr>
            <p14:xfrm>
              <a:off x="7784273" y="2849025"/>
              <a:ext cx="346680" cy="9000"/>
            </p14:xfrm>
          </p:contentPart>
        </mc:Choice>
        <mc:Fallback>
          <p:pic>
            <p:nvPicPr>
              <p:cNvPr id="15" name="Ink 14">
                <a:extLst>
                  <a:ext uri="{FF2B5EF4-FFF2-40B4-BE49-F238E27FC236}">
                    <a16:creationId xmlns:a16="http://schemas.microsoft.com/office/drawing/2014/main" id="{466F091A-DDEE-5CA1-A8C9-A791E35DFB62}"/>
                  </a:ext>
                </a:extLst>
              </p:cNvPr>
              <p:cNvPicPr/>
              <p:nvPr/>
            </p:nvPicPr>
            <p:blipFill>
              <a:blip r:embed="rId21"/>
              <a:stretch>
                <a:fillRect/>
              </a:stretch>
            </p:blipFill>
            <p:spPr>
              <a:xfrm>
                <a:off x="7775273" y="2840385"/>
                <a:ext cx="3643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A9E27603-07B6-0A1B-1AAD-0891B6A267DA}"/>
                  </a:ext>
                </a:extLst>
              </p14:cNvPr>
              <p14:cNvContentPartPr/>
              <p14:nvPr/>
            </p14:nvContentPartPr>
            <p14:xfrm>
              <a:off x="7687793" y="3308745"/>
              <a:ext cx="425520" cy="6840"/>
            </p14:xfrm>
          </p:contentPart>
        </mc:Choice>
        <mc:Fallback>
          <p:pic>
            <p:nvPicPr>
              <p:cNvPr id="16" name="Ink 15">
                <a:extLst>
                  <a:ext uri="{FF2B5EF4-FFF2-40B4-BE49-F238E27FC236}">
                    <a16:creationId xmlns:a16="http://schemas.microsoft.com/office/drawing/2014/main" id="{A9E27603-07B6-0A1B-1AAD-0891B6A267DA}"/>
                  </a:ext>
                </a:extLst>
              </p:cNvPr>
              <p:cNvPicPr/>
              <p:nvPr/>
            </p:nvPicPr>
            <p:blipFill>
              <a:blip r:embed="rId23"/>
              <a:stretch>
                <a:fillRect/>
              </a:stretch>
            </p:blipFill>
            <p:spPr>
              <a:xfrm>
                <a:off x="7678793" y="3300105"/>
                <a:ext cx="4431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F75F128C-177C-6C23-A007-F18DDEFBB8DB}"/>
                  </a:ext>
                </a:extLst>
              </p14:cNvPr>
              <p14:cNvContentPartPr/>
              <p14:nvPr/>
            </p14:nvContentPartPr>
            <p14:xfrm>
              <a:off x="7859153" y="3729945"/>
              <a:ext cx="557640" cy="442800"/>
            </p14:xfrm>
          </p:contentPart>
        </mc:Choice>
        <mc:Fallback>
          <p:pic>
            <p:nvPicPr>
              <p:cNvPr id="17" name="Ink 16">
                <a:extLst>
                  <a:ext uri="{FF2B5EF4-FFF2-40B4-BE49-F238E27FC236}">
                    <a16:creationId xmlns:a16="http://schemas.microsoft.com/office/drawing/2014/main" id="{F75F128C-177C-6C23-A007-F18DDEFBB8DB}"/>
                  </a:ext>
                </a:extLst>
              </p:cNvPr>
              <p:cNvPicPr/>
              <p:nvPr/>
            </p:nvPicPr>
            <p:blipFill>
              <a:blip r:embed="rId25"/>
              <a:stretch>
                <a:fillRect/>
              </a:stretch>
            </p:blipFill>
            <p:spPr>
              <a:xfrm>
                <a:off x="7850513" y="3720945"/>
                <a:ext cx="575280" cy="460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4DBDA71E-1AD8-984B-FE7F-8BFDC7E588A2}"/>
                  </a:ext>
                </a:extLst>
              </p14:cNvPr>
              <p14:cNvContentPartPr/>
              <p14:nvPr/>
            </p14:nvContentPartPr>
            <p14:xfrm>
              <a:off x="8486633" y="5404665"/>
              <a:ext cx="384840" cy="19800"/>
            </p14:xfrm>
          </p:contentPart>
        </mc:Choice>
        <mc:Fallback>
          <p:pic>
            <p:nvPicPr>
              <p:cNvPr id="18" name="Ink 17">
                <a:extLst>
                  <a:ext uri="{FF2B5EF4-FFF2-40B4-BE49-F238E27FC236}">
                    <a16:creationId xmlns:a16="http://schemas.microsoft.com/office/drawing/2014/main" id="{4DBDA71E-1AD8-984B-FE7F-8BFDC7E588A2}"/>
                  </a:ext>
                </a:extLst>
              </p:cNvPr>
              <p:cNvPicPr/>
              <p:nvPr/>
            </p:nvPicPr>
            <p:blipFill>
              <a:blip r:embed="rId27"/>
              <a:stretch>
                <a:fillRect/>
              </a:stretch>
            </p:blipFill>
            <p:spPr>
              <a:xfrm>
                <a:off x="8477993" y="5396025"/>
                <a:ext cx="402480" cy="37440"/>
              </a:xfrm>
              <a:prstGeom prst="rect">
                <a:avLst/>
              </a:prstGeom>
            </p:spPr>
          </p:pic>
        </mc:Fallback>
      </mc:AlternateContent>
      <p:grpSp>
        <p:nvGrpSpPr>
          <p:cNvPr id="23" name="Group 22">
            <a:extLst>
              <a:ext uri="{FF2B5EF4-FFF2-40B4-BE49-F238E27FC236}">
                <a16:creationId xmlns:a16="http://schemas.microsoft.com/office/drawing/2014/main" id="{F5DADA2B-A00D-3A49-C3FA-BCFBF16B48CF}"/>
              </a:ext>
            </a:extLst>
          </p:cNvPr>
          <p:cNvGrpSpPr/>
          <p:nvPr/>
        </p:nvGrpSpPr>
        <p:grpSpPr>
          <a:xfrm>
            <a:off x="8918993" y="3254025"/>
            <a:ext cx="1199160" cy="477720"/>
            <a:chOff x="8918993" y="3254025"/>
            <a:chExt cx="1199160" cy="477720"/>
          </a:xfrm>
        </p:grpSpPr>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5E9E69B6-D94B-8236-5AA3-6C136D51C741}"/>
                    </a:ext>
                  </a:extLst>
                </p14:cNvPr>
                <p14:cNvContentPartPr/>
                <p14:nvPr/>
              </p14:nvContentPartPr>
              <p14:xfrm>
                <a:off x="8918993" y="3254025"/>
                <a:ext cx="266040" cy="477720"/>
              </p14:xfrm>
            </p:contentPart>
          </mc:Choice>
          <mc:Fallback>
            <p:pic>
              <p:nvPicPr>
                <p:cNvPr id="19" name="Ink 18">
                  <a:extLst>
                    <a:ext uri="{FF2B5EF4-FFF2-40B4-BE49-F238E27FC236}">
                      <a16:creationId xmlns:a16="http://schemas.microsoft.com/office/drawing/2014/main" id="{5E9E69B6-D94B-8236-5AA3-6C136D51C741}"/>
                    </a:ext>
                  </a:extLst>
                </p:cNvPr>
                <p:cNvPicPr/>
                <p:nvPr/>
              </p:nvPicPr>
              <p:blipFill>
                <a:blip r:embed="rId29"/>
                <a:stretch>
                  <a:fillRect/>
                </a:stretch>
              </p:blipFill>
              <p:spPr>
                <a:xfrm>
                  <a:off x="8909993" y="3245385"/>
                  <a:ext cx="283680" cy="495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25683CDA-CDDE-963C-FA23-2D46DD0CA9A4}"/>
                    </a:ext>
                  </a:extLst>
                </p14:cNvPr>
                <p14:cNvContentPartPr/>
                <p14:nvPr/>
              </p14:nvContentPartPr>
              <p14:xfrm>
                <a:off x="9149393" y="3266985"/>
                <a:ext cx="456840" cy="415080"/>
              </p14:xfrm>
            </p:contentPart>
          </mc:Choice>
          <mc:Fallback>
            <p:pic>
              <p:nvPicPr>
                <p:cNvPr id="20" name="Ink 19">
                  <a:extLst>
                    <a:ext uri="{FF2B5EF4-FFF2-40B4-BE49-F238E27FC236}">
                      <a16:creationId xmlns:a16="http://schemas.microsoft.com/office/drawing/2014/main" id="{25683CDA-CDDE-963C-FA23-2D46DD0CA9A4}"/>
                    </a:ext>
                  </a:extLst>
                </p:cNvPr>
                <p:cNvPicPr/>
                <p:nvPr/>
              </p:nvPicPr>
              <p:blipFill>
                <a:blip r:embed="rId31"/>
                <a:stretch>
                  <a:fillRect/>
                </a:stretch>
              </p:blipFill>
              <p:spPr>
                <a:xfrm>
                  <a:off x="9140753" y="3258345"/>
                  <a:ext cx="47448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DEBDB8F1-7C5E-0689-1319-27C6D3034741}"/>
                    </a:ext>
                  </a:extLst>
                </p14:cNvPr>
                <p14:cNvContentPartPr/>
                <p14:nvPr/>
              </p14:nvContentPartPr>
              <p14:xfrm>
                <a:off x="9660593" y="3401265"/>
                <a:ext cx="211320" cy="201960"/>
              </p14:xfrm>
            </p:contentPart>
          </mc:Choice>
          <mc:Fallback>
            <p:pic>
              <p:nvPicPr>
                <p:cNvPr id="21" name="Ink 20">
                  <a:extLst>
                    <a:ext uri="{FF2B5EF4-FFF2-40B4-BE49-F238E27FC236}">
                      <a16:creationId xmlns:a16="http://schemas.microsoft.com/office/drawing/2014/main" id="{DEBDB8F1-7C5E-0689-1319-27C6D3034741}"/>
                    </a:ext>
                  </a:extLst>
                </p:cNvPr>
                <p:cNvPicPr/>
                <p:nvPr/>
              </p:nvPicPr>
              <p:blipFill>
                <a:blip r:embed="rId33"/>
                <a:stretch>
                  <a:fillRect/>
                </a:stretch>
              </p:blipFill>
              <p:spPr>
                <a:xfrm>
                  <a:off x="9651953" y="3392265"/>
                  <a:ext cx="2289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AD495216-6E15-BC25-7BF9-3B830348E5C0}"/>
                    </a:ext>
                  </a:extLst>
                </p14:cNvPr>
                <p14:cNvContentPartPr/>
                <p14:nvPr/>
              </p14:nvContentPartPr>
              <p14:xfrm>
                <a:off x="9935633" y="3427185"/>
                <a:ext cx="182520" cy="235800"/>
              </p14:xfrm>
            </p:contentPart>
          </mc:Choice>
          <mc:Fallback>
            <p:pic>
              <p:nvPicPr>
                <p:cNvPr id="22" name="Ink 21">
                  <a:extLst>
                    <a:ext uri="{FF2B5EF4-FFF2-40B4-BE49-F238E27FC236}">
                      <a16:creationId xmlns:a16="http://schemas.microsoft.com/office/drawing/2014/main" id="{AD495216-6E15-BC25-7BF9-3B830348E5C0}"/>
                    </a:ext>
                  </a:extLst>
                </p:cNvPr>
                <p:cNvPicPr/>
                <p:nvPr/>
              </p:nvPicPr>
              <p:blipFill>
                <a:blip r:embed="rId35"/>
                <a:stretch>
                  <a:fillRect/>
                </a:stretch>
              </p:blipFill>
              <p:spPr>
                <a:xfrm>
                  <a:off x="9926993" y="3418185"/>
                  <a:ext cx="200160" cy="253440"/>
                </a:xfrm>
                <a:prstGeom prst="rect">
                  <a:avLst/>
                </a:prstGeom>
              </p:spPr>
            </p:pic>
          </mc:Fallback>
        </mc:AlternateContent>
      </p:grpSp>
      <p:grpSp>
        <p:nvGrpSpPr>
          <p:cNvPr id="37" name="Group 36">
            <a:extLst>
              <a:ext uri="{FF2B5EF4-FFF2-40B4-BE49-F238E27FC236}">
                <a16:creationId xmlns:a16="http://schemas.microsoft.com/office/drawing/2014/main" id="{FA4D29BE-CA22-9ADD-BC9F-0C33BBFFFB2E}"/>
              </a:ext>
            </a:extLst>
          </p:cNvPr>
          <p:cNvGrpSpPr/>
          <p:nvPr/>
        </p:nvGrpSpPr>
        <p:grpSpPr>
          <a:xfrm>
            <a:off x="5504033" y="1457265"/>
            <a:ext cx="4374720" cy="1521000"/>
            <a:chOff x="5504033" y="1457265"/>
            <a:chExt cx="4374720" cy="1521000"/>
          </a:xfrm>
        </p:grpSpPr>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8D37161B-3B6C-4C17-A5CA-8DCC67677E97}"/>
                    </a:ext>
                  </a:extLst>
                </p14:cNvPr>
                <p14:cNvContentPartPr/>
                <p14:nvPr/>
              </p14:nvContentPartPr>
              <p14:xfrm>
                <a:off x="5504033" y="1951905"/>
                <a:ext cx="1226880" cy="345960"/>
              </p14:xfrm>
            </p:contentPart>
          </mc:Choice>
          <mc:Fallback>
            <p:pic>
              <p:nvPicPr>
                <p:cNvPr id="25" name="Ink 24">
                  <a:extLst>
                    <a:ext uri="{FF2B5EF4-FFF2-40B4-BE49-F238E27FC236}">
                      <a16:creationId xmlns:a16="http://schemas.microsoft.com/office/drawing/2014/main" id="{8D37161B-3B6C-4C17-A5CA-8DCC67677E97}"/>
                    </a:ext>
                  </a:extLst>
                </p:cNvPr>
                <p:cNvPicPr/>
                <p:nvPr/>
              </p:nvPicPr>
              <p:blipFill>
                <a:blip r:embed="rId37"/>
                <a:stretch>
                  <a:fillRect/>
                </a:stretch>
              </p:blipFill>
              <p:spPr>
                <a:xfrm>
                  <a:off x="5495033" y="1942905"/>
                  <a:ext cx="124452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D07AEA12-55F9-B987-3416-CFD6445338D7}"/>
                    </a:ext>
                  </a:extLst>
                </p14:cNvPr>
                <p14:cNvContentPartPr/>
                <p14:nvPr/>
              </p14:nvContentPartPr>
              <p14:xfrm>
                <a:off x="6841073" y="1842825"/>
                <a:ext cx="261000" cy="205920"/>
              </p14:xfrm>
            </p:contentPart>
          </mc:Choice>
          <mc:Fallback>
            <p:pic>
              <p:nvPicPr>
                <p:cNvPr id="26" name="Ink 25">
                  <a:extLst>
                    <a:ext uri="{FF2B5EF4-FFF2-40B4-BE49-F238E27FC236}">
                      <a16:creationId xmlns:a16="http://schemas.microsoft.com/office/drawing/2014/main" id="{D07AEA12-55F9-B987-3416-CFD6445338D7}"/>
                    </a:ext>
                  </a:extLst>
                </p:cNvPr>
                <p:cNvPicPr/>
                <p:nvPr/>
              </p:nvPicPr>
              <p:blipFill>
                <a:blip r:embed="rId39"/>
                <a:stretch>
                  <a:fillRect/>
                </a:stretch>
              </p:blipFill>
              <p:spPr>
                <a:xfrm>
                  <a:off x="6832433" y="1834185"/>
                  <a:ext cx="2786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1BBF8B09-FA92-D314-F414-5498B3CC33A9}"/>
                    </a:ext>
                  </a:extLst>
                </p14:cNvPr>
                <p14:cNvContentPartPr/>
                <p14:nvPr/>
              </p14:nvContentPartPr>
              <p14:xfrm>
                <a:off x="7105313" y="1830945"/>
                <a:ext cx="127080" cy="101160"/>
              </p14:xfrm>
            </p:contentPart>
          </mc:Choice>
          <mc:Fallback>
            <p:pic>
              <p:nvPicPr>
                <p:cNvPr id="27" name="Ink 26">
                  <a:extLst>
                    <a:ext uri="{FF2B5EF4-FFF2-40B4-BE49-F238E27FC236}">
                      <a16:creationId xmlns:a16="http://schemas.microsoft.com/office/drawing/2014/main" id="{1BBF8B09-FA92-D314-F414-5498B3CC33A9}"/>
                    </a:ext>
                  </a:extLst>
                </p:cNvPr>
                <p:cNvPicPr/>
                <p:nvPr/>
              </p:nvPicPr>
              <p:blipFill>
                <a:blip r:embed="rId41"/>
                <a:stretch>
                  <a:fillRect/>
                </a:stretch>
              </p:blipFill>
              <p:spPr>
                <a:xfrm>
                  <a:off x="7096673" y="1822305"/>
                  <a:ext cx="1447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5DF705A8-5231-A141-5B82-532CD651B904}"/>
                    </a:ext>
                  </a:extLst>
                </p14:cNvPr>
                <p14:cNvContentPartPr/>
                <p14:nvPr/>
              </p14:nvContentPartPr>
              <p14:xfrm>
                <a:off x="7288913" y="1755705"/>
                <a:ext cx="281520" cy="155880"/>
              </p14:xfrm>
            </p:contentPart>
          </mc:Choice>
          <mc:Fallback>
            <p:pic>
              <p:nvPicPr>
                <p:cNvPr id="28" name="Ink 27">
                  <a:extLst>
                    <a:ext uri="{FF2B5EF4-FFF2-40B4-BE49-F238E27FC236}">
                      <a16:creationId xmlns:a16="http://schemas.microsoft.com/office/drawing/2014/main" id="{5DF705A8-5231-A141-5B82-532CD651B904}"/>
                    </a:ext>
                  </a:extLst>
                </p:cNvPr>
                <p:cNvPicPr/>
                <p:nvPr/>
              </p:nvPicPr>
              <p:blipFill>
                <a:blip r:embed="rId43"/>
                <a:stretch>
                  <a:fillRect/>
                </a:stretch>
              </p:blipFill>
              <p:spPr>
                <a:xfrm>
                  <a:off x="7279913" y="1746705"/>
                  <a:ext cx="2991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EB784459-DF6E-4C03-F2E2-4CA86D445834}"/>
                    </a:ext>
                  </a:extLst>
                </p14:cNvPr>
                <p14:cNvContentPartPr/>
                <p14:nvPr/>
              </p14:nvContentPartPr>
              <p14:xfrm>
                <a:off x="7593833" y="1457265"/>
                <a:ext cx="735120" cy="317520"/>
              </p14:xfrm>
            </p:contentPart>
          </mc:Choice>
          <mc:Fallback>
            <p:pic>
              <p:nvPicPr>
                <p:cNvPr id="29" name="Ink 28">
                  <a:extLst>
                    <a:ext uri="{FF2B5EF4-FFF2-40B4-BE49-F238E27FC236}">
                      <a16:creationId xmlns:a16="http://schemas.microsoft.com/office/drawing/2014/main" id="{EB784459-DF6E-4C03-F2E2-4CA86D445834}"/>
                    </a:ext>
                  </a:extLst>
                </p:cNvPr>
                <p:cNvPicPr/>
                <p:nvPr/>
              </p:nvPicPr>
              <p:blipFill>
                <a:blip r:embed="rId45"/>
                <a:stretch>
                  <a:fillRect/>
                </a:stretch>
              </p:blipFill>
              <p:spPr>
                <a:xfrm>
                  <a:off x="7584833" y="1448265"/>
                  <a:ext cx="75276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8DC1A614-2E64-CD9B-F967-2F511015FC57}"/>
                    </a:ext>
                  </a:extLst>
                </p14:cNvPr>
                <p14:cNvContentPartPr/>
                <p14:nvPr/>
              </p14:nvContentPartPr>
              <p14:xfrm>
                <a:off x="7068593" y="2414145"/>
                <a:ext cx="1776240" cy="564120"/>
              </p14:xfrm>
            </p:contentPart>
          </mc:Choice>
          <mc:Fallback>
            <p:pic>
              <p:nvPicPr>
                <p:cNvPr id="31" name="Ink 30">
                  <a:extLst>
                    <a:ext uri="{FF2B5EF4-FFF2-40B4-BE49-F238E27FC236}">
                      <a16:creationId xmlns:a16="http://schemas.microsoft.com/office/drawing/2014/main" id="{8DC1A614-2E64-CD9B-F967-2F511015FC57}"/>
                    </a:ext>
                  </a:extLst>
                </p:cNvPr>
                <p:cNvPicPr/>
                <p:nvPr/>
              </p:nvPicPr>
              <p:blipFill>
                <a:blip r:embed="rId47"/>
                <a:stretch>
                  <a:fillRect/>
                </a:stretch>
              </p:blipFill>
              <p:spPr>
                <a:xfrm>
                  <a:off x="7059593" y="2405145"/>
                  <a:ext cx="1793880" cy="581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F5794227-5959-C446-5A8E-0172D742271A}"/>
                    </a:ext>
                  </a:extLst>
                </p14:cNvPr>
                <p14:cNvContentPartPr/>
                <p14:nvPr/>
              </p14:nvContentPartPr>
              <p14:xfrm>
                <a:off x="8795153" y="2260065"/>
                <a:ext cx="165600" cy="287640"/>
              </p14:xfrm>
            </p:contentPart>
          </mc:Choice>
          <mc:Fallback>
            <p:pic>
              <p:nvPicPr>
                <p:cNvPr id="32" name="Ink 31">
                  <a:extLst>
                    <a:ext uri="{FF2B5EF4-FFF2-40B4-BE49-F238E27FC236}">
                      <a16:creationId xmlns:a16="http://schemas.microsoft.com/office/drawing/2014/main" id="{F5794227-5959-C446-5A8E-0172D742271A}"/>
                    </a:ext>
                  </a:extLst>
                </p:cNvPr>
                <p:cNvPicPr/>
                <p:nvPr/>
              </p:nvPicPr>
              <p:blipFill>
                <a:blip r:embed="rId49"/>
                <a:stretch>
                  <a:fillRect/>
                </a:stretch>
              </p:blipFill>
              <p:spPr>
                <a:xfrm>
                  <a:off x="8786153" y="2251065"/>
                  <a:ext cx="18324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EF2C4591-30C5-6805-516C-908DFA2CAE5E}"/>
                    </a:ext>
                  </a:extLst>
                </p14:cNvPr>
                <p14:cNvContentPartPr/>
                <p14:nvPr/>
              </p14:nvContentPartPr>
              <p14:xfrm>
                <a:off x="9090353" y="2151345"/>
                <a:ext cx="55080" cy="349560"/>
              </p14:xfrm>
            </p:contentPart>
          </mc:Choice>
          <mc:Fallback>
            <p:pic>
              <p:nvPicPr>
                <p:cNvPr id="33" name="Ink 32">
                  <a:extLst>
                    <a:ext uri="{FF2B5EF4-FFF2-40B4-BE49-F238E27FC236}">
                      <a16:creationId xmlns:a16="http://schemas.microsoft.com/office/drawing/2014/main" id="{EF2C4591-30C5-6805-516C-908DFA2CAE5E}"/>
                    </a:ext>
                  </a:extLst>
                </p:cNvPr>
                <p:cNvPicPr/>
                <p:nvPr/>
              </p:nvPicPr>
              <p:blipFill>
                <a:blip r:embed="rId51"/>
                <a:stretch>
                  <a:fillRect/>
                </a:stretch>
              </p:blipFill>
              <p:spPr>
                <a:xfrm>
                  <a:off x="9081353" y="2142705"/>
                  <a:ext cx="727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DFD76579-7556-3571-94AA-77D3BB59221C}"/>
                    </a:ext>
                  </a:extLst>
                </p14:cNvPr>
                <p14:cNvContentPartPr/>
                <p14:nvPr/>
              </p14:nvContentPartPr>
              <p14:xfrm>
                <a:off x="9052193" y="2269425"/>
                <a:ext cx="431280" cy="171720"/>
              </p14:xfrm>
            </p:contentPart>
          </mc:Choice>
          <mc:Fallback>
            <p:pic>
              <p:nvPicPr>
                <p:cNvPr id="34" name="Ink 33">
                  <a:extLst>
                    <a:ext uri="{FF2B5EF4-FFF2-40B4-BE49-F238E27FC236}">
                      <a16:creationId xmlns:a16="http://schemas.microsoft.com/office/drawing/2014/main" id="{DFD76579-7556-3571-94AA-77D3BB59221C}"/>
                    </a:ext>
                  </a:extLst>
                </p:cNvPr>
                <p:cNvPicPr/>
                <p:nvPr/>
              </p:nvPicPr>
              <p:blipFill>
                <a:blip r:embed="rId53"/>
                <a:stretch>
                  <a:fillRect/>
                </a:stretch>
              </p:blipFill>
              <p:spPr>
                <a:xfrm>
                  <a:off x="9043553" y="2260425"/>
                  <a:ext cx="4489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A1A87898-AC45-C77D-F7F5-6746A14E6784}"/>
                    </a:ext>
                  </a:extLst>
                </p14:cNvPr>
                <p14:cNvContentPartPr/>
                <p14:nvPr/>
              </p14:nvContentPartPr>
              <p14:xfrm>
                <a:off x="9431993" y="2122545"/>
                <a:ext cx="233640" cy="182520"/>
              </p14:xfrm>
            </p:contentPart>
          </mc:Choice>
          <mc:Fallback>
            <p:pic>
              <p:nvPicPr>
                <p:cNvPr id="35" name="Ink 34">
                  <a:extLst>
                    <a:ext uri="{FF2B5EF4-FFF2-40B4-BE49-F238E27FC236}">
                      <a16:creationId xmlns:a16="http://schemas.microsoft.com/office/drawing/2014/main" id="{A1A87898-AC45-C77D-F7F5-6746A14E6784}"/>
                    </a:ext>
                  </a:extLst>
                </p:cNvPr>
                <p:cNvPicPr/>
                <p:nvPr/>
              </p:nvPicPr>
              <p:blipFill>
                <a:blip r:embed="rId55"/>
                <a:stretch>
                  <a:fillRect/>
                </a:stretch>
              </p:blipFill>
              <p:spPr>
                <a:xfrm>
                  <a:off x="9423353" y="2113905"/>
                  <a:ext cx="2512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4A0A42B5-92C3-9F8F-94D3-91241039FDA3}"/>
                    </a:ext>
                  </a:extLst>
                </p14:cNvPr>
                <p14:cNvContentPartPr/>
                <p14:nvPr/>
              </p14:nvContentPartPr>
              <p14:xfrm>
                <a:off x="9673193" y="2171505"/>
                <a:ext cx="205560" cy="475560"/>
              </p14:xfrm>
            </p:contentPart>
          </mc:Choice>
          <mc:Fallback>
            <p:pic>
              <p:nvPicPr>
                <p:cNvPr id="36" name="Ink 35">
                  <a:extLst>
                    <a:ext uri="{FF2B5EF4-FFF2-40B4-BE49-F238E27FC236}">
                      <a16:creationId xmlns:a16="http://schemas.microsoft.com/office/drawing/2014/main" id="{4A0A42B5-92C3-9F8F-94D3-91241039FDA3}"/>
                    </a:ext>
                  </a:extLst>
                </p:cNvPr>
                <p:cNvPicPr/>
                <p:nvPr/>
              </p:nvPicPr>
              <p:blipFill>
                <a:blip r:embed="rId57"/>
                <a:stretch>
                  <a:fillRect/>
                </a:stretch>
              </p:blipFill>
              <p:spPr>
                <a:xfrm>
                  <a:off x="9664193" y="2162505"/>
                  <a:ext cx="223200" cy="493200"/>
                </a:xfrm>
                <a:prstGeom prst="rect">
                  <a:avLst/>
                </a:prstGeom>
              </p:spPr>
            </p:pic>
          </mc:Fallback>
        </mc:AlternateContent>
      </p:grpSp>
      <p:grpSp>
        <p:nvGrpSpPr>
          <p:cNvPr id="42" name="Group 41">
            <a:extLst>
              <a:ext uri="{FF2B5EF4-FFF2-40B4-BE49-F238E27FC236}">
                <a16:creationId xmlns:a16="http://schemas.microsoft.com/office/drawing/2014/main" id="{F00F2105-805B-88F1-B062-8B7B22A5D6CE}"/>
              </a:ext>
            </a:extLst>
          </p:cNvPr>
          <p:cNvGrpSpPr/>
          <p:nvPr/>
        </p:nvGrpSpPr>
        <p:grpSpPr>
          <a:xfrm>
            <a:off x="8091353" y="3902385"/>
            <a:ext cx="2924640" cy="732240"/>
            <a:chOff x="8091353" y="3902385"/>
            <a:chExt cx="2924640" cy="732240"/>
          </a:xfrm>
        </p:grpSpPr>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5769CF93-3653-0DD9-510D-8A0E4ED998B5}"/>
                    </a:ext>
                  </a:extLst>
                </p14:cNvPr>
                <p14:cNvContentPartPr/>
                <p14:nvPr/>
              </p14:nvContentPartPr>
              <p14:xfrm>
                <a:off x="8091353" y="4057905"/>
                <a:ext cx="1605960" cy="58320"/>
              </p14:xfrm>
            </p:contentPart>
          </mc:Choice>
          <mc:Fallback>
            <p:pic>
              <p:nvPicPr>
                <p:cNvPr id="38" name="Ink 37">
                  <a:extLst>
                    <a:ext uri="{FF2B5EF4-FFF2-40B4-BE49-F238E27FC236}">
                      <a16:creationId xmlns:a16="http://schemas.microsoft.com/office/drawing/2014/main" id="{5769CF93-3653-0DD9-510D-8A0E4ED998B5}"/>
                    </a:ext>
                  </a:extLst>
                </p:cNvPr>
                <p:cNvPicPr/>
                <p:nvPr/>
              </p:nvPicPr>
              <p:blipFill>
                <a:blip r:embed="rId59"/>
                <a:stretch>
                  <a:fillRect/>
                </a:stretch>
              </p:blipFill>
              <p:spPr>
                <a:xfrm>
                  <a:off x="8082713" y="4048905"/>
                  <a:ext cx="16236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030DC39F-D2D0-3938-EDD2-7998024ADFF8}"/>
                    </a:ext>
                  </a:extLst>
                </p14:cNvPr>
                <p14:cNvContentPartPr/>
                <p14:nvPr/>
              </p14:nvContentPartPr>
              <p14:xfrm>
                <a:off x="9962273" y="3912825"/>
                <a:ext cx="146880" cy="281880"/>
              </p14:xfrm>
            </p:contentPart>
          </mc:Choice>
          <mc:Fallback>
            <p:pic>
              <p:nvPicPr>
                <p:cNvPr id="39" name="Ink 38">
                  <a:extLst>
                    <a:ext uri="{FF2B5EF4-FFF2-40B4-BE49-F238E27FC236}">
                      <a16:creationId xmlns:a16="http://schemas.microsoft.com/office/drawing/2014/main" id="{030DC39F-D2D0-3938-EDD2-7998024ADFF8}"/>
                    </a:ext>
                  </a:extLst>
                </p:cNvPr>
                <p:cNvPicPr/>
                <p:nvPr/>
              </p:nvPicPr>
              <p:blipFill>
                <a:blip r:embed="rId61"/>
                <a:stretch>
                  <a:fillRect/>
                </a:stretch>
              </p:blipFill>
              <p:spPr>
                <a:xfrm>
                  <a:off x="9953633" y="3903825"/>
                  <a:ext cx="1645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708322F8-425F-F837-B734-0AC715F23B2E}"/>
                    </a:ext>
                  </a:extLst>
                </p14:cNvPr>
                <p14:cNvContentPartPr/>
                <p14:nvPr/>
              </p14:nvContentPartPr>
              <p14:xfrm>
                <a:off x="10141553" y="3918585"/>
                <a:ext cx="349560" cy="273600"/>
              </p14:xfrm>
            </p:contentPart>
          </mc:Choice>
          <mc:Fallback>
            <p:pic>
              <p:nvPicPr>
                <p:cNvPr id="40" name="Ink 39">
                  <a:extLst>
                    <a:ext uri="{FF2B5EF4-FFF2-40B4-BE49-F238E27FC236}">
                      <a16:creationId xmlns:a16="http://schemas.microsoft.com/office/drawing/2014/main" id="{708322F8-425F-F837-B734-0AC715F23B2E}"/>
                    </a:ext>
                  </a:extLst>
                </p:cNvPr>
                <p:cNvPicPr/>
                <p:nvPr/>
              </p:nvPicPr>
              <p:blipFill>
                <a:blip r:embed="rId63"/>
                <a:stretch>
                  <a:fillRect/>
                </a:stretch>
              </p:blipFill>
              <p:spPr>
                <a:xfrm>
                  <a:off x="10132913" y="3909585"/>
                  <a:ext cx="36720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C837F0B0-755A-9FF0-F611-761A1DA011B3}"/>
                    </a:ext>
                  </a:extLst>
                </p14:cNvPr>
                <p14:cNvContentPartPr/>
                <p14:nvPr/>
              </p14:nvContentPartPr>
              <p14:xfrm>
                <a:off x="10514513" y="3902385"/>
                <a:ext cx="501480" cy="732240"/>
              </p14:xfrm>
            </p:contentPart>
          </mc:Choice>
          <mc:Fallback>
            <p:pic>
              <p:nvPicPr>
                <p:cNvPr id="41" name="Ink 40">
                  <a:extLst>
                    <a:ext uri="{FF2B5EF4-FFF2-40B4-BE49-F238E27FC236}">
                      <a16:creationId xmlns:a16="http://schemas.microsoft.com/office/drawing/2014/main" id="{C837F0B0-755A-9FF0-F611-761A1DA011B3}"/>
                    </a:ext>
                  </a:extLst>
                </p:cNvPr>
                <p:cNvPicPr/>
                <p:nvPr/>
              </p:nvPicPr>
              <p:blipFill>
                <a:blip r:embed="rId65"/>
                <a:stretch>
                  <a:fillRect/>
                </a:stretch>
              </p:blipFill>
              <p:spPr>
                <a:xfrm>
                  <a:off x="10505513" y="3893745"/>
                  <a:ext cx="519120" cy="749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528FCBBD-2AC4-2308-F1A8-CD1A8BBD55DD}"/>
                  </a:ext>
                </a:extLst>
              </p14:cNvPr>
              <p14:cNvContentPartPr/>
              <p14:nvPr/>
            </p14:nvContentPartPr>
            <p14:xfrm>
              <a:off x="8306633" y="5223225"/>
              <a:ext cx="1325520" cy="101520"/>
            </p14:xfrm>
          </p:contentPart>
        </mc:Choice>
        <mc:Fallback>
          <p:pic>
            <p:nvPicPr>
              <p:cNvPr id="43" name="Ink 42">
                <a:extLst>
                  <a:ext uri="{FF2B5EF4-FFF2-40B4-BE49-F238E27FC236}">
                    <a16:creationId xmlns:a16="http://schemas.microsoft.com/office/drawing/2014/main" id="{528FCBBD-2AC4-2308-F1A8-CD1A8BBD55DD}"/>
                  </a:ext>
                </a:extLst>
              </p:cNvPr>
              <p:cNvPicPr/>
              <p:nvPr/>
            </p:nvPicPr>
            <p:blipFill>
              <a:blip r:embed="rId67"/>
              <a:stretch>
                <a:fillRect/>
              </a:stretch>
            </p:blipFill>
            <p:spPr>
              <a:xfrm>
                <a:off x="8297993" y="5214225"/>
                <a:ext cx="1343160" cy="119160"/>
              </a:xfrm>
              <a:prstGeom prst="rect">
                <a:avLst/>
              </a:prstGeom>
            </p:spPr>
          </p:pic>
        </mc:Fallback>
      </mc:AlternateContent>
      <p:grpSp>
        <p:nvGrpSpPr>
          <p:cNvPr id="48" name="Group 47">
            <a:extLst>
              <a:ext uri="{FF2B5EF4-FFF2-40B4-BE49-F238E27FC236}">
                <a16:creationId xmlns:a16="http://schemas.microsoft.com/office/drawing/2014/main" id="{972CF542-6397-14EA-26FC-D4DDF661E82A}"/>
              </a:ext>
            </a:extLst>
          </p:cNvPr>
          <p:cNvGrpSpPr/>
          <p:nvPr/>
        </p:nvGrpSpPr>
        <p:grpSpPr>
          <a:xfrm>
            <a:off x="10319033" y="4890585"/>
            <a:ext cx="991440" cy="757800"/>
            <a:chOff x="10319033" y="4890585"/>
            <a:chExt cx="991440" cy="757800"/>
          </a:xfrm>
        </p:grpSpPr>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061604C7-C4C6-EEE4-2399-962FC43A24DA}"/>
                    </a:ext>
                  </a:extLst>
                </p14:cNvPr>
                <p14:cNvContentPartPr/>
                <p14:nvPr/>
              </p14:nvContentPartPr>
              <p14:xfrm>
                <a:off x="10356473" y="4890585"/>
                <a:ext cx="263160" cy="516600"/>
              </p14:xfrm>
            </p:contentPart>
          </mc:Choice>
          <mc:Fallback>
            <p:pic>
              <p:nvPicPr>
                <p:cNvPr id="44" name="Ink 43">
                  <a:extLst>
                    <a:ext uri="{FF2B5EF4-FFF2-40B4-BE49-F238E27FC236}">
                      <a16:creationId xmlns:a16="http://schemas.microsoft.com/office/drawing/2014/main" id="{061604C7-C4C6-EEE4-2399-962FC43A24DA}"/>
                    </a:ext>
                  </a:extLst>
                </p:cNvPr>
                <p:cNvPicPr/>
                <p:nvPr/>
              </p:nvPicPr>
              <p:blipFill>
                <a:blip r:embed="rId69"/>
                <a:stretch>
                  <a:fillRect/>
                </a:stretch>
              </p:blipFill>
              <p:spPr>
                <a:xfrm>
                  <a:off x="10347833" y="4881945"/>
                  <a:ext cx="280800" cy="534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8A47413A-54E2-032E-154D-F1DBAF7080D7}"/>
                    </a:ext>
                  </a:extLst>
                </p14:cNvPr>
                <p14:cNvContentPartPr/>
                <p14:nvPr/>
              </p14:nvContentPartPr>
              <p14:xfrm>
                <a:off x="10319033" y="5064105"/>
                <a:ext cx="664920" cy="201960"/>
              </p14:xfrm>
            </p:contentPart>
          </mc:Choice>
          <mc:Fallback>
            <p:pic>
              <p:nvPicPr>
                <p:cNvPr id="45" name="Ink 44">
                  <a:extLst>
                    <a:ext uri="{FF2B5EF4-FFF2-40B4-BE49-F238E27FC236}">
                      <a16:creationId xmlns:a16="http://schemas.microsoft.com/office/drawing/2014/main" id="{8A47413A-54E2-032E-154D-F1DBAF7080D7}"/>
                    </a:ext>
                  </a:extLst>
                </p:cNvPr>
                <p:cNvPicPr/>
                <p:nvPr/>
              </p:nvPicPr>
              <p:blipFill>
                <a:blip r:embed="rId71"/>
                <a:stretch>
                  <a:fillRect/>
                </a:stretch>
              </p:blipFill>
              <p:spPr>
                <a:xfrm>
                  <a:off x="10310393" y="5055465"/>
                  <a:ext cx="6825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B93F430A-66FE-6A30-DE0F-6ECA12133E69}"/>
                    </a:ext>
                  </a:extLst>
                </p14:cNvPr>
                <p14:cNvContentPartPr/>
                <p14:nvPr/>
              </p14:nvContentPartPr>
              <p14:xfrm>
                <a:off x="10979993" y="5059785"/>
                <a:ext cx="144360" cy="123840"/>
              </p14:xfrm>
            </p:contentPart>
          </mc:Choice>
          <mc:Fallback>
            <p:pic>
              <p:nvPicPr>
                <p:cNvPr id="46" name="Ink 45">
                  <a:extLst>
                    <a:ext uri="{FF2B5EF4-FFF2-40B4-BE49-F238E27FC236}">
                      <a16:creationId xmlns:a16="http://schemas.microsoft.com/office/drawing/2014/main" id="{B93F430A-66FE-6A30-DE0F-6ECA12133E69}"/>
                    </a:ext>
                  </a:extLst>
                </p:cNvPr>
                <p:cNvPicPr/>
                <p:nvPr/>
              </p:nvPicPr>
              <p:blipFill>
                <a:blip r:embed="rId73"/>
                <a:stretch>
                  <a:fillRect/>
                </a:stretch>
              </p:blipFill>
              <p:spPr>
                <a:xfrm>
                  <a:off x="10971353" y="5050785"/>
                  <a:ext cx="162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2420A7C1-94A6-7944-EB2A-4AD2F02DD9E8}"/>
                    </a:ext>
                  </a:extLst>
                </p14:cNvPr>
                <p14:cNvContentPartPr/>
                <p14:nvPr/>
              </p14:nvContentPartPr>
              <p14:xfrm>
                <a:off x="10914473" y="4964385"/>
                <a:ext cx="396000" cy="684000"/>
              </p14:xfrm>
            </p:contentPart>
          </mc:Choice>
          <mc:Fallback>
            <p:pic>
              <p:nvPicPr>
                <p:cNvPr id="47" name="Ink 46">
                  <a:extLst>
                    <a:ext uri="{FF2B5EF4-FFF2-40B4-BE49-F238E27FC236}">
                      <a16:creationId xmlns:a16="http://schemas.microsoft.com/office/drawing/2014/main" id="{2420A7C1-94A6-7944-EB2A-4AD2F02DD9E8}"/>
                    </a:ext>
                  </a:extLst>
                </p:cNvPr>
                <p:cNvPicPr/>
                <p:nvPr/>
              </p:nvPicPr>
              <p:blipFill>
                <a:blip r:embed="rId75"/>
                <a:stretch>
                  <a:fillRect/>
                </a:stretch>
              </p:blipFill>
              <p:spPr>
                <a:xfrm>
                  <a:off x="10905473" y="4955745"/>
                  <a:ext cx="413640" cy="701640"/>
                </a:xfrm>
                <a:prstGeom prst="rect">
                  <a:avLst/>
                </a:prstGeom>
              </p:spPr>
            </p:pic>
          </mc:Fallback>
        </mc:AlternateContent>
      </p:grpSp>
    </p:spTree>
    <p:extLst>
      <p:ext uri="{BB962C8B-B14F-4D97-AF65-F5344CB8AC3E}">
        <p14:creationId xmlns:p14="http://schemas.microsoft.com/office/powerpoint/2010/main" val="1989281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54A2-40E5-83BE-A999-F6189A64A082}"/>
              </a:ext>
            </a:extLst>
          </p:cNvPr>
          <p:cNvSpPr>
            <a:spLocks noGrp="1"/>
          </p:cNvSpPr>
          <p:nvPr>
            <p:ph type="title"/>
          </p:nvPr>
        </p:nvSpPr>
        <p:spPr>
          <a:xfrm>
            <a:off x="793832" y="434026"/>
            <a:ext cx="10018713" cy="1208988"/>
          </a:xfrm>
        </p:spPr>
        <p:txBody>
          <a:bodyPr/>
          <a:lstStyle/>
          <a:p>
            <a:r>
              <a:rPr lang="en-IN" b="1" dirty="0">
                <a:latin typeface="Century Schoolbook" panose="02040604050505020304" pitchFamily="18" charset="0"/>
              </a:rPr>
              <a:t>JSON Syntax</a:t>
            </a:r>
          </a:p>
        </p:txBody>
      </p:sp>
      <p:sp>
        <p:nvSpPr>
          <p:cNvPr id="3" name="Content Placeholder 2">
            <a:extLst>
              <a:ext uri="{FF2B5EF4-FFF2-40B4-BE49-F238E27FC236}">
                <a16:creationId xmlns:a16="http://schemas.microsoft.com/office/drawing/2014/main" id="{F37AAF7B-BF6A-6BA9-2637-317A57877564}"/>
              </a:ext>
            </a:extLst>
          </p:cNvPr>
          <p:cNvSpPr>
            <a:spLocks noGrp="1"/>
          </p:cNvSpPr>
          <p:nvPr>
            <p:ph idx="1"/>
          </p:nvPr>
        </p:nvSpPr>
        <p:spPr>
          <a:xfrm>
            <a:off x="3360245" y="1498862"/>
            <a:ext cx="7452300" cy="2674464"/>
          </a:xfrm>
        </p:spPr>
        <p:txBody>
          <a:bodyPr/>
          <a:lstStyle/>
          <a:p>
            <a:r>
              <a:rPr lang="en-IN" dirty="0">
                <a:latin typeface="Arial" panose="020B0604020202020204" pitchFamily="34" charset="0"/>
                <a:cs typeface="Arial" panose="020B0604020202020204" pitchFamily="34" charset="0"/>
              </a:rPr>
              <a:t>Data should be in name/value pair</a:t>
            </a:r>
          </a:p>
          <a:p>
            <a:r>
              <a:rPr lang="en-IN" dirty="0">
                <a:latin typeface="Arial" panose="020B0604020202020204" pitchFamily="34" charset="0"/>
                <a:cs typeface="Arial" panose="020B0604020202020204" pitchFamily="34" charset="0"/>
              </a:rPr>
              <a:t>Data should be separated by comma</a:t>
            </a:r>
          </a:p>
          <a:p>
            <a:r>
              <a:rPr lang="en-IN" dirty="0">
                <a:latin typeface="Arial" panose="020B0604020202020204" pitchFamily="34" charset="0"/>
                <a:cs typeface="Arial" panose="020B0604020202020204" pitchFamily="34" charset="0"/>
              </a:rPr>
              <a:t>Curly brackets should hold object</a:t>
            </a:r>
          </a:p>
          <a:p>
            <a:r>
              <a:rPr lang="en-IN" dirty="0">
                <a:latin typeface="Arial" panose="020B0604020202020204" pitchFamily="34" charset="0"/>
                <a:cs typeface="Arial" panose="020B0604020202020204" pitchFamily="34" charset="0"/>
              </a:rPr>
              <a:t>Square brackets should hold array</a:t>
            </a:r>
          </a:p>
        </p:txBody>
      </p:sp>
    </p:spTree>
    <p:extLst>
      <p:ext uri="{BB962C8B-B14F-4D97-AF65-F5344CB8AC3E}">
        <p14:creationId xmlns:p14="http://schemas.microsoft.com/office/powerpoint/2010/main" val="2140921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EB79-CCBC-86E5-98B5-406B481A0C29}"/>
              </a:ext>
            </a:extLst>
          </p:cNvPr>
          <p:cNvSpPr>
            <a:spLocks noGrp="1"/>
          </p:cNvSpPr>
          <p:nvPr>
            <p:ph type="title"/>
          </p:nvPr>
        </p:nvSpPr>
        <p:spPr>
          <a:xfrm>
            <a:off x="711313" y="319725"/>
            <a:ext cx="10018713" cy="1237268"/>
          </a:xfrm>
        </p:spPr>
        <p:txBody>
          <a:bodyPr/>
          <a:lstStyle/>
          <a:p>
            <a:r>
              <a:rPr lang="en-IN" b="1" dirty="0">
                <a:latin typeface="Century Schoolbook" panose="02040604050505020304" pitchFamily="18" charset="0"/>
              </a:rPr>
              <a:t>JSON Data Types</a:t>
            </a:r>
          </a:p>
        </p:txBody>
      </p:sp>
      <p:sp>
        <p:nvSpPr>
          <p:cNvPr id="3" name="Content Placeholder 2">
            <a:extLst>
              <a:ext uri="{FF2B5EF4-FFF2-40B4-BE49-F238E27FC236}">
                <a16:creationId xmlns:a16="http://schemas.microsoft.com/office/drawing/2014/main" id="{C5DCFDBD-08D7-5F1B-799F-3CE8A307ABDA}"/>
              </a:ext>
            </a:extLst>
          </p:cNvPr>
          <p:cNvSpPr>
            <a:spLocks noGrp="1"/>
          </p:cNvSpPr>
          <p:nvPr>
            <p:ph idx="1"/>
          </p:nvPr>
        </p:nvSpPr>
        <p:spPr>
          <a:xfrm>
            <a:off x="3567634" y="1636336"/>
            <a:ext cx="5350123" cy="3585328"/>
          </a:xfrm>
        </p:spPr>
        <p:txBody>
          <a:bodyPr/>
          <a:lstStyle/>
          <a:p>
            <a:r>
              <a:rPr lang="en-IN" dirty="0">
                <a:latin typeface="Arial" panose="020B0604020202020204" pitchFamily="34" charset="0"/>
                <a:cs typeface="Arial" panose="020B0604020202020204" pitchFamily="34" charset="0"/>
              </a:rPr>
              <a:t>Number</a:t>
            </a:r>
          </a:p>
          <a:p>
            <a:r>
              <a:rPr lang="en-IN" dirty="0">
                <a:latin typeface="Arial" panose="020B0604020202020204" pitchFamily="34" charset="0"/>
                <a:cs typeface="Arial" panose="020B0604020202020204" pitchFamily="34" charset="0"/>
              </a:rPr>
              <a:t>String</a:t>
            </a:r>
          </a:p>
          <a:p>
            <a:r>
              <a:rPr lang="en-IN" dirty="0">
                <a:latin typeface="Arial" panose="020B0604020202020204" pitchFamily="34" charset="0"/>
                <a:cs typeface="Arial" panose="020B0604020202020204" pitchFamily="34" charset="0"/>
              </a:rPr>
              <a:t>Boolean</a:t>
            </a:r>
          </a:p>
          <a:p>
            <a:r>
              <a:rPr lang="en-IN" dirty="0">
                <a:latin typeface="Arial" panose="020B0604020202020204" pitchFamily="34" charset="0"/>
                <a:cs typeface="Arial" panose="020B0604020202020204" pitchFamily="34" charset="0"/>
              </a:rPr>
              <a:t>Null</a:t>
            </a:r>
          </a:p>
          <a:p>
            <a:r>
              <a:rPr lang="en-IN" dirty="0">
                <a:latin typeface="Arial" panose="020B0604020202020204" pitchFamily="34" charset="0"/>
                <a:cs typeface="Arial" panose="020B0604020202020204" pitchFamily="34" charset="0"/>
              </a:rPr>
              <a:t>Object</a:t>
            </a:r>
          </a:p>
          <a:p>
            <a:r>
              <a:rPr lang="en-IN" dirty="0">
                <a:latin typeface="Arial" panose="020B0604020202020204" pitchFamily="34" charset="0"/>
                <a:cs typeface="Arial" panose="020B0604020202020204" pitchFamily="34" charset="0"/>
              </a:rPr>
              <a:t>Array</a:t>
            </a:r>
          </a:p>
          <a:p>
            <a:endParaRPr lang="en-IN" dirty="0"/>
          </a:p>
        </p:txBody>
      </p:sp>
      <p:grpSp>
        <p:nvGrpSpPr>
          <p:cNvPr id="11" name="Group 10">
            <a:extLst>
              <a:ext uri="{FF2B5EF4-FFF2-40B4-BE49-F238E27FC236}">
                <a16:creationId xmlns:a16="http://schemas.microsoft.com/office/drawing/2014/main" id="{EC6DE018-C729-9782-1736-32BE6CF2D055}"/>
              </a:ext>
            </a:extLst>
          </p:cNvPr>
          <p:cNvGrpSpPr/>
          <p:nvPr/>
        </p:nvGrpSpPr>
        <p:grpSpPr>
          <a:xfrm>
            <a:off x="3184553" y="1818345"/>
            <a:ext cx="655200" cy="1812240"/>
            <a:chOff x="3184553" y="1818345"/>
            <a:chExt cx="655200" cy="18122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CD86963-F223-9200-016A-D40B118C2A5B}"/>
                    </a:ext>
                  </a:extLst>
                </p14:cNvPr>
                <p14:cNvContentPartPr/>
                <p14:nvPr/>
              </p14:nvContentPartPr>
              <p14:xfrm>
                <a:off x="3217313" y="1818345"/>
                <a:ext cx="428400" cy="277200"/>
              </p14:xfrm>
            </p:contentPart>
          </mc:Choice>
          <mc:Fallback>
            <p:pic>
              <p:nvPicPr>
                <p:cNvPr id="4" name="Ink 3">
                  <a:extLst>
                    <a:ext uri="{FF2B5EF4-FFF2-40B4-BE49-F238E27FC236}">
                      <a16:creationId xmlns:a16="http://schemas.microsoft.com/office/drawing/2014/main" id="{4CD86963-F223-9200-016A-D40B118C2A5B}"/>
                    </a:ext>
                  </a:extLst>
                </p:cNvPr>
                <p:cNvPicPr/>
                <p:nvPr/>
              </p:nvPicPr>
              <p:blipFill>
                <a:blip r:embed="rId3"/>
                <a:stretch>
                  <a:fillRect/>
                </a:stretch>
              </p:blipFill>
              <p:spPr>
                <a:xfrm>
                  <a:off x="3208673" y="1809705"/>
                  <a:ext cx="4460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1E7D10F-DB2C-F814-09A2-46494F15664F}"/>
                    </a:ext>
                  </a:extLst>
                </p14:cNvPr>
                <p14:cNvContentPartPr/>
                <p14:nvPr/>
              </p14:nvContentPartPr>
              <p14:xfrm>
                <a:off x="3184553" y="2264385"/>
                <a:ext cx="589320" cy="389520"/>
              </p14:xfrm>
            </p:contentPart>
          </mc:Choice>
          <mc:Fallback>
            <p:pic>
              <p:nvPicPr>
                <p:cNvPr id="5" name="Ink 4">
                  <a:extLst>
                    <a:ext uri="{FF2B5EF4-FFF2-40B4-BE49-F238E27FC236}">
                      <a16:creationId xmlns:a16="http://schemas.microsoft.com/office/drawing/2014/main" id="{D1E7D10F-DB2C-F814-09A2-46494F15664F}"/>
                    </a:ext>
                  </a:extLst>
                </p:cNvPr>
                <p:cNvPicPr/>
                <p:nvPr/>
              </p:nvPicPr>
              <p:blipFill>
                <a:blip r:embed="rId5"/>
                <a:stretch>
                  <a:fillRect/>
                </a:stretch>
              </p:blipFill>
              <p:spPr>
                <a:xfrm>
                  <a:off x="3175913" y="2255385"/>
                  <a:ext cx="60696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35B692C-407F-3933-06AC-E3E037A41D90}"/>
                    </a:ext>
                  </a:extLst>
                </p14:cNvPr>
                <p14:cNvContentPartPr/>
                <p14:nvPr/>
              </p14:nvContentPartPr>
              <p14:xfrm>
                <a:off x="3290393" y="2794305"/>
                <a:ext cx="549360" cy="327240"/>
              </p14:xfrm>
            </p:contentPart>
          </mc:Choice>
          <mc:Fallback>
            <p:pic>
              <p:nvPicPr>
                <p:cNvPr id="6" name="Ink 5">
                  <a:extLst>
                    <a:ext uri="{FF2B5EF4-FFF2-40B4-BE49-F238E27FC236}">
                      <a16:creationId xmlns:a16="http://schemas.microsoft.com/office/drawing/2014/main" id="{135B692C-407F-3933-06AC-E3E037A41D90}"/>
                    </a:ext>
                  </a:extLst>
                </p:cNvPr>
                <p:cNvPicPr/>
                <p:nvPr/>
              </p:nvPicPr>
              <p:blipFill>
                <a:blip r:embed="rId7"/>
                <a:stretch>
                  <a:fillRect/>
                </a:stretch>
              </p:blipFill>
              <p:spPr>
                <a:xfrm>
                  <a:off x="3281753" y="2785665"/>
                  <a:ext cx="56700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571CBE8-04E5-1C08-95C0-BA49AE2DBC6B}"/>
                    </a:ext>
                  </a:extLst>
                </p14:cNvPr>
                <p14:cNvContentPartPr/>
                <p14:nvPr/>
              </p14:nvContentPartPr>
              <p14:xfrm>
                <a:off x="3211913" y="3274545"/>
                <a:ext cx="555120" cy="356040"/>
              </p14:xfrm>
            </p:contentPart>
          </mc:Choice>
          <mc:Fallback>
            <p:pic>
              <p:nvPicPr>
                <p:cNvPr id="7" name="Ink 6">
                  <a:extLst>
                    <a:ext uri="{FF2B5EF4-FFF2-40B4-BE49-F238E27FC236}">
                      <a16:creationId xmlns:a16="http://schemas.microsoft.com/office/drawing/2014/main" id="{0571CBE8-04E5-1C08-95C0-BA49AE2DBC6B}"/>
                    </a:ext>
                  </a:extLst>
                </p:cNvPr>
                <p:cNvPicPr/>
                <p:nvPr/>
              </p:nvPicPr>
              <p:blipFill>
                <a:blip r:embed="rId9"/>
                <a:stretch>
                  <a:fillRect/>
                </a:stretch>
              </p:blipFill>
              <p:spPr>
                <a:xfrm>
                  <a:off x="3203273" y="3265545"/>
                  <a:ext cx="572760" cy="373680"/>
                </a:xfrm>
                <a:prstGeom prst="rect">
                  <a:avLst/>
                </a:prstGeom>
              </p:spPr>
            </p:pic>
          </mc:Fallback>
        </mc:AlternateContent>
      </p:grpSp>
      <p:grpSp>
        <p:nvGrpSpPr>
          <p:cNvPr id="10" name="Group 9">
            <a:extLst>
              <a:ext uri="{FF2B5EF4-FFF2-40B4-BE49-F238E27FC236}">
                <a16:creationId xmlns:a16="http://schemas.microsoft.com/office/drawing/2014/main" id="{966CD6BA-B9A4-9119-BA81-AAA63B3FFF44}"/>
              </a:ext>
            </a:extLst>
          </p:cNvPr>
          <p:cNvGrpSpPr/>
          <p:nvPr/>
        </p:nvGrpSpPr>
        <p:grpSpPr>
          <a:xfrm>
            <a:off x="3148913" y="3860265"/>
            <a:ext cx="654840" cy="969480"/>
            <a:chOff x="3148913" y="3860265"/>
            <a:chExt cx="654840" cy="96948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69A63152-AC1F-816B-5ECC-D3B760D6E87A}"/>
                    </a:ext>
                  </a:extLst>
                </p14:cNvPr>
                <p14:cNvContentPartPr/>
                <p14:nvPr/>
              </p14:nvContentPartPr>
              <p14:xfrm>
                <a:off x="3148913" y="3860265"/>
                <a:ext cx="568080" cy="369720"/>
              </p14:xfrm>
            </p:contentPart>
          </mc:Choice>
          <mc:Fallback>
            <p:pic>
              <p:nvPicPr>
                <p:cNvPr id="8" name="Ink 7">
                  <a:extLst>
                    <a:ext uri="{FF2B5EF4-FFF2-40B4-BE49-F238E27FC236}">
                      <a16:creationId xmlns:a16="http://schemas.microsoft.com/office/drawing/2014/main" id="{69A63152-AC1F-816B-5ECC-D3B760D6E87A}"/>
                    </a:ext>
                  </a:extLst>
                </p:cNvPr>
                <p:cNvPicPr/>
                <p:nvPr/>
              </p:nvPicPr>
              <p:blipFill>
                <a:blip r:embed="rId11"/>
                <a:stretch>
                  <a:fillRect/>
                </a:stretch>
              </p:blipFill>
              <p:spPr>
                <a:xfrm>
                  <a:off x="3139913" y="3851625"/>
                  <a:ext cx="58572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4AD53633-F961-6385-A2E4-5899C71ADDEC}"/>
                    </a:ext>
                  </a:extLst>
                </p14:cNvPr>
                <p14:cNvContentPartPr/>
                <p14:nvPr/>
              </p14:nvContentPartPr>
              <p14:xfrm>
                <a:off x="3233513" y="4383705"/>
                <a:ext cx="570240" cy="446040"/>
              </p14:xfrm>
            </p:contentPart>
          </mc:Choice>
          <mc:Fallback>
            <p:pic>
              <p:nvPicPr>
                <p:cNvPr id="9" name="Ink 8">
                  <a:extLst>
                    <a:ext uri="{FF2B5EF4-FFF2-40B4-BE49-F238E27FC236}">
                      <a16:creationId xmlns:a16="http://schemas.microsoft.com/office/drawing/2014/main" id="{4AD53633-F961-6385-A2E4-5899C71ADDEC}"/>
                    </a:ext>
                  </a:extLst>
                </p:cNvPr>
                <p:cNvPicPr/>
                <p:nvPr/>
              </p:nvPicPr>
              <p:blipFill>
                <a:blip r:embed="rId13"/>
                <a:stretch>
                  <a:fillRect/>
                </a:stretch>
              </p:blipFill>
              <p:spPr>
                <a:xfrm>
                  <a:off x="3224513" y="4374705"/>
                  <a:ext cx="587880" cy="463680"/>
                </a:xfrm>
                <a:prstGeom prst="rect">
                  <a:avLst/>
                </a:prstGeom>
              </p:spPr>
            </p:pic>
          </mc:Fallback>
        </mc:AlternateContent>
      </p:grpSp>
    </p:spTree>
    <p:extLst>
      <p:ext uri="{BB962C8B-B14F-4D97-AF65-F5344CB8AC3E}">
        <p14:creationId xmlns:p14="http://schemas.microsoft.com/office/powerpoint/2010/main" val="4233900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76F41-EDF0-B1BE-1986-D7DE69D7B082}"/>
              </a:ext>
            </a:extLst>
          </p:cNvPr>
          <p:cNvSpPr>
            <a:spLocks noGrp="1"/>
          </p:cNvSpPr>
          <p:nvPr>
            <p:ph idx="1"/>
          </p:nvPr>
        </p:nvSpPr>
        <p:spPr>
          <a:xfrm>
            <a:off x="2281288" y="426563"/>
            <a:ext cx="9078012" cy="6004874"/>
          </a:xfrm>
        </p:spPr>
        <p:txBody>
          <a:bodyPr/>
          <a:lstStyle/>
          <a:p>
            <a:r>
              <a:rPr lang="en-IN" b="1" dirty="0">
                <a:latin typeface="Arial" panose="020B0604020202020204" pitchFamily="34" charset="0"/>
                <a:cs typeface="Arial" panose="020B0604020202020204" pitchFamily="34" charset="0"/>
              </a:rPr>
              <a:t>Number</a:t>
            </a:r>
          </a:p>
          <a:p>
            <a:r>
              <a:rPr lang="en-IN" dirty="0">
                <a:latin typeface="Arial" panose="020B0604020202020204" pitchFamily="34" charset="0"/>
                <a:cs typeface="Arial" panose="020B0604020202020204" pitchFamily="34" charset="0"/>
              </a:rPr>
              <a:t>Numbers in JSON must be an integer pf a floating point number</a:t>
            </a:r>
          </a:p>
          <a:p>
            <a:pPr marL="457200" lvl="1" indent="0">
              <a:buNone/>
            </a:pPr>
            <a:r>
              <a:rPr lang="en-IN" sz="2400" dirty="0">
                <a:latin typeface="Arial" panose="020B0604020202020204" pitchFamily="34" charset="0"/>
                <a:cs typeface="Arial" panose="020B0604020202020204" pitchFamily="34" charset="0"/>
              </a:rPr>
              <a:t>{ “age”:30 }</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String</a:t>
            </a:r>
          </a:p>
          <a:p>
            <a:r>
              <a:rPr lang="en-IN" dirty="0">
                <a:latin typeface="Arial" panose="020B0604020202020204" pitchFamily="34" charset="0"/>
                <a:cs typeface="Arial" panose="020B0604020202020204" pitchFamily="34" charset="0"/>
              </a:rPr>
              <a:t>String in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 must be written in double quotes</a:t>
            </a:r>
          </a:p>
          <a:p>
            <a:r>
              <a:rPr lang="en-IN" dirty="0">
                <a:latin typeface="Arial" panose="020B0604020202020204" pitchFamily="34" charset="0"/>
                <a:cs typeface="Arial" panose="020B0604020202020204" pitchFamily="34" charset="0"/>
              </a:rPr>
              <a:t>{ “name”: “ Jhon” }</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Boolean</a:t>
            </a:r>
          </a:p>
          <a:p>
            <a:r>
              <a:rPr lang="en-IN" dirty="0">
                <a:latin typeface="Arial" panose="020B0604020202020204" pitchFamily="34" charset="0"/>
                <a:cs typeface="Arial" panose="020B0604020202020204" pitchFamily="34" charset="0"/>
              </a:rPr>
              <a:t>Values in JSON can be Boolean (true/false)</a:t>
            </a:r>
          </a:p>
          <a:p>
            <a:pPr marL="457200" lvl="1" indent="0">
              <a:buNone/>
            </a:pPr>
            <a:r>
              <a:rPr lang="en-IN" sz="2400" dirty="0">
                <a:latin typeface="Arial" panose="020B0604020202020204" pitchFamily="34" charset="0"/>
                <a:cs typeface="Arial" panose="020B0604020202020204" pitchFamily="34" charset="0"/>
              </a:rPr>
              <a:t>{ “status” : true }</a:t>
            </a:r>
          </a:p>
          <a:p>
            <a:pPr marL="457200" lvl="1" indent="0">
              <a:buNone/>
            </a:pPr>
            <a:endParaRPr lang="en-IN" dirty="0"/>
          </a:p>
        </p:txBody>
      </p:sp>
      <p:grpSp>
        <p:nvGrpSpPr>
          <p:cNvPr id="6" name="Group 5">
            <a:extLst>
              <a:ext uri="{FF2B5EF4-FFF2-40B4-BE49-F238E27FC236}">
                <a16:creationId xmlns:a16="http://schemas.microsoft.com/office/drawing/2014/main" id="{A60BE314-8242-9543-0776-C13DFD1CFB93}"/>
              </a:ext>
            </a:extLst>
          </p:cNvPr>
          <p:cNvGrpSpPr/>
          <p:nvPr/>
        </p:nvGrpSpPr>
        <p:grpSpPr>
          <a:xfrm>
            <a:off x="1968833" y="1677945"/>
            <a:ext cx="737640" cy="269280"/>
            <a:chOff x="1968833" y="1677945"/>
            <a:chExt cx="737640" cy="26928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0738F79-3FC9-D413-628C-AEE786BB4A43}"/>
                    </a:ext>
                  </a:extLst>
                </p14:cNvPr>
                <p14:cNvContentPartPr/>
                <p14:nvPr/>
              </p14:nvContentPartPr>
              <p14:xfrm>
                <a:off x="1968833" y="1766865"/>
                <a:ext cx="609120" cy="68040"/>
              </p14:xfrm>
            </p:contentPart>
          </mc:Choice>
          <mc:Fallback>
            <p:pic>
              <p:nvPicPr>
                <p:cNvPr id="2" name="Ink 1">
                  <a:extLst>
                    <a:ext uri="{FF2B5EF4-FFF2-40B4-BE49-F238E27FC236}">
                      <a16:creationId xmlns:a16="http://schemas.microsoft.com/office/drawing/2014/main" id="{70738F79-3FC9-D413-628C-AEE786BB4A43}"/>
                    </a:ext>
                  </a:extLst>
                </p:cNvPr>
                <p:cNvPicPr/>
                <p:nvPr/>
              </p:nvPicPr>
              <p:blipFill>
                <a:blip r:embed="rId3"/>
                <a:stretch>
                  <a:fillRect/>
                </a:stretch>
              </p:blipFill>
              <p:spPr>
                <a:xfrm>
                  <a:off x="1960193" y="1757865"/>
                  <a:ext cx="6267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0958CC2-C133-B407-7CD2-390DC95AEF51}"/>
                    </a:ext>
                  </a:extLst>
                </p14:cNvPr>
                <p14:cNvContentPartPr/>
                <p14:nvPr/>
              </p14:nvContentPartPr>
              <p14:xfrm>
                <a:off x="2077193" y="1818345"/>
                <a:ext cx="482760" cy="72000"/>
              </p14:xfrm>
            </p:contentPart>
          </mc:Choice>
          <mc:Fallback>
            <p:pic>
              <p:nvPicPr>
                <p:cNvPr id="4" name="Ink 3">
                  <a:extLst>
                    <a:ext uri="{FF2B5EF4-FFF2-40B4-BE49-F238E27FC236}">
                      <a16:creationId xmlns:a16="http://schemas.microsoft.com/office/drawing/2014/main" id="{20958CC2-C133-B407-7CD2-390DC95AEF51}"/>
                    </a:ext>
                  </a:extLst>
                </p:cNvPr>
                <p:cNvPicPr/>
                <p:nvPr/>
              </p:nvPicPr>
              <p:blipFill>
                <a:blip r:embed="rId5"/>
                <a:stretch>
                  <a:fillRect/>
                </a:stretch>
              </p:blipFill>
              <p:spPr>
                <a:xfrm>
                  <a:off x="2068553" y="1809345"/>
                  <a:ext cx="50040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3700A1DE-4AB2-6B9D-C5BA-0FF83C53561E}"/>
                    </a:ext>
                  </a:extLst>
                </p14:cNvPr>
                <p14:cNvContentPartPr/>
                <p14:nvPr/>
              </p14:nvContentPartPr>
              <p14:xfrm>
                <a:off x="2462033" y="1677945"/>
                <a:ext cx="244440" cy="269280"/>
              </p14:xfrm>
            </p:contentPart>
          </mc:Choice>
          <mc:Fallback>
            <p:pic>
              <p:nvPicPr>
                <p:cNvPr id="5" name="Ink 4">
                  <a:extLst>
                    <a:ext uri="{FF2B5EF4-FFF2-40B4-BE49-F238E27FC236}">
                      <a16:creationId xmlns:a16="http://schemas.microsoft.com/office/drawing/2014/main" id="{3700A1DE-4AB2-6B9D-C5BA-0FF83C53561E}"/>
                    </a:ext>
                  </a:extLst>
                </p:cNvPr>
                <p:cNvPicPr/>
                <p:nvPr/>
              </p:nvPicPr>
              <p:blipFill>
                <a:blip r:embed="rId7"/>
                <a:stretch>
                  <a:fillRect/>
                </a:stretch>
              </p:blipFill>
              <p:spPr>
                <a:xfrm>
                  <a:off x="2453033" y="1668945"/>
                  <a:ext cx="262080" cy="286920"/>
                </a:xfrm>
                <a:prstGeom prst="rect">
                  <a:avLst/>
                </a:prstGeom>
              </p:spPr>
            </p:pic>
          </mc:Fallback>
        </mc:AlternateContent>
      </p:grpSp>
      <p:grpSp>
        <p:nvGrpSpPr>
          <p:cNvPr id="14" name="Group 13">
            <a:extLst>
              <a:ext uri="{FF2B5EF4-FFF2-40B4-BE49-F238E27FC236}">
                <a16:creationId xmlns:a16="http://schemas.microsoft.com/office/drawing/2014/main" id="{39C0539C-447C-2581-3B81-5BC38825B447}"/>
              </a:ext>
            </a:extLst>
          </p:cNvPr>
          <p:cNvGrpSpPr/>
          <p:nvPr/>
        </p:nvGrpSpPr>
        <p:grpSpPr>
          <a:xfrm>
            <a:off x="1680833" y="3682785"/>
            <a:ext cx="759600" cy="379800"/>
            <a:chOff x="1680833" y="3682785"/>
            <a:chExt cx="759600" cy="37980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5B7F822-F65D-E790-5585-FD5CD5E79CF8}"/>
                    </a:ext>
                  </a:extLst>
                </p14:cNvPr>
                <p14:cNvContentPartPr/>
                <p14:nvPr/>
              </p14:nvContentPartPr>
              <p14:xfrm>
                <a:off x="1680833" y="3788625"/>
                <a:ext cx="676440" cy="78120"/>
              </p14:xfrm>
            </p:contentPart>
          </mc:Choice>
          <mc:Fallback>
            <p:pic>
              <p:nvPicPr>
                <p:cNvPr id="7" name="Ink 6">
                  <a:extLst>
                    <a:ext uri="{FF2B5EF4-FFF2-40B4-BE49-F238E27FC236}">
                      <a16:creationId xmlns:a16="http://schemas.microsoft.com/office/drawing/2014/main" id="{F5B7F822-F65D-E790-5585-FD5CD5E79CF8}"/>
                    </a:ext>
                  </a:extLst>
                </p:cNvPr>
                <p:cNvPicPr/>
                <p:nvPr/>
              </p:nvPicPr>
              <p:blipFill>
                <a:blip r:embed="rId9"/>
                <a:stretch>
                  <a:fillRect/>
                </a:stretch>
              </p:blipFill>
              <p:spPr>
                <a:xfrm>
                  <a:off x="1672193" y="3779625"/>
                  <a:ext cx="6940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C29D9D9-BC7C-182E-B324-037753A2C7A9}"/>
                    </a:ext>
                  </a:extLst>
                </p14:cNvPr>
                <p14:cNvContentPartPr/>
                <p14:nvPr/>
              </p14:nvContentPartPr>
              <p14:xfrm>
                <a:off x="1707113" y="3825345"/>
                <a:ext cx="552960" cy="165240"/>
              </p14:xfrm>
            </p:contentPart>
          </mc:Choice>
          <mc:Fallback>
            <p:pic>
              <p:nvPicPr>
                <p:cNvPr id="8" name="Ink 7">
                  <a:extLst>
                    <a:ext uri="{FF2B5EF4-FFF2-40B4-BE49-F238E27FC236}">
                      <a16:creationId xmlns:a16="http://schemas.microsoft.com/office/drawing/2014/main" id="{9C29D9D9-BC7C-182E-B324-037753A2C7A9}"/>
                    </a:ext>
                  </a:extLst>
                </p:cNvPr>
                <p:cNvPicPr/>
                <p:nvPr/>
              </p:nvPicPr>
              <p:blipFill>
                <a:blip r:embed="rId11"/>
                <a:stretch>
                  <a:fillRect/>
                </a:stretch>
              </p:blipFill>
              <p:spPr>
                <a:xfrm>
                  <a:off x="1698113" y="3816345"/>
                  <a:ext cx="57060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D4AE0984-948B-8A75-E4ED-76EB218619EF}"/>
                    </a:ext>
                  </a:extLst>
                </p14:cNvPr>
                <p14:cNvContentPartPr/>
                <p14:nvPr/>
              </p14:nvContentPartPr>
              <p14:xfrm>
                <a:off x="2226233" y="3682785"/>
                <a:ext cx="214200" cy="379800"/>
              </p14:xfrm>
            </p:contentPart>
          </mc:Choice>
          <mc:Fallback>
            <p:pic>
              <p:nvPicPr>
                <p:cNvPr id="9" name="Ink 8">
                  <a:extLst>
                    <a:ext uri="{FF2B5EF4-FFF2-40B4-BE49-F238E27FC236}">
                      <a16:creationId xmlns:a16="http://schemas.microsoft.com/office/drawing/2014/main" id="{D4AE0984-948B-8A75-E4ED-76EB218619EF}"/>
                    </a:ext>
                  </a:extLst>
                </p:cNvPr>
                <p:cNvPicPr/>
                <p:nvPr/>
              </p:nvPicPr>
              <p:blipFill>
                <a:blip r:embed="rId13"/>
                <a:stretch>
                  <a:fillRect/>
                </a:stretch>
              </p:blipFill>
              <p:spPr>
                <a:xfrm>
                  <a:off x="2217233" y="3673785"/>
                  <a:ext cx="231840" cy="397440"/>
                </a:xfrm>
                <a:prstGeom prst="rect">
                  <a:avLst/>
                </a:prstGeom>
              </p:spPr>
            </p:pic>
          </mc:Fallback>
        </mc:AlternateContent>
      </p:grpSp>
      <p:grpSp>
        <p:nvGrpSpPr>
          <p:cNvPr id="13" name="Group 12">
            <a:extLst>
              <a:ext uri="{FF2B5EF4-FFF2-40B4-BE49-F238E27FC236}">
                <a16:creationId xmlns:a16="http://schemas.microsoft.com/office/drawing/2014/main" id="{223B0B60-FF8C-5BFC-7DC7-D3D6A52093BC}"/>
              </a:ext>
            </a:extLst>
          </p:cNvPr>
          <p:cNvGrpSpPr/>
          <p:nvPr/>
        </p:nvGrpSpPr>
        <p:grpSpPr>
          <a:xfrm>
            <a:off x="1449713" y="5900385"/>
            <a:ext cx="940680" cy="317880"/>
            <a:chOff x="1449713" y="5900385"/>
            <a:chExt cx="940680" cy="317880"/>
          </a:xfrm>
        </p:grpSpPr>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D482FF4C-27CC-043C-9C81-782789A5089C}"/>
                    </a:ext>
                  </a:extLst>
                </p14:cNvPr>
                <p14:cNvContentPartPr/>
                <p14:nvPr/>
              </p14:nvContentPartPr>
              <p14:xfrm>
                <a:off x="1449713" y="5984625"/>
                <a:ext cx="761040" cy="155880"/>
              </p14:xfrm>
            </p:contentPart>
          </mc:Choice>
          <mc:Fallback>
            <p:pic>
              <p:nvPicPr>
                <p:cNvPr id="10" name="Ink 9">
                  <a:extLst>
                    <a:ext uri="{FF2B5EF4-FFF2-40B4-BE49-F238E27FC236}">
                      <a16:creationId xmlns:a16="http://schemas.microsoft.com/office/drawing/2014/main" id="{D482FF4C-27CC-043C-9C81-782789A5089C}"/>
                    </a:ext>
                  </a:extLst>
                </p:cNvPr>
                <p:cNvPicPr/>
                <p:nvPr/>
              </p:nvPicPr>
              <p:blipFill>
                <a:blip r:embed="rId15"/>
                <a:stretch>
                  <a:fillRect/>
                </a:stretch>
              </p:blipFill>
              <p:spPr>
                <a:xfrm>
                  <a:off x="1441073" y="5975625"/>
                  <a:ext cx="7786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4F3DDA24-26A4-9798-68D5-1B8A2B2CB68D}"/>
                    </a:ext>
                  </a:extLst>
                </p14:cNvPr>
                <p14:cNvContentPartPr/>
                <p14:nvPr/>
              </p14:nvContentPartPr>
              <p14:xfrm>
                <a:off x="1674713" y="6035025"/>
                <a:ext cx="609840" cy="181440"/>
              </p14:xfrm>
            </p:contentPart>
          </mc:Choice>
          <mc:Fallback>
            <p:pic>
              <p:nvPicPr>
                <p:cNvPr id="11" name="Ink 10">
                  <a:extLst>
                    <a:ext uri="{FF2B5EF4-FFF2-40B4-BE49-F238E27FC236}">
                      <a16:creationId xmlns:a16="http://schemas.microsoft.com/office/drawing/2014/main" id="{4F3DDA24-26A4-9798-68D5-1B8A2B2CB68D}"/>
                    </a:ext>
                  </a:extLst>
                </p:cNvPr>
                <p:cNvPicPr/>
                <p:nvPr/>
              </p:nvPicPr>
              <p:blipFill>
                <a:blip r:embed="rId17"/>
                <a:stretch>
                  <a:fillRect/>
                </a:stretch>
              </p:blipFill>
              <p:spPr>
                <a:xfrm>
                  <a:off x="1666073" y="6026025"/>
                  <a:ext cx="6274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BACED27F-E1F7-E341-2CCE-41F2626217FB}"/>
                    </a:ext>
                  </a:extLst>
                </p14:cNvPr>
                <p14:cNvContentPartPr/>
                <p14:nvPr/>
              </p14:nvContentPartPr>
              <p14:xfrm>
                <a:off x="2134433" y="5900385"/>
                <a:ext cx="255960" cy="317880"/>
              </p14:xfrm>
            </p:contentPart>
          </mc:Choice>
          <mc:Fallback>
            <p:pic>
              <p:nvPicPr>
                <p:cNvPr id="12" name="Ink 11">
                  <a:extLst>
                    <a:ext uri="{FF2B5EF4-FFF2-40B4-BE49-F238E27FC236}">
                      <a16:creationId xmlns:a16="http://schemas.microsoft.com/office/drawing/2014/main" id="{BACED27F-E1F7-E341-2CCE-41F2626217FB}"/>
                    </a:ext>
                  </a:extLst>
                </p:cNvPr>
                <p:cNvPicPr/>
                <p:nvPr/>
              </p:nvPicPr>
              <p:blipFill>
                <a:blip r:embed="rId19"/>
                <a:stretch>
                  <a:fillRect/>
                </a:stretch>
              </p:blipFill>
              <p:spPr>
                <a:xfrm>
                  <a:off x="2125433" y="5891745"/>
                  <a:ext cx="273600" cy="335520"/>
                </a:xfrm>
                <a:prstGeom prst="rect">
                  <a:avLst/>
                </a:prstGeom>
              </p:spPr>
            </p:pic>
          </mc:Fallback>
        </mc:AlternateContent>
      </p:grpSp>
    </p:spTree>
    <p:extLst>
      <p:ext uri="{BB962C8B-B14F-4D97-AF65-F5344CB8AC3E}">
        <p14:creationId xmlns:p14="http://schemas.microsoft.com/office/powerpoint/2010/main" val="58314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EEDE-090D-6CAD-C70A-A4E5BB2548A2}"/>
              </a:ext>
            </a:extLst>
          </p:cNvPr>
          <p:cNvSpPr>
            <a:spLocks noGrp="1"/>
          </p:cNvSpPr>
          <p:nvPr>
            <p:ph type="title"/>
          </p:nvPr>
        </p:nvSpPr>
        <p:spPr>
          <a:xfrm>
            <a:off x="1390043" y="70701"/>
            <a:ext cx="10018713" cy="1152427"/>
          </a:xfrm>
        </p:spPr>
        <p:txBody>
          <a:bodyPr/>
          <a:lstStyle/>
          <a:p>
            <a:r>
              <a:rPr lang="en-IN" b="1" dirty="0">
                <a:latin typeface="Century Schoolbook" panose="02040604050505020304" pitchFamily="18" charset="0"/>
              </a:rPr>
              <a:t>What</a:t>
            </a:r>
            <a:r>
              <a:rPr lang="en-IN" b="1" dirty="0"/>
              <a:t> is API</a:t>
            </a:r>
          </a:p>
        </p:txBody>
      </p:sp>
      <p:sp>
        <p:nvSpPr>
          <p:cNvPr id="3" name="Content Placeholder 2">
            <a:extLst>
              <a:ext uri="{FF2B5EF4-FFF2-40B4-BE49-F238E27FC236}">
                <a16:creationId xmlns:a16="http://schemas.microsoft.com/office/drawing/2014/main" id="{336A0D0A-D172-EE6F-6505-A5FB3D77DEAE}"/>
              </a:ext>
            </a:extLst>
          </p:cNvPr>
          <p:cNvSpPr>
            <a:spLocks noGrp="1"/>
          </p:cNvSpPr>
          <p:nvPr>
            <p:ph idx="1"/>
          </p:nvPr>
        </p:nvSpPr>
        <p:spPr>
          <a:xfrm>
            <a:off x="1691699" y="1338606"/>
            <a:ext cx="10018713" cy="5448693"/>
          </a:xfrm>
        </p:spPr>
        <p:txBody>
          <a:bodyPr>
            <a:normAutofit/>
          </a:bodyPr>
          <a:lstStyle/>
          <a:p>
            <a:pPr algn="just"/>
            <a:r>
              <a:rPr lang="en-IN" dirty="0">
                <a:latin typeface="Arial" panose="020B0604020202020204" pitchFamily="34" charset="0"/>
                <a:cs typeface="Arial" panose="020B0604020202020204" pitchFamily="34" charset="0"/>
              </a:rPr>
              <a:t>An API is a way of communication between two applications.</a:t>
            </a:r>
          </a:p>
          <a:p>
            <a:pPr algn="just"/>
            <a:r>
              <a:rPr lang="en-US" dirty="0">
                <a:latin typeface="Arial" panose="020B0604020202020204" pitchFamily="34" charset="0"/>
                <a:cs typeface="Arial" panose="020B0604020202020204" pitchFamily="34" charset="0"/>
              </a:rPr>
              <a:t>API Testing a type of software testing that focuses on the testing of individual API methods and the interactions between different APIs</a:t>
            </a:r>
          </a:p>
          <a:p>
            <a:pPr algn="just"/>
            <a:r>
              <a:rPr lang="en-US" dirty="0">
                <a:latin typeface="Arial" panose="020B0604020202020204" pitchFamily="34" charset="0"/>
                <a:cs typeface="Arial" panose="020B0604020202020204" pitchFamily="34" charset="0"/>
              </a:rPr>
              <a:t>API testing is the only way to provide truly secure, reliable and scalable connections between platforms</a:t>
            </a:r>
          </a:p>
          <a:p>
            <a:pPr algn="just"/>
            <a:r>
              <a:rPr lang="en-US" dirty="0">
                <a:latin typeface="Arial" panose="020B0604020202020204" pitchFamily="34" charset="0"/>
                <a:cs typeface="Arial" panose="020B0604020202020204" pitchFamily="34" charset="0"/>
              </a:rPr>
              <a:t>Interface can be thought of as a contract of service between two applications. </a:t>
            </a:r>
          </a:p>
          <a:p>
            <a:pPr algn="just"/>
            <a:r>
              <a:rPr lang="en-US" dirty="0">
                <a:latin typeface="Arial" panose="020B0604020202020204" pitchFamily="34" charset="0"/>
                <a:cs typeface="Arial" panose="020B0604020202020204" pitchFamily="34" charset="0"/>
              </a:rPr>
              <a:t>This contract defines how the two communicate with each other using requests and responses. </a:t>
            </a:r>
          </a:p>
          <a:p>
            <a:pPr algn="just"/>
            <a:r>
              <a:rPr lang="en-US" dirty="0">
                <a:latin typeface="Arial" panose="020B0604020202020204" pitchFamily="34" charset="0"/>
                <a:cs typeface="Arial" panose="020B0604020202020204" pitchFamily="34" charset="0"/>
              </a:rPr>
              <a:t>Their API documentation contains information on how developers are to structure those requests and responses.</a:t>
            </a:r>
            <a:endParaRPr lang="en-IN"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7354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55B85-C3E4-BF85-608D-28D70779102C}"/>
              </a:ext>
            </a:extLst>
          </p:cNvPr>
          <p:cNvSpPr>
            <a:spLocks noGrp="1"/>
          </p:cNvSpPr>
          <p:nvPr>
            <p:ph idx="1"/>
          </p:nvPr>
        </p:nvSpPr>
        <p:spPr>
          <a:xfrm>
            <a:off x="2224726" y="1423447"/>
            <a:ext cx="9389096" cy="5125824"/>
          </a:xfrm>
        </p:spPr>
        <p:txBody>
          <a:bodyPr>
            <a:noAutofit/>
          </a:bodyPr>
          <a:lstStyle/>
          <a:p>
            <a:r>
              <a:rPr lang="en-IN" dirty="0">
                <a:latin typeface="Arial" panose="020B0604020202020204" pitchFamily="34" charset="0"/>
                <a:cs typeface="Arial" panose="020B0604020202020204" pitchFamily="34" charset="0"/>
              </a:rPr>
              <a:t>Values in JSON can be Object</a:t>
            </a:r>
          </a:p>
          <a:p>
            <a:pPr marL="0" indent="0">
              <a:buNone/>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a:t>
            </a:r>
          </a:p>
          <a:p>
            <a:pPr marL="0" indent="0">
              <a:buNone/>
            </a:pPr>
            <a:r>
              <a:rPr lang="en-IN" b="1" dirty="0">
                <a:latin typeface="Arial" panose="020B0604020202020204" pitchFamily="34" charset="0"/>
                <a:cs typeface="Arial" panose="020B0604020202020204" pitchFamily="34" charset="0"/>
              </a:rPr>
              <a:t>             “employee” :</a:t>
            </a:r>
          </a:p>
          <a:p>
            <a:pPr marL="0" indent="0">
              <a:buNone/>
            </a:pPr>
            <a:r>
              <a:rPr lang="en-IN" b="1" dirty="0">
                <a:latin typeface="Arial" panose="020B0604020202020204" pitchFamily="34" charset="0"/>
                <a:cs typeface="Arial" panose="020B0604020202020204" pitchFamily="34" charset="0"/>
              </a:rPr>
              <a:t>	                   { </a:t>
            </a:r>
          </a:p>
          <a:p>
            <a:pPr marL="0" indent="0">
              <a:buNone/>
            </a:pPr>
            <a:r>
              <a:rPr lang="en-IN" b="1" dirty="0">
                <a:latin typeface="Arial" panose="020B0604020202020204" pitchFamily="34" charset="0"/>
                <a:cs typeface="Arial" panose="020B0604020202020204" pitchFamily="34" charset="0"/>
              </a:rPr>
              <a:t>	                      “name” : “Jhon” ,</a:t>
            </a:r>
          </a:p>
          <a:p>
            <a:pPr marL="0" indent="0">
              <a:buNone/>
            </a:pPr>
            <a:r>
              <a:rPr lang="en-IN" b="1" dirty="0">
                <a:latin typeface="Arial" panose="020B0604020202020204" pitchFamily="34" charset="0"/>
                <a:cs typeface="Arial" panose="020B0604020202020204" pitchFamily="34" charset="0"/>
              </a:rPr>
              <a:t>	                        “ age” : 30,</a:t>
            </a:r>
          </a:p>
          <a:p>
            <a:pPr marL="0" indent="0">
              <a:buNone/>
            </a:pPr>
            <a:r>
              <a:rPr lang="en-IN" b="1" dirty="0">
                <a:latin typeface="Arial" panose="020B0604020202020204" pitchFamily="34" charset="0"/>
                <a:cs typeface="Arial" panose="020B0604020202020204" pitchFamily="34" charset="0"/>
              </a:rPr>
              <a:t>	                         “ city” : “New York” </a:t>
            </a:r>
          </a:p>
          <a:p>
            <a:pPr marL="0" indent="0">
              <a:buNone/>
            </a:pPr>
            <a:r>
              <a:rPr lang="en-IN" b="1" dirty="0">
                <a:latin typeface="Arial" panose="020B0604020202020204" pitchFamily="34" charset="0"/>
                <a:cs typeface="Arial" panose="020B0604020202020204" pitchFamily="34" charset="0"/>
              </a:rPr>
              <a:t>	                    }</a:t>
            </a:r>
          </a:p>
          <a:p>
            <a:pPr marL="0" indent="0">
              <a:buNone/>
            </a:pPr>
            <a:r>
              <a:rPr lang="en-IN" b="1"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Title 1">
            <a:extLst>
              <a:ext uri="{FF2B5EF4-FFF2-40B4-BE49-F238E27FC236}">
                <a16:creationId xmlns:a16="http://schemas.microsoft.com/office/drawing/2014/main" id="{C5F8B05A-87C4-F586-09DA-2B064D37773B}"/>
              </a:ext>
            </a:extLst>
          </p:cNvPr>
          <p:cNvSpPr>
            <a:spLocks noGrp="1"/>
          </p:cNvSpPr>
          <p:nvPr>
            <p:ph type="title"/>
          </p:nvPr>
        </p:nvSpPr>
        <p:spPr>
          <a:xfrm>
            <a:off x="1361763" y="308729"/>
            <a:ext cx="10018713" cy="1114718"/>
          </a:xfrm>
        </p:spPr>
        <p:txBody>
          <a:bodyPr>
            <a:normAutofit/>
          </a:bodyPr>
          <a:lstStyle/>
          <a:p>
            <a:r>
              <a:rPr lang="en-IN" b="1" dirty="0">
                <a:latin typeface="Century Schoolbook" panose="02040604050505020304" pitchFamily="18" charset="0"/>
              </a:rPr>
              <a:t>JSON Object</a:t>
            </a:r>
          </a:p>
        </p:txBody>
      </p:sp>
      <p:grpSp>
        <p:nvGrpSpPr>
          <p:cNvPr id="12" name="Group 11">
            <a:extLst>
              <a:ext uri="{FF2B5EF4-FFF2-40B4-BE49-F238E27FC236}">
                <a16:creationId xmlns:a16="http://schemas.microsoft.com/office/drawing/2014/main" id="{66B69F35-9E92-8500-8736-8B77D07D25BA}"/>
              </a:ext>
            </a:extLst>
          </p:cNvPr>
          <p:cNvGrpSpPr/>
          <p:nvPr/>
        </p:nvGrpSpPr>
        <p:grpSpPr>
          <a:xfrm>
            <a:off x="2142353" y="2117505"/>
            <a:ext cx="2764440" cy="3807000"/>
            <a:chOff x="2142353" y="2117505"/>
            <a:chExt cx="2764440" cy="38070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CE5B97E-D143-67F9-F264-7B83294B7FBB}"/>
                    </a:ext>
                  </a:extLst>
                </p14:cNvPr>
                <p14:cNvContentPartPr/>
                <p14:nvPr/>
              </p14:nvContentPartPr>
              <p14:xfrm>
                <a:off x="3992033" y="3258345"/>
                <a:ext cx="383400" cy="2292840"/>
              </p14:xfrm>
            </p:contentPart>
          </mc:Choice>
          <mc:Fallback>
            <p:pic>
              <p:nvPicPr>
                <p:cNvPr id="2" name="Ink 1">
                  <a:extLst>
                    <a:ext uri="{FF2B5EF4-FFF2-40B4-BE49-F238E27FC236}">
                      <a16:creationId xmlns:a16="http://schemas.microsoft.com/office/drawing/2014/main" id="{4CE5B97E-D143-67F9-F264-7B83294B7FBB}"/>
                    </a:ext>
                  </a:extLst>
                </p:cNvPr>
                <p:cNvPicPr/>
                <p:nvPr/>
              </p:nvPicPr>
              <p:blipFill>
                <a:blip r:embed="rId3"/>
                <a:stretch>
                  <a:fillRect/>
                </a:stretch>
              </p:blipFill>
              <p:spPr>
                <a:xfrm>
                  <a:off x="3983393" y="3249705"/>
                  <a:ext cx="401040" cy="2310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1660CFD-0948-BD5D-08D0-ED4917DD4AEF}"/>
                    </a:ext>
                  </a:extLst>
                </p14:cNvPr>
                <p14:cNvContentPartPr/>
                <p14:nvPr/>
              </p14:nvContentPartPr>
              <p14:xfrm>
                <a:off x="3428633" y="2955225"/>
                <a:ext cx="1478160" cy="42840"/>
              </p14:xfrm>
            </p:contentPart>
          </mc:Choice>
          <mc:Fallback>
            <p:pic>
              <p:nvPicPr>
                <p:cNvPr id="5" name="Ink 4">
                  <a:extLst>
                    <a:ext uri="{FF2B5EF4-FFF2-40B4-BE49-F238E27FC236}">
                      <a16:creationId xmlns:a16="http://schemas.microsoft.com/office/drawing/2014/main" id="{21660CFD-0948-BD5D-08D0-ED4917DD4AEF}"/>
                    </a:ext>
                  </a:extLst>
                </p:cNvPr>
                <p:cNvPicPr/>
                <p:nvPr/>
              </p:nvPicPr>
              <p:blipFill>
                <a:blip r:embed="rId5"/>
                <a:stretch>
                  <a:fillRect/>
                </a:stretch>
              </p:blipFill>
              <p:spPr>
                <a:xfrm>
                  <a:off x="3419993" y="2946225"/>
                  <a:ext cx="149580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A2B13D5A-2124-B916-5D2D-2FD387FA19AF}"/>
                    </a:ext>
                  </a:extLst>
                </p14:cNvPr>
                <p14:cNvContentPartPr/>
                <p14:nvPr/>
              </p14:nvContentPartPr>
              <p14:xfrm>
                <a:off x="3679913" y="3003465"/>
                <a:ext cx="1105560" cy="73080"/>
              </p14:xfrm>
            </p:contentPart>
          </mc:Choice>
          <mc:Fallback>
            <p:pic>
              <p:nvPicPr>
                <p:cNvPr id="6" name="Ink 5">
                  <a:extLst>
                    <a:ext uri="{FF2B5EF4-FFF2-40B4-BE49-F238E27FC236}">
                      <a16:creationId xmlns:a16="http://schemas.microsoft.com/office/drawing/2014/main" id="{A2B13D5A-2124-B916-5D2D-2FD387FA19AF}"/>
                    </a:ext>
                  </a:extLst>
                </p:cNvPr>
                <p:cNvPicPr/>
                <p:nvPr/>
              </p:nvPicPr>
              <p:blipFill>
                <a:blip r:embed="rId7"/>
                <a:stretch>
                  <a:fillRect/>
                </a:stretch>
              </p:blipFill>
              <p:spPr>
                <a:xfrm>
                  <a:off x="3671273" y="2994465"/>
                  <a:ext cx="11232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E5870EF1-2575-DEC1-E612-10C82DEB5B8E}"/>
                    </a:ext>
                  </a:extLst>
                </p14:cNvPr>
                <p14:cNvContentPartPr/>
                <p14:nvPr/>
              </p14:nvContentPartPr>
              <p14:xfrm>
                <a:off x="2515313" y="2469585"/>
                <a:ext cx="667440" cy="404640"/>
              </p14:xfrm>
            </p:contentPart>
          </mc:Choice>
          <mc:Fallback>
            <p:pic>
              <p:nvPicPr>
                <p:cNvPr id="8" name="Ink 7">
                  <a:extLst>
                    <a:ext uri="{FF2B5EF4-FFF2-40B4-BE49-F238E27FC236}">
                      <a16:creationId xmlns:a16="http://schemas.microsoft.com/office/drawing/2014/main" id="{E5870EF1-2575-DEC1-E612-10C82DEB5B8E}"/>
                    </a:ext>
                  </a:extLst>
                </p:cNvPr>
                <p:cNvPicPr/>
                <p:nvPr/>
              </p:nvPicPr>
              <p:blipFill>
                <a:blip r:embed="rId9"/>
                <a:stretch>
                  <a:fillRect/>
                </a:stretch>
              </p:blipFill>
              <p:spPr>
                <a:xfrm>
                  <a:off x="2506313" y="2460945"/>
                  <a:ext cx="685080" cy="422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992B1E48-A290-2331-6231-27A08E375A02}"/>
                    </a:ext>
                  </a:extLst>
                </p14:cNvPr>
                <p14:cNvContentPartPr/>
                <p14:nvPr/>
              </p14:nvContentPartPr>
              <p14:xfrm>
                <a:off x="3051353" y="2746065"/>
                <a:ext cx="147960" cy="284400"/>
              </p14:xfrm>
            </p:contentPart>
          </mc:Choice>
          <mc:Fallback>
            <p:pic>
              <p:nvPicPr>
                <p:cNvPr id="9" name="Ink 8">
                  <a:extLst>
                    <a:ext uri="{FF2B5EF4-FFF2-40B4-BE49-F238E27FC236}">
                      <a16:creationId xmlns:a16="http://schemas.microsoft.com/office/drawing/2014/main" id="{992B1E48-A290-2331-6231-27A08E375A02}"/>
                    </a:ext>
                  </a:extLst>
                </p:cNvPr>
                <p:cNvPicPr/>
                <p:nvPr/>
              </p:nvPicPr>
              <p:blipFill>
                <a:blip r:embed="rId11"/>
                <a:stretch>
                  <a:fillRect/>
                </a:stretch>
              </p:blipFill>
              <p:spPr>
                <a:xfrm>
                  <a:off x="3042353" y="2737425"/>
                  <a:ext cx="16560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0E5BB78F-4EFF-FA54-34C3-BD22FBF6AD4C}"/>
                    </a:ext>
                  </a:extLst>
                </p14:cNvPr>
                <p14:cNvContentPartPr/>
                <p14:nvPr/>
              </p14:nvContentPartPr>
              <p14:xfrm>
                <a:off x="2142353" y="2117505"/>
                <a:ext cx="1061640" cy="3807000"/>
              </p14:xfrm>
            </p:contentPart>
          </mc:Choice>
          <mc:Fallback>
            <p:pic>
              <p:nvPicPr>
                <p:cNvPr id="11" name="Ink 10">
                  <a:extLst>
                    <a:ext uri="{FF2B5EF4-FFF2-40B4-BE49-F238E27FC236}">
                      <a16:creationId xmlns:a16="http://schemas.microsoft.com/office/drawing/2014/main" id="{0E5BB78F-4EFF-FA54-34C3-BD22FBF6AD4C}"/>
                    </a:ext>
                  </a:extLst>
                </p:cNvPr>
                <p:cNvPicPr/>
                <p:nvPr/>
              </p:nvPicPr>
              <p:blipFill>
                <a:blip r:embed="rId13"/>
                <a:stretch>
                  <a:fillRect/>
                </a:stretch>
              </p:blipFill>
              <p:spPr>
                <a:xfrm>
                  <a:off x="2133353" y="2108505"/>
                  <a:ext cx="1079280" cy="3824640"/>
                </a:xfrm>
                <a:prstGeom prst="rect">
                  <a:avLst/>
                </a:prstGeom>
              </p:spPr>
            </p:pic>
          </mc:Fallback>
        </mc:AlternateContent>
      </p:grpSp>
      <p:grpSp>
        <p:nvGrpSpPr>
          <p:cNvPr id="33" name="Group 32">
            <a:extLst>
              <a:ext uri="{FF2B5EF4-FFF2-40B4-BE49-F238E27FC236}">
                <a16:creationId xmlns:a16="http://schemas.microsoft.com/office/drawing/2014/main" id="{D8CA922B-4AB7-116A-A7EA-141C20199DD3}"/>
              </a:ext>
            </a:extLst>
          </p:cNvPr>
          <p:cNvGrpSpPr/>
          <p:nvPr/>
        </p:nvGrpSpPr>
        <p:grpSpPr>
          <a:xfrm>
            <a:off x="7298273" y="2040105"/>
            <a:ext cx="4439880" cy="1055520"/>
            <a:chOff x="7298273" y="2040105"/>
            <a:chExt cx="4439880" cy="1055520"/>
          </a:xfrm>
        </p:grpSpPr>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8F5C7B06-DEC5-4461-5D6E-F816E979F15B}"/>
                    </a:ext>
                  </a:extLst>
                </p14:cNvPr>
                <p14:cNvContentPartPr/>
                <p14:nvPr/>
              </p14:nvContentPartPr>
              <p14:xfrm>
                <a:off x="7298273" y="2139465"/>
                <a:ext cx="169560" cy="350280"/>
              </p14:xfrm>
            </p:contentPart>
          </mc:Choice>
          <mc:Fallback>
            <p:pic>
              <p:nvPicPr>
                <p:cNvPr id="13" name="Ink 12">
                  <a:extLst>
                    <a:ext uri="{FF2B5EF4-FFF2-40B4-BE49-F238E27FC236}">
                      <a16:creationId xmlns:a16="http://schemas.microsoft.com/office/drawing/2014/main" id="{8F5C7B06-DEC5-4461-5D6E-F816E979F15B}"/>
                    </a:ext>
                  </a:extLst>
                </p:cNvPr>
                <p:cNvPicPr/>
                <p:nvPr/>
              </p:nvPicPr>
              <p:blipFill>
                <a:blip r:embed="rId15"/>
                <a:stretch>
                  <a:fillRect/>
                </a:stretch>
              </p:blipFill>
              <p:spPr>
                <a:xfrm>
                  <a:off x="7289633" y="2130825"/>
                  <a:ext cx="18720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F43E4D6B-8DE1-1DF3-5EA7-238D9CB88B28}"/>
                    </a:ext>
                  </a:extLst>
                </p14:cNvPr>
                <p14:cNvContentPartPr/>
                <p14:nvPr/>
              </p14:nvContentPartPr>
              <p14:xfrm>
                <a:off x="7593833" y="2255385"/>
                <a:ext cx="293400" cy="175320"/>
              </p14:xfrm>
            </p:contentPart>
          </mc:Choice>
          <mc:Fallback>
            <p:pic>
              <p:nvPicPr>
                <p:cNvPr id="14" name="Ink 13">
                  <a:extLst>
                    <a:ext uri="{FF2B5EF4-FFF2-40B4-BE49-F238E27FC236}">
                      <a16:creationId xmlns:a16="http://schemas.microsoft.com/office/drawing/2014/main" id="{F43E4D6B-8DE1-1DF3-5EA7-238D9CB88B28}"/>
                    </a:ext>
                  </a:extLst>
                </p:cNvPr>
                <p:cNvPicPr/>
                <p:nvPr/>
              </p:nvPicPr>
              <p:blipFill>
                <a:blip r:embed="rId17"/>
                <a:stretch>
                  <a:fillRect/>
                </a:stretch>
              </p:blipFill>
              <p:spPr>
                <a:xfrm>
                  <a:off x="7584833" y="2246745"/>
                  <a:ext cx="3110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430F0D59-ABC4-5E76-D868-EC71BC958DED}"/>
                    </a:ext>
                  </a:extLst>
                </p14:cNvPr>
                <p14:cNvContentPartPr/>
                <p14:nvPr/>
              </p14:nvContentPartPr>
              <p14:xfrm>
                <a:off x="7954553" y="2214705"/>
                <a:ext cx="76680" cy="543600"/>
              </p14:xfrm>
            </p:contentPart>
          </mc:Choice>
          <mc:Fallback>
            <p:pic>
              <p:nvPicPr>
                <p:cNvPr id="15" name="Ink 14">
                  <a:extLst>
                    <a:ext uri="{FF2B5EF4-FFF2-40B4-BE49-F238E27FC236}">
                      <a16:creationId xmlns:a16="http://schemas.microsoft.com/office/drawing/2014/main" id="{430F0D59-ABC4-5E76-D868-EC71BC958DED}"/>
                    </a:ext>
                  </a:extLst>
                </p:cNvPr>
                <p:cNvPicPr/>
                <p:nvPr/>
              </p:nvPicPr>
              <p:blipFill>
                <a:blip r:embed="rId19"/>
                <a:stretch>
                  <a:fillRect/>
                </a:stretch>
              </p:blipFill>
              <p:spPr>
                <a:xfrm>
                  <a:off x="7945553" y="2206065"/>
                  <a:ext cx="9432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42CD65A1-BC53-D75D-FD44-9A512117C438}"/>
                    </a:ext>
                  </a:extLst>
                </p14:cNvPr>
                <p14:cNvContentPartPr/>
                <p14:nvPr/>
              </p14:nvContentPartPr>
              <p14:xfrm>
                <a:off x="8003153" y="2040105"/>
                <a:ext cx="202680" cy="506160"/>
              </p14:xfrm>
            </p:contentPart>
          </mc:Choice>
          <mc:Fallback>
            <p:pic>
              <p:nvPicPr>
                <p:cNvPr id="16" name="Ink 15">
                  <a:extLst>
                    <a:ext uri="{FF2B5EF4-FFF2-40B4-BE49-F238E27FC236}">
                      <a16:creationId xmlns:a16="http://schemas.microsoft.com/office/drawing/2014/main" id="{42CD65A1-BC53-D75D-FD44-9A512117C438}"/>
                    </a:ext>
                  </a:extLst>
                </p:cNvPr>
                <p:cNvPicPr/>
                <p:nvPr/>
              </p:nvPicPr>
              <p:blipFill>
                <a:blip r:embed="rId21"/>
                <a:stretch>
                  <a:fillRect/>
                </a:stretch>
              </p:blipFill>
              <p:spPr>
                <a:xfrm>
                  <a:off x="7994513" y="2031105"/>
                  <a:ext cx="220320" cy="523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E6E01CD8-BBE9-F4B7-FA62-24B6496096CD}"/>
                    </a:ext>
                  </a:extLst>
                </p14:cNvPr>
                <p14:cNvContentPartPr/>
                <p14:nvPr/>
              </p14:nvContentPartPr>
              <p14:xfrm>
                <a:off x="8310953" y="2124705"/>
                <a:ext cx="54720" cy="149400"/>
              </p14:xfrm>
            </p:contentPart>
          </mc:Choice>
          <mc:Fallback>
            <p:pic>
              <p:nvPicPr>
                <p:cNvPr id="17" name="Ink 16">
                  <a:extLst>
                    <a:ext uri="{FF2B5EF4-FFF2-40B4-BE49-F238E27FC236}">
                      <a16:creationId xmlns:a16="http://schemas.microsoft.com/office/drawing/2014/main" id="{E6E01CD8-BBE9-F4B7-FA62-24B6496096CD}"/>
                    </a:ext>
                  </a:extLst>
                </p:cNvPr>
                <p:cNvPicPr/>
                <p:nvPr/>
              </p:nvPicPr>
              <p:blipFill>
                <a:blip r:embed="rId23"/>
                <a:stretch>
                  <a:fillRect/>
                </a:stretch>
              </p:blipFill>
              <p:spPr>
                <a:xfrm>
                  <a:off x="8302313" y="2116065"/>
                  <a:ext cx="723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F221E6ED-CBDC-781A-70D2-FB3CDEC55B77}"/>
                    </a:ext>
                  </a:extLst>
                </p14:cNvPr>
                <p14:cNvContentPartPr/>
                <p14:nvPr/>
              </p14:nvContentPartPr>
              <p14:xfrm>
                <a:off x="8339033" y="2138745"/>
                <a:ext cx="650520" cy="608040"/>
              </p14:xfrm>
            </p:contentPart>
          </mc:Choice>
          <mc:Fallback>
            <p:pic>
              <p:nvPicPr>
                <p:cNvPr id="18" name="Ink 17">
                  <a:extLst>
                    <a:ext uri="{FF2B5EF4-FFF2-40B4-BE49-F238E27FC236}">
                      <a16:creationId xmlns:a16="http://schemas.microsoft.com/office/drawing/2014/main" id="{F221E6ED-CBDC-781A-70D2-FB3CDEC55B77}"/>
                    </a:ext>
                  </a:extLst>
                </p:cNvPr>
                <p:cNvPicPr/>
                <p:nvPr/>
              </p:nvPicPr>
              <p:blipFill>
                <a:blip r:embed="rId25"/>
                <a:stretch>
                  <a:fillRect/>
                </a:stretch>
              </p:blipFill>
              <p:spPr>
                <a:xfrm>
                  <a:off x="8330033" y="2129745"/>
                  <a:ext cx="668160" cy="625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B82DE710-2169-8A94-405C-49A431E065FA}"/>
                    </a:ext>
                  </a:extLst>
                </p14:cNvPr>
                <p14:cNvContentPartPr/>
                <p14:nvPr/>
              </p14:nvContentPartPr>
              <p14:xfrm>
                <a:off x="9196193" y="2303625"/>
                <a:ext cx="66600" cy="75960"/>
              </p14:xfrm>
            </p:contentPart>
          </mc:Choice>
          <mc:Fallback>
            <p:pic>
              <p:nvPicPr>
                <p:cNvPr id="19" name="Ink 18">
                  <a:extLst>
                    <a:ext uri="{FF2B5EF4-FFF2-40B4-BE49-F238E27FC236}">
                      <a16:creationId xmlns:a16="http://schemas.microsoft.com/office/drawing/2014/main" id="{B82DE710-2169-8A94-405C-49A431E065FA}"/>
                    </a:ext>
                  </a:extLst>
                </p:cNvPr>
                <p:cNvPicPr/>
                <p:nvPr/>
              </p:nvPicPr>
              <p:blipFill>
                <a:blip r:embed="rId27"/>
                <a:stretch>
                  <a:fillRect/>
                </a:stretch>
              </p:blipFill>
              <p:spPr>
                <a:xfrm>
                  <a:off x="9187553" y="2294985"/>
                  <a:ext cx="8424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4D27DC4A-53AE-7173-38AF-252A20608F15}"/>
                    </a:ext>
                  </a:extLst>
                </p14:cNvPr>
                <p14:cNvContentPartPr/>
                <p14:nvPr/>
              </p14:nvContentPartPr>
              <p14:xfrm>
                <a:off x="9554753" y="2090505"/>
                <a:ext cx="193320" cy="259560"/>
              </p14:xfrm>
            </p:contentPart>
          </mc:Choice>
          <mc:Fallback>
            <p:pic>
              <p:nvPicPr>
                <p:cNvPr id="21" name="Ink 20">
                  <a:extLst>
                    <a:ext uri="{FF2B5EF4-FFF2-40B4-BE49-F238E27FC236}">
                      <a16:creationId xmlns:a16="http://schemas.microsoft.com/office/drawing/2014/main" id="{4D27DC4A-53AE-7173-38AF-252A20608F15}"/>
                    </a:ext>
                  </a:extLst>
                </p:cNvPr>
                <p:cNvPicPr/>
                <p:nvPr/>
              </p:nvPicPr>
              <p:blipFill>
                <a:blip r:embed="rId29"/>
                <a:stretch>
                  <a:fillRect/>
                </a:stretch>
              </p:blipFill>
              <p:spPr>
                <a:xfrm>
                  <a:off x="9545753" y="2081865"/>
                  <a:ext cx="2109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10051E9D-3E43-EB9D-84EB-BFC2441A4CC8}"/>
                    </a:ext>
                  </a:extLst>
                </p14:cNvPr>
                <p14:cNvContentPartPr/>
                <p14:nvPr/>
              </p14:nvContentPartPr>
              <p14:xfrm>
                <a:off x="9829793" y="2122905"/>
                <a:ext cx="183600" cy="193320"/>
              </p14:xfrm>
            </p:contentPart>
          </mc:Choice>
          <mc:Fallback>
            <p:pic>
              <p:nvPicPr>
                <p:cNvPr id="22" name="Ink 21">
                  <a:extLst>
                    <a:ext uri="{FF2B5EF4-FFF2-40B4-BE49-F238E27FC236}">
                      <a16:creationId xmlns:a16="http://schemas.microsoft.com/office/drawing/2014/main" id="{10051E9D-3E43-EB9D-84EB-BFC2441A4CC8}"/>
                    </a:ext>
                  </a:extLst>
                </p:cNvPr>
                <p:cNvPicPr/>
                <p:nvPr/>
              </p:nvPicPr>
              <p:blipFill>
                <a:blip r:embed="rId31"/>
                <a:stretch>
                  <a:fillRect/>
                </a:stretch>
              </p:blipFill>
              <p:spPr>
                <a:xfrm>
                  <a:off x="9821153" y="2113905"/>
                  <a:ext cx="2012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45683EAC-12D8-7259-2319-54240B4E55C8}"/>
                    </a:ext>
                  </a:extLst>
                </p14:cNvPr>
                <p14:cNvContentPartPr/>
                <p14:nvPr/>
              </p14:nvContentPartPr>
              <p14:xfrm>
                <a:off x="10088633" y="2126865"/>
                <a:ext cx="256680" cy="213120"/>
              </p14:xfrm>
            </p:contentPart>
          </mc:Choice>
          <mc:Fallback>
            <p:pic>
              <p:nvPicPr>
                <p:cNvPr id="23" name="Ink 22">
                  <a:extLst>
                    <a:ext uri="{FF2B5EF4-FFF2-40B4-BE49-F238E27FC236}">
                      <a16:creationId xmlns:a16="http://schemas.microsoft.com/office/drawing/2014/main" id="{45683EAC-12D8-7259-2319-54240B4E55C8}"/>
                    </a:ext>
                  </a:extLst>
                </p:cNvPr>
                <p:cNvPicPr/>
                <p:nvPr/>
              </p:nvPicPr>
              <p:blipFill>
                <a:blip r:embed="rId33"/>
                <a:stretch>
                  <a:fillRect/>
                </a:stretch>
              </p:blipFill>
              <p:spPr>
                <a:xfrm>
                  <a:off x="10079633" y="2117865"/>
                  <a:ext cx="2743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C71DE4EB-9E39-0667-7FD3-1537CDFEEEDE}"/>
                    </a:ext>
                  </a:extLst>
                </p14:cNvPr>
                <p14:cNvContentPartPr/>
                <p14:nvPr/>
              </p14:nvContentPartPr>
              <p14:xfrm>
                <a:off x="10440713" y="2088705"/>
                <a:ext cx="198000" cy="202680"/>
              </p14:xfrm>
            </p:contentPart>
          </mc:Choice>
          <mc:Fallback>
            <p:pic>
              <p:nvPicPr>
                <p:cNvPr id="24" name="Ink 23">
                  <a:extLst>
                    <a:ext uri="{FF2B5EF4-FFF2-40B4-BE49-F238E27FC236}">
                      <a16:creationId xmlns:a16="http://schemas.microsoft.com/office/drawing/2014/main" id="{C71DE4EB-9E39-0667-7FD3-1537CDFEEEDE}"/>
                    </a:ext>
                  </a:extLst>
                </p:cNvPr>
                <p:cNvPicPr/>
                <p:nvPr/>
              </p:nvPicPr>
              <p:blipFill>
                <a:blip r:embed="rId35"/>
                <a:stretch>
                  <a:fillRect/>
                </a:stretch>
              </p:blipFill>
              <p:spPr>
                <a:xfrm>
                  <a:off x="10431713" y="2079705"/>
                  <a:ext cx="2156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A5573459-C27C-9180-77F9-6D539A5D8893}"/>
                    </a:ext>
                  </a:extLst>
                </p14:cNvPr>
                <p14:cNvContentPartPr/>
                <p14:nvPr/>
              </p14:nvContentPartPr>
              <p14:xfrm>
                <a:off x="9040313" y="2851185"/>
                <a:ext cx="1499400" cy="131400"/>
              </p14:xfrm>
            </p:contentPart>
          </mc:Choice>
          <mc:Fallback>
            <p:pic>
              <p:nvPicPr>
                <p:cNvPr id="25" name="Ink 24">
                  <a:extLst>
                    <a:ext uri="{FF2B5EF4-FFF2-40B4-BE49-F238E27FC236}">
                      <a16:creationId xmlns:a16="http://schemas.microsoft.com/office/drawing/2014/main" id="{A5573459-C27C-9180-77F9-6D539A5D8893}"/>
                    </a:ext>
                  </a:extLst>
                </p:cNvPr>
                <p:cNvPicPr/>
                <p:nvPr/>
              </p:nvPicPr>
              <p:blipFill>
                <a:blip r:embed="rId37"/>
                <a:stretch>
                  <a:fillRect/>
                </a:stretch>
              </p:blipFill>
              <p:spPr>
                <a:xfrm>
                  <a:off x="9031673" y="2842545"/>
                  <a:ext cx="15170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5CCF92B5-98A5-DE8D-C6A1-65A0D03CBF90}"/>
                    </a:ext>
                  </a:extLst>
                </p14:cNvPr>
                <p14:cNvContentPartPr/>
                <p14:nvPr/>
              </p14:nvContentPartPr>
              <p14:xfrm>
                <a:off x="10504433" y="2811945"/>
                <a:ext cx="118440" cy="153000"/>
              </p14:xfrm>
            </p:contentPart>
          </mc:Choice>
          <mc:Fallback>
            <p:pic>
              <p:nvPicPr>
                <p:cNvPr id="26" name="Ink 25">
                  <a:extLst>
                    <a:ext uri="{FF2B5EF4-FFF2-40B4-BE49-F238E27FC236}">
                      <a16:creationId xmlns:a16="http://schemas.microsoft.com/office/drawing/2014/main" id="{5CCF92B5-98A5-DE8D-C6A1-65A0D03CBF90}"/>
                    </a:ext>
                  </a:extLst>
                </p:cNvPr>
                <p:cNvPicPr/>
                <p:nvPr/>
              </p:nvPicPr>
              <p:blipFill>
                <a:blip r:embed="rId39"/>
                <a:stretch>
                  <a:fillRect/>
                </a:stretch>
              </p:blipFill>
              <p:spPr>
                <a:xfrm>
                  <a:off x="10495793" y="2803305"/>
                  <a:ext cx="1360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5F1E7AF4-490F-0B89-975C-46B6973199AD}"/>
                    </a:ext>
                  </a:extLst>
                </p14:cNvPr>
                <p14:cNvContentPartPr/>
                <p14:nvPr/>
              </p14:nvContentPartPr>
              <p14:xfrm>
                <a:off x="10832393" y="2569305"/>
                <a:ext cx="258840" cy="526320"/>
              </p14:xfrm>
            </p:contentPart>
          </mc:Choice>
          <mc:Fallback>
            <p:pic>
              <p:nvPicPr>
                <p:cNvPr id="27" name="Ink 26">
                  <a:extLst>
                    <a:ext uri="{FF2B5EF4-FFF2-40B4-BE49-F238E27FC236}">
                      <a16:creationId xmlns:a16="http://schemas.microsoft.com/office/drawing/2014/main" id="{5F1E7AF4-490F-0B89-975C-46B6973199AD}"/>
                    </a:ext>
                  </a:extLst>
                </p:cNvPr>
                <p:cNvPicPr/>
                <p:nvPr/>
              </p:nvPicPr>
              <p:blipFill>
                <a:blip r:embed="rId41"/>
                <a:stretch>
                  <a:fillRect/>
                </a:stretch>
              </p:blipFill>
              <p:spPr>
                <a:xfrm>
                  <a:off x="10823393" y="2560665"/>
                  <a:ext cx="276480" cy="543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EBE2D226-5D9B-CC8F-52D1-DA378456DC20}"/>
                    </a:ext>
                  </a:extLst>
                </p14:cNvPr>
                <p14:cNvContentPartPr/>
                <p14:nvPr/>
              </p14:nvContentPartPr>
              <p14:xfrm>
                <a:off x="11151713" y="2767665"/>
                <a:ext cx="138240" cy="156240"/>
              </p14:xfrm>
            </p:contentPart>
          </mc:Choice>
          <mc:Fallback>
            <p:pic>
              <p:nvPicPr>
                <p:cNvPr id="28" name="Ink 27">
                  <a:extLst>
                    <a:ext uri="{FF2B5EF4-FFF2-40B4-BE49-F238E27FC236}">
                      <a16:creationId xmlns:a16="http://schemas.microsoft.com/office/drawing/2014/main" id="{EBE2D226-5D9B-CC8F-52D1-DA378456DC20}"/>
                    </a:ext>
                  </a:extLst>
                </p:cNvPr>
                <p:cNvPicPr/>
                <p:nvPr/>
              </p:nvPicPr>
              <p:blipFill>
                <a:blip r:embed="rId43"/>
                <a:stretch>
                  <a:fillRect/>
                </a:stretch>
              </p:blipFill>
              <p:spPr>
                <a:xfrm>
                  <a:off x="11142713" y="2758665"/>
                  <a:ext cx="1558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CA973C89-6C2D-7FDE-2028-E49256F4A5A2}"/>
                    </a:ext>
                  </a:extLst>
                </p14:cNvPr>
                <p14:cNvContentPartPr/>
                <p14:nvPr/>
              </p14:nvContentPartPr>
              <p14:xfrm>
                <a:off x="11378873" y="2663625"/>
                <a:ext cx="2880" cy="49680"/>
              </p14:xfrm>
            </p:contentPart>
          </mc:Choice>
          <mc:Fallback>
            <p:pic>
              <p:nvPicPr>
                <p:cNvPr id="29" name="Ink 28">
                  <a:extLst>
                    <a:ext uri="{FF2B5EF4-FFF2-40B4-BE49-F238E27FC236}">
                      <a16:creationId xmlns:a16="http://schemas.microsoft.com/office/drawing/2014/main" id="{CA973C89-6C2D-7FDE-2028-E49256F4A5A2}"/>
                    </a:ext>
                  </a:extLst>
                </p:cNvPr>
                <p:cNvPicPr/>
                <p:nvPr/>
              </p:nvPicPr>
              <p:blipFill>
                <a:blip r:embed="rId45"/>
                <a:stretch>
                  <a:fillRect/>
                </a:stretch>
              </p:blipFill>
              <p:spPr>
                <a:xfrm>
                  <a:off x="11369873" y="2654985"/>
                  <a:ext cx="2052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96DC2F95-1321-F85C-BE70-B87B76DA9E84}"/>
                    </a:ext>
                  </a:extLst>
                </p14:cNvPr>
                <p14:cNvContentPartPr/>
                <p14:nvPr/>
              </p14:nvContentPartPr>
              <p14:xfrm>
                <a:off x="11211113" y="2621865"/>
                <a:ext cx="222840" cy="413280"/>
              </p14:xfrm>
            </p:contentPart>
          </mc:Choice>
          <mc:Fallback>
            <p:pic>
              <p:nvPicPr>
                <p:cNvPr id="30" name="Ink 29">
                  <a:extLst>
                    <a:ext uri="{FF2B5EF4-FFF2-40B4-BE49-F238E27FC236}">
                      <a16:creationId xmlns:a16="http://schemas.microsoft.com/office/drawing/2014/main" id="{96DC2F95-1321-F85C-BE70-B87B76DA9E84}"/>
                    </a:ext>
                  </a:extLst>
                </p:cNvPr>
                <p:cNvPicPr/>
                <p:nvPr/>
              </p:nvPicPr>
              <p:blipFill>
                <a:blip r:embed="rId47"/>
                <a:stretch>
                  <a:fillRect/>
                </a:stretch>
              </p:blipFill>
              <p:spPr>
                <a:xfrm>
                  <a:off x="11202473" y="2613225"/>
                  <a:ext cx="24048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89FD2F9A-CA2E-79EE-7EE3-D3C94B530138}"/>
                    </a:ext>
                  </a:extLst>
                </p14:cNvPr>
                <p14:cNvContentPartPr/>
                <p14:nvPr/>
              </p14:nvContentPartPr>
              <p14:xfrm>
                <a:off x="11439353" y="2758305"/>
                <a:ext cx="298800" cy="234720"/>
              </p14:xfrm>
            </p:contentPart>
          </mc:Choice>
          <mc:Fallback>
            <p:pic>
              <p:nvPicPr>
                <p:cNvPr id="31" name="Ink 30">
                  <a:extLst>
                    <a:ext uri="{FF2B5EF4-FFF2-40B4-BE49-F238E27FC236}">
                      <a16:creationId xmlns:a16="http://schemas.microsoft.com/office/drawing/2014/main" id="{89FD2F9A-CA2E-79EE-7EE3-D3C94B530138}"/>
                    </a:ext>
                  </a:extLst>
                </p:cNvPr>
                <p:cNvPicPr/>
                <p:nvPr/>
              </p:nvPicPr>
              <p:blipFill>
                <a:blip r:embed="rId49"/>
                <a:stretch>
                  <a:fillRect/>
                </a:stretch>
              </p:blipFill>
              <p:spPr>
                <a:xfrm>
                  <a:off x="11430353" y="2749305"/>
                  <a:ext cx="316440" cy="252360"/>
                </a:xfrm>
                <a:prstGeom prst="rect">
                  <a:avLst/>
                </a:prstGeom>
              </p:spPr>
            </p:pic>
          </mc:Fallback>
        </mc:AlternateContent>
      </p:grpSp>
    </p:spTree>
    <p:extLst>
      <p:ext uri="{BB962C8B-B14F-4D97-AF65-F5344CB8AC3E}">
        <p14:creationId xmlns:p14="http://schemas.microsoft.com/office/powerpoint/2010/main" val="2363557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AF51-D42F-69DD-2884-BF5481513F8A}"/>
              </a:ext>
            </a:extLst>
          </p:cNvPr>
          <p:cNvSpPr>
            <a:spLocks noGrp="1"/>
          </p:cNvSpPr>
          <p:nvPr>
            <p:ph type="title"/>
          </p:nvPr>
        </p:nvSpPr>
        <p:spPr>
          <a:xfrm>
            <a:off x="1361763" y="308729"/>
            <a:ext cx="10018713" cy="1114718"/>
          </a:xfrm>
        </p:spPr>
        <p:txBody>
          <a:bodyPr>
            <a:normAutofit/>
          </a:bodyPr>
          <a:lstStyle/>
          <a:p>
            <a:r>
              <a:rPr lang="en-IN" b="1" dirty="0">
                <a:latin typeface="Century Schoolbook" panose="02040604050505020304" pitchFamily="18" charset="0"/>
              </a:rPr>
              <a:t>JSON Array</a:t>
            </a:r>
          </a:p>
        </p:txBody>
      </p:sp>
      <p:sp>
        <p:nvSpPr>
          <p:cNvPr id="3" name="Content Placeholder 2">
            <a:extLst>
              <a:ext uri="{FF2B5EF4-FFF2-40B4-BE49-F238E27FC236}">
                <a16:creationId xmlns:a16="http://schemas.microsoft.com/office/drawing/2014/main" id="{D5EAB826-D53D-F7AD-80F5-A2111012025C}"/>
              </a:ext>
            </a:extLst>
          </p:cNvPr>
          <p:cNvSpPr>
            <a:spLocks noGrp="1"/>
          </p:cNvSpPr>
          <p:nvPr>
            <p:ph idx="1"/>
          </p:nvPr>
        </p:nvSpPr>
        <p:spPr>
          <a:xfrm>
            <a:off x="1672846" y="1989057"/>
            <a:ext cx="10018713" cy="4449450"/>
          </a:xfrm>
        </p:spPr>
        <p:txBody>
          <a:bodyPr>
            <a:normAutofit lnSpcReduction="10000"/>
          </a:bodyPr>
          <a:lstStyle/>
          <a:p>
            <a:r>
              <a:rPr lang="en-US" dirty="0">
                <a:latin typeface="Arial" panose="020B0604020202020204" pitchFamily="34" charset="0"/>
                <a:cs typeface="Arial" panose="020B0604020202020204" pitchFamily="34" charset="0"/>
              </a:rPr>
              <a:t>In JSON, array values must be of type string, number, object, array,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or null.</a:t>
            </a: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r>
              <a:rPr lang="en-US" sz="2400" b="1" dirty="0">
                <a:latin typeface="Arial" panose="020B0604020202020204" pitchFamily="34" charset="0"/>
                <a:cs typeface="Arial" panose="020B0604020202020204" pitchFamily="34" charset="0"/>
              </a:rPr>
              <a:t>“employee” : [“John”, ”Sam”, ”Tom”]</a:t>
            </a: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endParaRPr lang="en-US" sz="2400" b="1" dirty="0">
              <a:latin typeface="Arial" panose="020B0604020202020204" pitchFamily="34" charset="0"/>
              <a:cs typeface="Arial" panose="020B0604020202020204" pitchFamily="34" charset="0"/>
            </a:endParaRP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r>
              <a:rPr lang="en-US" sz="2400" b="1" dirty="0">
                <a:latin typeface="Arial" panose="020B0604020202020204" pitchFamily="34" charset="0"/>
                <a:cs typeface="Arial" panose="020B0604020202020204" pitchFamily="34" charset="0"/>
              </a:rPr>
              <a:t>“age” : [20,30,40]</a:t>
            </a:r>
          </a:p>
          <a:p>
            <a:pPr marL="457200" lvl="1" indent="0">
              <a:buNone/>
            </a:pPr>
            <a:r>
              <a:rPr lang="en-US" sz="2400" b="1"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0F1E168F-E0F1-62A8-2B29-A3BD78051DB9}"/>
              </a:ext>
            </a:extLst>
          </p:cNvPr>
          <p:cNvGrpSpPr/>
          <p:nvPr/>
        </p:nvGrpSpPr>
        <p:grpSpPr>
          <a:xfrm>
            <a:off x="1375913" y="2657505"/>
            <a:ext cx="6302880" cy="708840"/>
            <a:chOff x="1375913" y="2657505"/>
            <a:chExt cx="6302880" cy="7088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B3567B5-BDDD-F29D-E3BF-443434AE2437}"/>
                    </a:ext>
                  </a:extLst>
                </p14:cNvPr>
                <p14:cNvContentPartPr/>
                <p14:nvPr/>
              </p14:nvContentPartPr>
              <p14:xfrm>
                <a:off x="1375913" y="2657505"/>
                <a:ext cx="945720" cy="708840"/>
              </p14:xfrm>
            </p:contentPart>
          </mc:Choice>
          <mc:Fallback>
            <p:pic>
              <p:nvPicPr>
                <p:cNvPr id="4" name="Ink 3">
                  <a:extLst>
                    <a:ext uri="{FF2B5EF4-FFF2-40B4-BE49-F238E27FC236}">
                      <a16:creationId xmlns:a16="http://schemas.microsoft.com/office/drawing/2014/main" id="{0B3567B5-BDDD-F29D-E3BF-443434AE2437}"/>
                    </a:ext>
                  </a:extLst>
                </p:cNvPr>
                <p:cNvPicPr/>
                <p:nvPr/>
              </p:nvPicPr>
              <p:blipFill>
                <a:blip r:embed="rId3"/>
                <a:stretch>
                  <a:fillRect/>
                </a:stretch>
              </p:blipFill>
              <p:spPr>
                <a:xfrm>
                  <a:off x="1367273" y="2648505"/>
                  <a:ext cx="963360" cy="726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FAA02B0-6404-8D44-FF42-01A742A8EAD7}"/>
                    </a:ext>
                  </a:extLst>
                </p14:cNvPr>
                <p14:cNvContentPartPr/>
                <p14:nvPr/>
              </p14:nvContentPartPr>
              <p14:xfrm>
                <a:off x="4291193" y="3243945"/>
                <a:ext cx="3387600" cy="36720"/>
              </p14:xfrm>
            </p:contentPart>
          </mc:Choice>
          <mc:Fallback>
            <p:pic>
              <p:nvPicPr>
                <p:cNvPr id="5" name="Ink 4">
                  <a:extLst>
                    <a:ext uri="{FF2B5EF4-FFF2-40B4-BE49-F238E27FC236}">
                      <a16:creationId xmlns:a16="http://schemas.microsoft.com/office/drawing/2014/main" id="{AFAA02B0-6404-8D44-FF42-01A742A8EAD7}"/>
                    </a:ext>
                  </a:extLst>
                </p:cNvPr>
                <p:cNvPicPr/>
                <p:nvPr/>
              </p:nvPicPr>
              <p:blipFill>
                <a:blip r:embed="rId5"/>
                <a:stretch>
                  <a:fillRect/>
                </a:stretch>
              </p:blipFill>
              <p:spPr>
                <a:xfrm>
                  <a:off x="4282193" y="3234945"/>
                  <a:ext cx="3405240" cy="54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1507A47-51EC-B8C9-D3F2-490381598662}"/>
                  </a:ext>
                </a:extLst>
              </p14:cNvPr>
              <p14:cNvContentPartPr/>
              <p14:nvPr/>
            </p14:nvContentPartPr>
            <p14:xfrm>
              <a:off x="2941553" y="5234385"/>
              <a:ext cx="2192040" cy="165240"/>
            </p14:xfrm>
          </p:contentPart>
        </mc:Choice>
        <mc:Fallback>
          <p:pic>
            <p:nvPicPr>
              <p:cNvPr id="6" name="Ink 5">
                <a:extLst>
                  <a:ext uri="{FF2B5EF4-FFF2-40B4-BE49-F238E27FC236}">
                    <a16:creationId xmlns:a16="http://schemas.microsoft.com/office/drawing/2014/main" id="{61507A47-51EC-B8C9-D3F2-490381598662}"/>
                  </a:ext>
                </a:extLst>
              </p:cNvPr>
              <p:cNvPicPr/>
              <p:nvPr/>
            </p:nvPicPr>
            <p:blipFill>
              <a:blip r:embed="rId7"/>
              <a:stretch>
                <a:fillRect/>
              </a:stretch>
            </p:blipFill>
            <p:spPr>
              <a:xfrm>
                <a:off x="2932913" y="5225745"/>
                <a:ext cx="2209680" cy="182880"/>
              </a:xfrm>
              <a:prstGeom prst="rect">
                <a:avLst/>
              </a:prstGeom>
            </p:spPr>
          </p:pic>
        </mc:Fallback>
      </mc:AlternateContent>
    </p:spTree>
    <p:extLst>
      <p:ext uri="{BB962C8B-B14F-4D97-AF65-F5344CB8AC3E}">
        <p14:creationId xmlns:p14="http://schemas.microsoft.com/office/powerpoint/2010/main" val="1314531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22F5B73-4B3D-643F-70D8-04FE407C1AE3}"/>
              </a:ext>
            </a:extLst>
          </p:cNvPr>
          <p:cNvPicPr>
            <a:picLocks noGrp="1" noChangeAspect="1"/>
          </p:cNvPicPr>
          <p:nvPr>
            <p:ph idx="1"/>
          </p:nvPr>
        </p:nvPicPr>
        <p:blipFill>
          <a:blip r:embed="rId2"/>
          <a:stretch>
            <a:fillRect/>
          </a:stretch>
        </p:blipFill>
        <p:spPr>
          <a:xfrm>
            <a:off x="4496585" y="708252"/>
            <a:ext cx="4543719" cy="5810710"/>
          </a:xfrm>
        </p:spPr>
      </p:pic>
      <p:sp>
        <p:nvSpPr>
          <p:cNvPr id="10" name="Arrow: Right 9">
            <a:extLst>
              <a:ext uri="{FF2B5EF4-FFF2-40B4-BE49-F238E27FC236}">
                <a16:creationId xmlns:a16="http://schemas.microsoft.com/office/drawing/2014/main" id="{D15A4396-7759-A6E9-02F2-5E5947E8F316}"/>
              </a:ext>
            </a:extLst>
          </p:cNvPr>
          <p:cNvSpPr/>
          <p:nvPr/>
        </p:nvSpPr>
        <p:spPr>
          <a:xfrm>
            <a:off x="2088037" y="1860222"/>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D3F93A30-6F89-C56D-AD06-83151101E273}"/>
              </a:ext>
            </a:extLst>
          </p:cNvPr>
          <p:cNvSpPr/>
          <p:nvPr/>
        </p:nvSpPr>
        <p:spPr>
          <a:xfrm>
            <a:off x="2126138" y="3392077"/>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0B496AA-40B2-693D-D152-BF1F9FDBE544}"/>
              </a:ext>
            </a:extLst>
          </p:cNvPr>
          <p:cNvSpPr/>
          <p:nvPr/>
        </p:nvSpPr>
        <p:spPr>
          <a:xfrm>
            <a:off x="2088037" y="4944359"/>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E65E244-E103-2DF6-86A1-54BF3D5007D6}"/>
              </a:ext>
            </a:extLst>
          </p:cNvPr>
          <p:cNvSpPr/>
          <p:nvPr/>
        </p:nvSpPr>
        <p:spPr>
          <a:xfrm>
            <a:off x="2526384" y="1488649"/>
            <a:ext cx="490193" cy="35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0</a:t>
            </a:r>
          </a:p>
        </p:txBody>
      </p:sp>
      <p:sp>
        <p:nvSpPr>
          <p:cNvPr id="16" name="Rectangle 15">
            <a:extLst>
              <a:ext uri="{FF2B5EF4-FFF2-40B4-BE49-F238E27FC236}">
                <a16:creationId xmlns:a16="http://schemas.microsoft.com/office/drawing/2014/main" id="{FABEB587-00EE-57FF-6BD0-6EEAFE720A66}"/>
              </a:ext>
            </a:extLst>
          </p:cNvPr>
          <p:cNvSpPr/>
          <p:nvPr/>
        </p:nvSpPr>
        <p:spPr>
          <a:xfrm>
            <a:off x="2511458" y="2982012"/>
            <a:ext cx="435204" cy="373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1</a:t>
            </a:r>
          </a:p>
        </p:txBody>
      </p:sp>
      <p:sp>
        <p:nvSpPr>
          <p:cNvPr id="17" name="Rectangle 16">
            <a:extLst>
              <a:ext uri="{FF2B5EF4-FFF2-40B4-BE49-F238E27FC236}">
                <a16:creationId xmlns:a16="http://schemas.microsoft.com/office/drawing/2014/main" id="{2511FB80-524B-A506-8CF8-88E3E51B85EA}"/>
              </a:ext>
            </a:extLst>
          </p:cNvPr>
          <p:cNvSpPr/>
          <p:nvPr/>
        </p:nvSpPr>
        <p:spPr>
          <a:xfrm>
            <a:off x="2483177" y="4513867"/>
            <a:ext cx="435204" cy="373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2</a:t>
            </a:r>
          </a:p>
        </p:txBody>
      </p:sp>
    </p:spTree>
    <p:extLst>
      <p:ext uri="{BB962C8B-B14F-4D97-AF65-F5344CB8AC3E}">
        <p14:creationId xmlns:p14="http://schemas.microsoft.com/office/powerpoint/2010/main" val="4033068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17F4-5994-3454-04EB-86DF80B414E9}"/>
              </a:ext>
            </a:extLst>
          </p:cNvPr>
          <p:cNvSpPr>
            <a:spLocks noGrp="1"/>
          </p:cNvSpPr>
          <p:nvPr>
            <p:ph type="ctrTitle"/>
          </p:nvPr>
        </p:nvSpPr>
        <p:spPr/>
        <p:txBody>
          <a:bodyPr/>
          <a:lstStyle/>
          <a:p>
            <a:r>
              <a:rPr lang="en-IN" dirty="0"/>
              <a:t>REST-Assured</a:t>
            </a:r>
          </a:p>
        </p:txBody>
      </p:sp>
      <p:sp>
        <p:nvSpPr>
          <p:cNvPr id="3" name="Subtitle 2">
            <a:extLst>
              <a:ext uri="{FF2B5EF4-FFF2-40B4-BE49-F238E27FC236}">
                <a16:creationId xmlns:a16="http://schemas.microsoft.com/office/drawing/2014/main" id="{8CB8AF11-30FD-2292-8D80-BE757734021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20890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E6CA-2563-CE15-9430-FC0621714488}"/>
              </a:ext>
            </a:extLst>
          </p:cNvPr>
          <p:cNvSpPr>
            <a:spLocks noGrp="1"/>
          </p:cNvSpPr>
          <p:nvPr>
            <p:ph type="title"/>
          </p:nvPr>
        </p:nvSpPr>
        <p:spPr/>
        <p:txBody>
          <a:bodyPr/>
          <a:lstStyle/>
          <a:p>
            <a:r>
              <a:rPr lang="en-IN" b="1" dirty="0">
                <a:latin typeface="Century Schoolbook" panose="02040604050505020304" pitchFamily="18" charset="0"/>
              </a:rPr>
              <a:t>REST-Assured </a:t>
            </a:r>
          </a:p>
        </p:txBody>
      </p:sp>
      <p:sp>
        <p:nvSpPr>
          <p:cNvPr id="3" name="Content Placeholder 2">
            <a:extLst>
              <a:ext uri="{FF2B5EF4-FFF2-40B4-BE49-F238E27FC236}">
                <a16:creationId xmlns:a16="http://schemas.microsoft.com/office/drawing/2014/main" id="{82212E36-9AF3-A039-4427-DB4F3769E9BA}"/>
              </a:ext>
            </a:extLst>
          </p:cNvPr>
          <p:cNvSpPr>
            <a:spLocks noGrp="1"/>
          </p:cNvSpPr>
          <p:nvPr>
            <p:ph idx="1"/>
          </p:nvPr>
        </p:nvSpPr>
        <p:spPr>
          <a:xfrm>
            <a:off x="1842529" y="2205871"/>
            <a:ext cx="10018713" cy="2592372"/>
          </a:xfrm>
        </p:spPr>
        <p:txBody>
          <a:bodyPr>
            <a:normAutofit/>
          </a:bodyPr>
          <a:lstStyle/>
          <a:p>
            <a:r>
              <a:rPr lang="en-US" dirty="0">
                <a:latin typeface="Arial" panose="020B0604020202020204" pitchFamily="34" charset="0"/>
                <a:cs typeface="Arial" panose="020B0604020202020204" pitchFamily="34" charset="0"/>
              </a:rPr>
              <a:t>Rest assured is java library for testing Restful Web services. </a:t>
            </a:r>
          </a:p>
          <a:p>
            <a:r>
              <a:rPr lang="en-US" dirty="0">
                <a:latin typeface="Arial" panose="020B0604020202020204" pitchFamily="34" charset="0"/>
                <a:cs typeface="Arial" panose="020B0604020202020204" pitchFamily="34" charset="0"/>
              </a:rPr>
              <a:t>It can be used to test XML &amp; JSON based web services.</a:t>
            </a:r>
          </a:p>
          <a:p>
            <a:r>
              <a:rPr lang="en-US" dirty="0">
                <a:latin typeface="Arial" panose="020B0604020202020204" pitchFamily="34" charset="0"/>
                <a:cs typeface="Arial" panose="020B0604020202020204" pitchFamily="34" charset="0"/>
              </a:rPr>
              <a:t> It supports GET, POST, PUT, PATCH, DELETE requests and can be used to validate and verify the response of these requests.</a:t>
            </a:r>
          </a:p>
          <a:p>
            <a:pPr marL="0" indent="0">
              <a:buNone/>
            </a:pPr>
            <a:r>
              <a:rPr lang="en-IN" dirty="0">
                <a:latin typeface="Arial" panose="020B0604020202020204" pitchFamily="34" charset="0"/>
                <a:cs typeface="Arial" panose="020B0604020202020204" pitchFamily="34" charset="0"/>
                <a:hlinkClick r:id="rId2"/>
              </a:rPr>
              <a:t>https://rest-assured.io/</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512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C087-C7FB-021A-FE23-7E8A7D26759D}"/>
              </a:ext>
            </a:extLst>
          </p:cNvPr>
          <p:cNvSpPr>
            <a:spLocks noGrp="1"/>
          </p:cNvSpPr>
          <p:nvPr>
            <p:ph type="title"/>
          </p:nvPr>
        </p:nvSpPr>
        <p:spPr/>
        <p:txBody>
          <a:bodyPr/>
          <a:lstStyle/>
          <a:p>
            <a:r>
              <a:rPr lang="en-IN" b="1" dirty="0">
                <a:latin typeface="Century Schoolbook" panose="02040604050505020304" pitchFamily="18" charset="0"/>
              </a:rPr>
              <a:t>REST-Assured Setup</a:t>
            </a:r>
          </a:p>
        </p:txBody>
      </p:sp>
      <p:sp>
        <p:nvSpPr>
          <p:cNvPr id="3" name="Content Placeholder 2">
            <a:extLst>
              <a:ext uri="{FF2B5EF4-FFF2-40B4-BE49-F238E27FC236}">
                <a16:creationId xmlns:a16="http://schemas.microsoft.com/office/drawing/2014/main" id="{34220E48-8A7B-5C28-CA51-01C270F2AB7A}"/>
              </a:ext>
            </a:extLst>
          </p:cNvPr>
          <p:cNvSpPr>
            <a:spLocks noGrp="1"/>
          </p:cNvSpPr>
          <p:nvPr>
            <p:ph idx="1"/>
          </p:nvPr>
        </p:nvSpPr>
        <p:spPr>
          <a:xfrm>
            <a:off x="3205113" y="2073110"/>
            <a:ext cx="7389454" cy="3124201"/>
          </a:xfrm>
        </p:spPr>
        <p:txBody>
          <a:bodyPr/>
          <a:lstStyle/>
          <a:p>
            <a:r>
              <a:rPr lang="en-IN" dirty="0">
                <a:latin typeface="Arial" panose="020B0604020202020204" pitchFamily="34" charset="0"/>
                <a:cs typeface="Arial" panose="020B0604020202020204" pitchFamily="34" charset="0"/>
              </a:rPr>
              <a:t>Pre-requisite</a:t>
            </a:r>
          </a:p>
          <a:p>
            <a:r>
              <a:rPr lang="en-IN" dirty="0">
                <a:latin typeface="Arial" panose="020B0604020202020204" pitchFamily="34" charset="0"/>
                <a:cs typeface="Arial" panose="020B0604020202020204" pitchFamily="34" charset="0"/>
              </a:rPr>
              <a:t>Java 9+ &amp; Eclipse</a:t>
            </a:r>
          </a:p>
          <a:p>
            <a:r>
              <a:rPr lang="en-IN" dirty="0">
                <a:latin typeface="Arial" panose="020B0604020202020204" pitchFamily="34" charset="0"/>
                <a:cs typeface="Arial" panose="020B0604020202020204" pitchFamily="34" charset="0"/>
              </a:rPr>
              <a:t>TestNG</a:t>
            </a:r>
          </a:p>
          <a:p>
            <a:r>
              <a:rPr lang="en-IN" dirty="0">
                <a:latin typeface="Arial" panose="020B0604020202020204" pitchFamily="34" charset="0"/>
                <a:cs typeface="Arial" panose="020B0604020202020204" pitchFamily="34" charset="0"/>
              </a:rPr>
              <a:t>Maven</a:t>
            </a:r>
          </a:p>
          <a:p>
            <a:endParaRPr lang="en-IN" dirty="0"/>
          </a:p>
        </p:txBody>
      </p:sp>
      <p:graphicFrame>
        <p:nvGraphicFramePr>
          <p:cNvPr id="4" name="Object 3">
            <a:extLst>
              <a:ext uri="{FF2B5EF4-FFF2-40B4-BE49-F238E27FC236}">
                <a16:creationId xmlns:a16="http://schemas.microsoft.com/office/drawing/2014/main" id="{4B6D0A18-1C12-D9A2-AE25-8E5106A0C36F}"/>
              </a:ext>
            </a:extLst>
          </p:cNvPr>
          <p:cNvGraphicFramePr>
            <a:graphicFrameLocks noChangeAspect="1"/>
          </p:cNvGraphicFramePr>
          <p:nvPr>
            <p:extLst>
              <p:ext uri="{D42A27DB-BD31-4B8C-83A1-F6EECF244321}">
                <p14:modId xmlns:p14="http://schemas.microsoft.com/office/powerpoint/2010/main" val="3051086827"/>
              </p:ext>
            </p:extLst>
          </p:nvPr>
        </p:nvGraphicFramePr>
        <p:xfrm>
          <a:off x="7279064" y="2471831"/>
          <a:ext cx="1704680" cy="1336564"/>
        </p:xfrm>
        <a:graphic>
          <a:graphicData uri="http://schemas.openxmlformats.org/presentationml/2006/ole">
            <mc:AlternateContent xmlns:mc="http://schemas.openxmlformats.org/markup-compatibility/2006">
              <mc:Choice xmlns:v="urn:schemas-microsoft-com:vml" Requires="v">
                <p:oleObj name="Document" showAsIcon="1" r:id="rId2" imgW="914400" imgH="792360" progId="Word.Document.12">
                  <p:embed/>
                </p:oleObj>
              </mc:Choice>
              <mc:Fallback>
                <p:oleObj name="Document" showAsIcon="1" r:id="rId2" imgW="914400" imgH="792360" progId="Word.Document.12">
                  <p:embed/>
                  <p:pic>
                    <p:nvPicPr>
                      <p:cNvPr id="0" name=""/>
                      <p:cNvPicPr/>
                      <p:nvPr/>
                    </p:nvPicPr>
                    <p:blipFill>
                      <a:blip r:embed="rId3"/>
                      <a:stretch>
                        <a:fillRect/>
                      </a:stretch>
                    </p:blipFill>
                    <p:spPr>
                      <a:xfrm>
                        <a:off x="7279064" y="2471831"/>
                        <a:ext cx="1704680" cy="1336564"/>
                      </a:xfrm>
                      <a:prstGeom prst="rect">
                        <a:avLst/>
                      </a:prstGeom>
                    </p:spPr>
                  </p:pic>
                </p:oleObj>
              </mc:Fallback>
            </mc:AlternateContent>
          </a:graphicData>
        </a:graphic>
      </p:graphicFrame>
    </p:spTree>
    <p:extLst>
      <p:ext uri="{BB962C8B-B14F-4D97-AF65-F5344CB8AC3E}">
        <p14:creationId xmlns:p14="http://schemas.microsoft.com/office/powerpoint/2010/main" val="3502522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CF1F-63F7-87A3-1BF6-06E850F96C53}"/>
              </a:ext>
            </a:extLst>
          </p:cNvPr>
          <p:cNvSpPr>
            <a:spLocks noGrp="1"/>
          </p:cNvSpPr>
          <p:nvPr>
            <p:ph type="title"/>
          </p:nvPr>
        </p:nvSpPr>
        <p:spPr>
          <a:xfrm>
            <a:off x="1484311" y="685801"/>
            <a:ext cx="10018713" cy="1143000"/>
          </a:xfrm>
        </p:spPr>
        <p:txBody>
          <a:bodyPr/>
          <a:lstStyle/>
          <a:p>
            <a:r>
              <a:rPr lang="en-IN" b="1" dirty="0">
                <a:latin typeface="Century Schoolbook" panose="02040604050505020304" pitchFamily="18" charset="0"/>
              </a:rPr>
              <a:t>GET Request</a:t>
            </a:r>
          </a:p>
        </p:txBody>
      </p:sp>
      <p:pic>
        <p:nvPicPr>
          <p:cNvPr id="5" name="Content Placeholder 4">
            <a:extLst>
              <a:ext uri="{FF2B5EF4-FFF2-40B4-BE49-F238E27FC236}">
                <a16:creationId xmlns:a16="http://schemas.microsoft.com/office/drawing/2014/main" id="{435D0F30-C5E2-5B44-93FC-DBAE30BA4095}"/>
              </a:ext>
            </a:extLst>
          </p:cNvPr>
          <p:cNvPicPr>
            <a:picLocks noGrp="1" noChangeAspect="1"/>
          </p:cNvPicPr>
          <p:nvPr>
            <p:ph idx="1"/>
          </p:nvPr>
        </p:nvPicPr>
        <p:blipFill>
          <a:blip r:embed="rId2"/>
          <a:stretch>
            <a:fillRect/>
          </a:stretch>
        </p:blipFill>
        <p:spPr>
          <a:xfrm>
            <a:off x="2309567" y="2064470"/>
            <a:ext cx="8465269" cy="3638746"/>
          </a:xfrm>
        </p:spPr>
      </p:pic>
    </p:spTree>
    <p:extLst>
      <p:ext uri="{BB962C8B-B14F-4D97-AF65-F5344CB8AC3E}">
        <p14:creationId xmlns:p14="http://schemas.microsoft.com/office/powerpoint/2010/main" val="2524777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5D72-A4E5-C248-5AFE-AB44A9247DC2}"/>
              </a:ext>
            </a:extLst>
          </p:cNvPr>
          <p:cNvSpPr>
            <a:spLocks noGrp="1"/>
          </p:cNvSpPr>
          <p:nvPr>
            <p:ph type="title"/>
          </p:nvPr>
        </p:nvSpPr>
        <p:spPr>
          <a:xfrm>
            <a:off x="928129" y="630417"/>
            <a:ext cx="10018713" cy="1369243"/>
          </a:xfrm>
        </p:spPr>
        <p:txBody>
          <a:bodyPr/>
          <a:lstStyle/>
          <a:p>
            <a:r>
              <a:rPr lang="en-IN" b="1" dirty="0">
                <a:latin typeface="Century Schoolbook" panose="02040604050505020304" pitchFamily="18" charset="0"/>
              </a:rPr>
              <a:t>POST Request</a:t>
            </a:r>
          </a:p>
        </p:txBody>
      </p:sp>
      <p:sp>
        <p:nvSpPr>
          <p:cNvPr id="3" name="Content Placeholder 2">
            <a:extLst>
              <a:ext uri="{FF2B5EF4-FFF2-40B4-BE49-F238E27FC236}">
                <a16:creationId xmlns:a16="http://schemas.microsoft.com/office/drawing/2014/main" id="{3A62B8EE-D4BB-E9A7-D709-08992AAE1D1C}"/>
              </a:ext>
            </a:extLst>
          </p:cNvPr>
          <p:cNvSpPr>
            <a:spLocks noGrp="1"/>
          </p:cNvSpPr>
          <p:nvPr>
            <p:ph idx="1"/>
          </p:nvPr>
        </p:nvSpPr>
        <p:spPr>
          <a:xfrm>
            <a:off x="1286348" y="2138218"/>
            <a:ext cx="4294321" cy="1754766"/>
          </a:xfrm>
        </p:spPr>
        <p:txBody>
          <a:bodyPr/>
          <a:lstStyle/>
          <a:p>
            <a:r>
              <a:rPr lang="en-IN" dirty="0">
                <a:latin typeface="Arial" panose="020B0604020202020204" pitchFamily="34" charset="0"/>
                <a:cs typeface="Arial" panose="020B0604020202020204" pitchFamily="34" charset="0"/>
              </a:rPr>
              <a:t>POST using HashMap</a:t>
            </a:r>
          </a:p>
          <a:p>
            <a:r>
              <a:rPr lang="en-IN" dirty="0">
                <a:latin typeface="Arial" panose="020B0604020202020204" pitchFamily="34" charset="0"/>
                <a:cs typeface="Arial" panose="020B0604020202020204" pitchFamily="34" charset="0"/>
              </a:rPr>
              <a:t>POST using POJO class</a:t>
            </a:r>
          </a:p>
        </p:txBody>
      </p:sp>
      <p:pic>
        <p:nvPicPr>
          <p:cNvPr id="5" name="Picture 4">
            <a:extLst>
              <a:ext uri="{FF2B5EF4-FFF2-40B4-BE49-F238E27FC236}">
                <a16:creationId xmlns:a16="http://schemas.microsoft.com/office/drawing/2014/main" id="{5651CBAE-50E1-9054-9B15-A6F4E7CE0EDB}"/>
              </a:ext>
            </a:extLst>
          </p:cNvPr>
          <p:cNvPicPr>
            <a:picLocks noChangeAspect="1"/>
          </p:cNvPicPr>
          <p:nvPr/>
        </p:nvPicPr>
        <p:blipFill>
          <a:blip r:embed="rId2"/>
          <a:stretch>
            <a:fillRect/>
          </a:stretch>
        </p:blipFill>
        <p:spPr>
          <a:xfrm>
            <a:off x="5580669" y="2119269"/>
            <a:ext cx="6373184" cy="3423692"/>
          </a:xfrm>
          <a:prstGeom prst="rect">
            <a:avLst/>
          </a:prstGeom>
        </p:spPr>
      </p:pic>
    </p:spTree>
    <p:extLst>
      <p:ext uri="{BB962C8B-B14F-4D97-AF65-F5344CB8AC3E}">
        <p14:creationId xmlns:p14="http://schemas.microsoft.com/office/powerpoint/2010/main" val="172463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1E81-0D14-8C47-FEFD-941BDA571396}"/>
              </a:ext>
            </a:extLst>
          </p:cNvPr>
          <p:cNvSpPr>
            <a:spLocks noGrp="1"/>
          </p:cNvSpPr>
          <p:nvPr>
            <p:ph type="title"/>
          </p:nvPr>
        </p:nvSpPr>
        <p:spPr>
          <a:xfrm>
            <a:off x="1484311" y="685800"/>
            <a:ext cx="10018713" cy="1322109"/>
          </a:xfrm>
        </p:spPr>
        <p:txBody>
          <a:bodyPr/>
          <a:lstStyle/>
          <a:p>
            <a:r>
              <a:rPr lang="en-IN" b="1" dirty="0">
                <a:latin typeface="Century Schoolbook" panose="02040604050505020304" pitchFamily="18" charset="0"/>
              </a:rPr>
              <a:t>PUT / PATCH Request</a:t>
            </a:r>
          </a:p>
        </p:txBody>
      </p:sp>
      <p:pic>
        <p:nvPicPr>
          <p:cNvPr id="5" name="Content Placeholder 4">
            <a:extLst>
              <a:ext uri="{FF2B5EF4-FFF2-40B4-BE49-F238E27FC236}">
                <a16:creationId xmlns:a16="http://schemas.microsoft.com/office/drawing/2014/main" id="{4619D1D3-2F09-F0CE-EE2E-0921A80D74F9}"/>
              </a:ext>
            </a:extLst>
          </p:cNvPr>
          <p:cNvPicPr>
            <a:picLocks noGrp="1" noChangeAspect="1"/>
          </p:cNvPicPr>
          <p:nvPr>
            <p:ph idx="1"/>
          </p:nvPr>
        </p:nvPicPr>
        <p:blipFill>
          <a:blip r:embed="rId2"/>
          <a:stretch>
            <a:fillRect/>
          </a:stretch>
        </p:blipFill>
        <p:spPr>
          <a:xfrm>
            <a:off x="2545237" y="2111603"/>
            <a:ext cx="7993930" cy="4204355"/>
          </a:xfrm>
        </p:spPr>
      </p:pic>
    </p:spTree>
    <p:extLst>
      <p:ext uri="{BB962C8B-B14F-4D97-AF65-F5344CB8AC3E}">
        <p14:creationId xmlns:p14="http://schemas.microsoft.com/office/powerpoint/2010/main" val="886122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84BC-4E9E-DECB-85DD-773ACC32ADD8}"/>
              </a:ext>
            </a:extLst>
          </p:cNvPr>
          <p:cNvSpPr>
            <a:spLocks noGrp="1"/>
          </p:cNvSpPr>
          <p:nvPr>
            <p:ph type="title"/>
          </p:nvPr>
        </p:nvSpPr>
        <p:spPr/>
        <p:txBody>
          <a:bodyPr/>
          <a:lstStyle/>
          <a:p>
            <a:r>
              <a:rPr lang="en-IN" b="1" dirty="0">
                <a:latin typeface="Century Schoolbook" panose="02040604050505020304" pitchFamily="18" charset="0"/>
              </a:rPr>
              <a:t>DELETE Request</a:t>
            </a:r>
          </a:p>
        </p:txBody>
      </p:sp>
      <p:pic>
        <p:nvPicPr>
          <p:cNvPr id="5" name="Content Placeholder 4">
            <a:extLst>
              <a:ext uri="{FF2B5EF4-FFF2-40B4-BE49-F238E27FC236}">
                <a16:creationId xmlns:a16="http://schemas.microsoft.com/office/drawing/2014/main" id="{D448DE7D-EBF8-9FE8-28A0-268934FB436E}"/>
              </a:ext>
            </a:extLst>
          </p:cNvPr>
          <p:cNvPicPr>
            <a:picLocks noGrp="1" noChangeAspect="1"/>
          </p:cNvPicPr>
          <p:nvPr>
            <p:ph idx="1"/>
          </p:nvPr>
        </p:nvPicPr>
        <p:blipFill>
          <a:blip r:embed="rId2"/>
          <a:stretch>
            <a:fillRect/>
          </a:stretch>
        </p:blipFill>
        <p:spPr>
          <a:xfrm>
            <a:off x="2752628" y="2438399"/>
            <a:ext cx="7164370" cy="3198830"/>
          </a:xfrm>
        </p:spPr>
      </p:pic>
    </p:spTree>
    <p:extLst>
      <p:ext uri="{BB962C8B-B14F-4D97-AF65-F5344CB8AC3E}">
        <p14:creationId xmlns:p14="http://schemas.microsoft.com/office/powerpoint/2010/main" val="363658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EDF2-97E7-C72D-E0B1-291755A3400F}"/>
              </a:ext>
            </a:extLst>
          </p:cNvPr>
          <p:cNvSpPr>
            <a:spLocks noGrp="1"/>
          </p:cNvSpPr>
          <p:nvPr>
            <p:ph type="title"/>
          </p:nvPr>
        </p:nvSpPr>
        <p:spPr>
          <a:xfrm>
            <a:off x="1484311" y="292232"/>
            <a:ext cx="10018713" cy="1752599"/>
          </a:xfrm>
        </p:spPr>
        <p:txBody>
          <a:bodyPr/>
          <a:lstStyle/>
          <a:p>
            <a:r>
              <a:rPr lang="en-IN" b="1" dirty="0">
                <a:latin typeface="Century Schoolbook" panose="02040604050505020304" pitchFamily="18" charset="0"/>
              </a:rPr>
              <a:t>How API Works</a:t>
            </a:r>
          </a:p>
        </p:txBody>
      </p:sp>
      <p:pic>
        <p:nvPicPr>
          <p:cNvPr id="5" name="Content Placeholder 4">
            <a:extLst>
              <a:ext uri="{FF2B5EF4-FFF2-40B4-BE49-F238E27FC236}">
                <a16:creationId xmlns:a16="http://schemas.microsoft.com/office/drawing/2014/main" id="{48C55773-D7BD-5C71-1FB6-2D3413510C58}"/>
              </a:ext>
            </a:extLst>
          </p:cNvPr>
          <p:cNvPicPr>
            <a:picLocks noGrp="1" noChangeAspect="1"/>
          </p:cNvPicPr>
          <p:nvPr>
            <p:ph idx="1"/>
          </p:nvPr>
        </p:nvPicPr>
        <p:blipFill>
          <a:blip r:embed="rId2"/>
          <a:stretch>
            <a:fillRect/>
          </a:stretch>
        </p:blipFill>
        <p:spPr>
          <a:xfrm>
            <a:off x="1484311" y="2044831"/>
            <a:ext cx="10186072" cy="3969470"/>
          </a:xfrm>
        </p:spPr>
      </p:pic>
    </p:spTree>
    <p:extLst>
      <p:ext uri="{BB962C8B-B14F-4D97-AF65-F5344CB8AC3E}">
        <p14:creationId xmlns:p14="http://schemas.microsoft.com/office/powerpoint/2010/main" val="748416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30BC-D49B-79EC-C6BF-098A81D9E8A4}"/>
              </a:ext>
            </a:extLst>
          </p:cNvPr>
          <p:cNvSpPr>
            <a:spLocks noGrp="1"/>
          </p:cNvSpPr>
          <p:nvPr>
            <p:ph type="title"/>
          </p:nvPr>
        </p:nvSpPr>
        <p:spPr/>
        <p:txBody>
          <a:bodyPr/>
          <a:lstStyle/>
          <a:p>
            <a:r>
              <a:rPr lang="en-IN" b="1" dirty="0">
                <a:latin typeface="Century Schoolbook" panose="02040604050505020304" pitchFamily="18" charset="0"/>
              </a:rPr>
              <a:t>Query &amp; Path Parameters</a:t>
            </a:r>
          </a:p>
        </p:txBody>
      </p:sp>
      <p:pic>
        <p:nvPicPr>
          <p:cNvPr id="5" name="Content Placeholder 4">
            <a:extLst>
              <a:ext uri="{FF2B5EF4-FFF2-40B4-BE49-F238E27FC236}">
                <a16:creationId xmlns:a16="http://schemas.microsoft.com/office/drawing/2014/main" id="{CB0E82BB-2C17-D536-9853-914A65ECAF3A}"/>
              </a:ext>
            </a:extLst>
          </p:cNvPr>
          <p:cNvPicPr>
            <a:picLocks noGrp="1" noChangeAspect="1"/>
          </p:cNvPicPr>
          <p:nvPr>
            <p:ph idx="1"/>
          </p:nvPr>
        </p:nvPicPr>
        <p:blipFill>
          <a:blip r:embed="rId2"/>
          <a:stretch>
            <a:fillRect/>
          </a:stretch>
        </p:blipFill>
        <p:spPr>
          <a:xfrm>
            <a:off x="2595683" y="2264953"/>
            <a:ext cx="7795967" cy="3664507"/>
          </a:xfrm>
        </p:spPr>
      </p:pic>
    </p:spTree>
    <p:extLst>
      <p:ext uri="{BB962C8B-B14F-4D97-AF65-F5344CB8AC3E}">
        <p14:creationId xmlns:p14="http://schemas.microsoft.com/office/powerpoint/2010/main" val="3803245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Cookies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Cookies are small file of information that web servers generates and sends to a web browser.</a:t>
            </a:r>
          </a:p>
          <a:p>
            <a:pPr algn="just"/>
            <a:r>
              <a:rPr lang="en-IN" dirty="0">
                <a:latin typeface="Arial" panose="020B0604020202020204" pitchFamily="34" charset="0"/>
                <a:cs typeface="Arial" panose="020B0604020202020204" pitchFamily="34" charset="0"/>
              </a:rPr>
              <a:t>Cookies help inform websites about the user  and enabling the website to personalize the user experience.</a:t>
            </a:r>
          </a:p>
        </p:txBody>
      </p:sp>
    </p:spTree>
    <p:extLst>
      <p:ext uri="{BB962C8B-B14F-4D97-AF65-F5344CB8AC3E}">
        <p14:creationId xmlns:p14="http://schemas.microsoft.com/office/powerpoint/2010/main" val="2962276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Cookies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Cookies are small file of information that web servers generates and sends to a web browser.</a:t>
            </a:r>
          </a:p>
          <a:p>
            <a:pPr algn="just"/>
            <a:r>
              <a:rPr lang="en-IN" dirty="0">
                <a:latin typeface="Arial" panose="020B0604020202020204" pitchFamily="34" charset="0"/>
                <a:cs typeface="Arial" panose="020B0604020202020204" pitchFamily="34" charset="0"/>
              </a:rPr>
              <a:t>Cookies help inform websites about the user  and enabling the website to personalize the user experience.</a:t>
            </a:r>
          </a:p>
        </p:txBody>
      </p:sp>
    </p:spTree>
    <p:extLst>
      <p:ext uri="{BB962C8B-B14F-4D97-AF65-F5344CB8AC3E}">
        <p14:creationId xmlns:p14="http://schemas.microsoft.com/office/powerpoint/2010/main" val="2327337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Header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A Response header is an HTTP header that can be used in an HTTP response.</a:t>
            </a:r>
          </a:p>
          <a:p>
            <a:pPr algn="just"/>
            <a:r>
              <a:rPr lang="en-IN" dirty="0">
                <a:latin typeface="Arial" panose="020B0604020202020204" pitchFamily="34" charset="0"/>
                <a:cs typeface="Arial" panose="020B0604020202020204" pitchFamily="34" charset="0"/>
              </a:rPr>
              <a:t>HTTP Headers used to pass additional information between the client and server.</a:t>
            </a:r>
          </a:p>
        </p:txBody>
      </p:sp>
    </p:spTree>
    <p:extLst>
      <p:ext uri="{BB962C8B-B14F-4D97-AF65-F5344CB8AC3E}">
        <p14:creationId xmlns:p14="http://schemas.microsoft.com/office/powerpoint/2010/main" val="1636326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Test Logging</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1739243"/>
          </a:xfrm>
        </p:spPr>
        <p:txBody>
          <a:bodyPr/>
          <a:lstStyle/>
          <a:p>
            <a:pPr algn="just"/>
            <a:r>
              <a:rPr lang="en-IN" dirty="0">
                <a:latin typeface="Arial" panose="020B0604020202020204" pitchFamily="34" charset="0"/>
                <a:cs typeface="Arial" panose="020B0604020202020204" pitchFamily="34" charset="0"/>
              </a:rPr>
              <a:t>To get all the request and response of REST-Assured use</a:t>
            </a:r>
          </a:p>
          <a:p>
            <a:pPr marL="0" indent="0" algn="just">
              <a:buNone/>
            </a:pPr>
            <a:r>
              <a:rPr lang="en-IN" dirty="0">
                <a:latin typeface="Arial" panose="020B0604020202020204" pitchFamily="34" charset="0"/>
                <a:cs typeface="Arial" panose="020B0604020202020204" pitchFamily="34" charset="0"/>
              </a:rPr>
              <a:t>	log().all()</a:t>
            </a:r>
          </a:p>
        </p:txBody>
      </p:sp>
    </p:spTree>
    <p:extLst>
      <p:ext uri="{BB962C8B-B14F-4D97-AF65-F5344CB8AC3E}">
        <p14:creationId xmlns:p14="http://schemas.microsoft.com/office/powerpoint/2010/main" val="4264576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p:txBody>
          <a:bodyPr/>
          <a:lstStyle/>
          <a:p>
            <a:r>
              <a:rPr lang="en-IN" b="1" dirty="0">
                <a:latin typeface="Century Schoolbook" panose="02040604050505020304" pitchFamily="18" charset="0"/>
              </a:rPr>
              <a:t>Serialization &amp; Deserialization</a:t>
            </a:r>
          </a:p>
        </p:txBody>
      </p:sp>
      <p:pic>
        <p:nvPicPr>
          <p:cNvPr id="9" name="Picture 8">
            <a:extLst>
              <a:ext uri="{FF2B5EF4-FFF2-40B4-BE49-F238E27FC236}">
                <a16:creationId xmlns:a16="http://schemas.microsoft.com/office/drawing/2014/main" id="{138FAEC9-F3EC-5891-C50F-B10E126EC761}"/>
              </a:ext>
            </a:extLst>
          </p:cNvPr>
          <p:cNvPicPr>
            <a:picLocks noChangeAspect="1"/>
          </p:cNvPicPr>
          <p:nvPr/>
        </p:nvPicPr>
        <p:blipFill>
          <a:blip r:embed="rId2"/>
          <a:stretch>
            <a:fillRect/>
          </a:stretch>
        </p:blipFill>
        <p:spPr>
          <a:xfrm>
            <a:off x="2592499" y="2176805"/>
            <a:ext cx="7993801" cy="3611253"/>
          </a:xfrm>
          <a:prstGeom prst="rect">
            <a:avLst/>
          </a:prstGeom>
        </p:spPr>
      </p:pic>
    </p:spTree>
    <p:extLst>
      <p:ext uri="{BB962C8B-B14F-4D97-AF65-F5344CB8AC3E}">
        <p14:creationId xmlns:p14="http://schemas.microsoft.com/office/powerpoint/2010/main" val="1486980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a:xfrm>
            <a:off x="1550299" y="582106"/>
            <a:ext cx="10018713" cy="1284402"/>
          </a:xfrm>
        </p:spPr>
        <p:txBody>
          <a:bodyPr/>
          <a:lstStyle/>
          <a:p>
            <a:r>
              <a:rPr lang="en-IN" b="1" dirty="0">
                <a:latin typeface="Century Schoolbook" panose="02040604050505020304" pitchFamily="18" charset="0"/>
              </a:rPr>
              <a:t>Serialization &amp; Deserialization</a:t>
            </a:r>
          </a:p>
        </p:txBody>
      </p:sp>
      <p:sp>
        <p:nvSpPr>
          <p:cNvPr id="3" name="Content Placeholder 2">
            <a:extLst>
              <a:ext uri="{FF2B5EF4-FFF2-40B4-BE49-F238E27FC236}">
                <a16:creationId xmlns:a16="http://schemas.microsoft.com/office/drawing/2014/main" id="{97786EEA-5A1D-58CD-163B-EA5E585BD902}"/>
              </a:ext>
            </a:extLst>
          </p:cNvPr>
          <p:cNvSpPr>
            <a:spLocks noGrp="1"/>
          </p:cNvSpPr>
          <p:nvPr>
            <p:ph idx="1"/>
          </p:nvPr>
        </p:nvSpPr>
        <p:spPr>
          <a:xfrm>
            <a:off x="1748261" y="1753384"/>
            <a:ext cx="10018713" cy="4741683"/>
          </a:xfrm>
        </p:spPr>
        <p:txBody>
          <a:bodyPr>
            <a:normAutofit/>
          </a:bodyPr>
          <a:lstStyle/>
          <a:p>
            <a:r>
              <a:rPr lang="en-US" dirty="0">
                <a:latin typeface="Arial" panose="020B0604020202020204" pitchFamily="34" charset="0"/>
                <a:cs typeface="Arial" panose="020B0604020202020204" pitchFamily="34" charset="0"/>
              </a:rPr>
              <a:t>Serialization is a conversion of the state of a Java object to a byte stream.</a:t>
            </a:r>
          </a:p>
          <a:p>
            <a:pPr algn="l"/>
            <a:r>
              <a:rPr lang="en-IN" sz="1800" dirty="0" err="1">
                <a:solidFill>
                  <a:srgbClr val="000000"/>
                </a:solidFill>
                <a:latin typeface="Courier New" panose="02070309020205020404" pitchFamily="49" charset="0"/>
              </a:rPr>
              <a:t>ObjectMapper</a:t>
            </a:r>
            <a:r>
              <a:rPr lang="en-IN" sz="1800" dirty="0">
                <a:solidFill>
                  <a:srgbClr val="000000"/>
                </a:solidFill>
                <a:latin typeface="Courier New" panose="02070309020205020404" pitchFamily="49" charset="0"/>
              </a:rPr>
              <a:t> </a:t>
            </a:r>
            <a:r>
              <a:rPr lang="en-IN" sz="1800" dirty="0" err="1">
                <a:solidFill>
                  <a:srgbClr val="6A3E3E"/>
                </a:solidFill>
                <a:latin typeface="Courier New" panose="02070309020205020404" pitchFamily="49" charset="0"/>
              </a:rPr>
              <a:t>objMap</a:t>
            </a:r>
            <a:r>
              <a:rPr lang="en-IN" sz="1800" dirty="0">
                <a:solidFill>
                  <a:srgbClr val="000000"/>
                </a:solidFill>
                <a:latin typeface="Courier New" panose="02070309020205020404" pitchFamily="49" charset="0"/>
              </a:rPr>
              <a:t>=</a:t>
            </a:r>
            <a:r>
              <a:rPr lang="en-IN" sz="1800" b="1" dirty="0">
                <a:solidFill>
                  <a:srgbClr val="7F0055"/>
                </a:solidFill>
                <a:latin typeface="Courier New" panose="02070309020205020404" pitchFamily="49" charset="0"/>
              </a:rPr>
              <a:t>new</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ObjectMapper</a:t>
            </a:r>
            <a:r>
              <a:rPr lang="en-IN" sz="1800" b="1" dirty="0">
                <a:solidFill>
                  <a:srgbClr val="000000"/>
                </a:solidFill>
                <a:latin typeface="Courier New" panose="02070309020205020404" pitchFamily="49" charset="0"/>
              </a:rPr>
              <a:t>();</a:t>
            </a:r>
          </a:p>
          <a:p>
            <a:pPr algn="l"/>
            <a:r>
              <a:rPr lang="en-IN" sz="1800" dirty="0">
                <a:solidFill>
                  <a:srgbClr val="000000"/>
                </a:solidFill>
                <a:latin typeface="Courier New" panose="02070309020205020404" pitchFamily="49" charset="0"/>
              </a:rPr>
              <a:t> String </a:t>
            </a:r>
            <a:r>
              <a:rPr lang="en-IN" sz="1800" dirty="0" err="1">
                <a:solidFill>
                  <a:srgbClr val="6A3E3E"/>
                </a:solidFill>
                <a:latin typeface="Courier New" panose="02070309020205020404" pitchFamily="49" charset="0"/>
              </a:rPr>
              <a:t>jsondata</a:t>
            </a:r>
            <a:r>
              <a:rPr lang="en-IN" sz="1800" dirty="0">
                <a:solidFill>
                  <a:srgbClr val="000000"/>
                </a:solidFill>
                <a:latin typeface="Courier New" panose="02070309020205020404" pitchFamily="49" charset="0"/>
              </a:rPr>
              <a:t>=</a:t>
            </a:r>
            <a:r>
              <a:rPr lang="en-IN" sz="1800" dirty="0" err="1">
                <a:solidFill>
                  <a:srgbClr val="6A3E3E"/>
                </a:solidFill>
                <a:latin typeface="Courier New" panose="02070309020205020404" pitchFamily="49" charset="0"/>
              </a:rPr>
              <a:t>objMap</a:t>
            </a:r>
            <a:r>
              <a:rPr lang="en-IN" sz="1800" dirty="0" err="1">
                <a:solidFill>
                  <a:srgbClr val="000000"/>
                </a:solidFill>
                <a:latin typeface="Courier New" panose="02070309020205020404" pitchFamily="49" charset="0"/>
              </a:rPr>
              <a:t>.writerWithDefaultPrettyPrinter</a:t>
            </a:r>
            <a:r>
              <a:rPr lang="en-IN" sz="1800" dirty="0">
                <a:solidFill>
                  <a:srgbClr val="000000"/>
                </a:solidFill>
                <a:latin typeface="Courier New" panose="02070309020205020404" pitchFamily="49" charset="0"/>
              </a:rPr>
              <a:t>().</a:t>
            </a:r>
            <a:r>
              <a:rPr lang="en-IN" sz="1800" dirty="0" err="1">
                <a:solidFill>
                  <a:srgbClr val="000000"/>
                </a:solidFill>
                <a:latin typeface="Courier New" panose="02070309020205020404" pitchFamily="49" charset="0"/>
              </a:rPr>
              <a:t>writeValueAsString</a:t>
            </a:r>
            <a:r>
              <a:rPr lang="en-IN" sz="1800" dirty="0">
                <a:solidFill>
                  <a:srgbClr val="000000"/>
                </a:solidFill>
                <a:latin typeface="Courier New" panose="02070309020205020404" pitchFamily="49" charset="0"/>
              </a:rPr>
              <a:t>(</a:t>
            </a:r>
            <a:r>
              <a:rPr lang="en-IN" sz="1800" dirty="0" err="1">
                <a:solidFill>
                  <a:srgbClr val="6A3E3E"/>
                </a:solidFill>
                <a:latin typeface="Courier New" panose="02070309020205020404" pitchFamily="49" charset="0"/>
              </a:rPr>
              <a:t>obj</a:t>
            </a:r>
            <a:r>
              <a:rPr lang="en-IN" sz="1800" dirty="0">
                <a:solidFill>
                  <a:srgbClr val="000000"/>
                </a:solidFill>
                <a:latin typeface="Courier New" panose="02070309020205020404" pitchFamily="49" charset="0"/>
              </a:rPr>
              <a:t>);</a:t>
            </a:r>
          </a:p>
          <a:p>
            <a:pPr algn="l"/>
            <a:r>
              <a:rPr lang="en-IN" sz="1800" dirty="0">
                <a:solidFill>
                  <a:srgbClr val="000000"/>
                </a:solidFill>
                <a:latin typeface="Courier New" panose="02070309020205020404" pitchFamily="49" charset="0"/>
              </a:rPr>
              <a:t> </a:t>
            </a:r>
            <a:r>
              <a:rPr lang="en-US" dirty="0">
                <a:latin typeface="Arial" panose="020B0604020202020204" pitchFamily="34" charset="0"/>
                <a:cs typeface="Arial" panose="020B0604020202020204" pitchFamily="34" charset="0"/>
              </a:rPr>
              <a:t>Deserialization is the reverse of it i.e. conversion of a byte stream to corresponding Java object.</a:t>
            </a:r>
          </a:p>
          <a:p>
            <a:pPr algn="l"/>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ObjectMapper</a:t>
            </a:r>
            <a:r>
              <a:rPr lang="en-IN" sz="1800" dirty="0">
                <a:solidFill>
                  <a:srgbClr val="000000"/>
                </a:solidFill>
                <a:latin typeface="Courier New" panose="02070309020205020404" pitchFamily="49" charset="0"/>
              </a:rPr>
              <a:t> </a:t>
            </a:r>
            <a:r>
              <a:rPr lang="en-IN" sz="1800" dirty="0" err="1">
                <a:solidFill>
                  <a:srgbClr val="6A3E3E"/>
                </a:solidFill>
                <a:latin typeface="Courier New" panose="02070309020205020404" pitchFamily="49" charset="0"/>
              </a:rPr>
              <a:t>obj</a:t>
            </a:r>
            <a:r>
              <a:rPr lang="en-IN" sz="1800" dirty="0">
                <a:solidFill>
                  <a:srgbClr val="000000"/>
                </a:solidFill>
                <a:latin typeface="Courier New" panose="02070309020205020404" pitchFamily="49" charset="0"/>
              </a:rPr>
              <a:t>=</a:t>
            </a:r>
            <a:r>
              <a:rPr lang="en-IN" sz="1800" b="1" dirty="0">
                <a:solidFill>
                  <a:srgbClr val="7F0055"/>
                </a:solidFill>
                <a:latin typeface="Courier New" panose="02070309020205020404" pitchFamily="49" charset="0"/>
              </a:rPr>
              <a:t>new</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ObjectMapper</a:t>
            </a:r>
            <a:r>
              <a:rPr lang="en-IN" sz="1800" b="1" dirty="0">
                <a:solidFill>
                  <a:srgbClr val="000000"/>
                </a:solidFill>
                <a:latin typeface="Courier New" panose="02070309020205020404" pitchFamily="49" charset="0"/>
              </a:rPr>
              <a:t>();</a:t>
            </a:r>
          </a:p>
          <a:p>
            <a:pPr algn="l"/>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Pojo</a:t>
            </a:r>
            <a:r>
              <a:rPr lang="en-US" sz="1800" dirty="0">
                <a:solidFill>
                  <a:srgbClr val="000000"/>
                </a:solidFill>
                <a:latin typeface="Courier New" panose="02070309020205020404" pitchFamily="49" charset="0"/>
              </a:rPr>
              <a:t> </a:t>
            </a:r>
            <a:r>
              <a:rPr lang="en-US" sz="1800" dirty="0" err="1">
                <a:solidFill>
                  <a:srgbClr val="6A3E3E"/>
                </a:solidFill>
                <a:latin typeface="Courier New" panose="02070309020205020404" pitchFamily="49" charset="0"/>
              </a:rPr>
              <a:t>pojo</a:t>
            </a:r>
            <a:r>
              <a:rPr lang="en-US" sz="1800" dirty="0">
                <a:solidFill>
                  <a:srgbClr val="000000"/>
                </a:solidFill>
                <a:latin typeface="Courier New" panose="02070309020205020404" pitchFamily="49" charset="0"/>
              </a:rPr>
              <a:t>= </a:t>
            </a:r>
            <a:r>
              <a:rPr lang="en-US" sz="1800" dirty="0" err="1">
                <a:solidFill>
                  <a:srgbClr val="6A3E3E"/>
                </a:solidFill>
                <a:latin typeface="Courier New" panose="02070309020205020404" pitchFamily="49" charset="0"/>
              </a:rPr>
              <a:t>obj</a:t>
            </a:r>
            <a:r>
              <a:rPr lang="en-US" sz="1800" dirty="0" err="1">
                <a:solidFill>
                  <a:srgbClr val="000000"/>
                </a:solidFill>
                <a:latin typeface="Courier New" panose="02070309020205020404" pitchFamily="49" charset="0"/>
              </a:rPr>
              <a:t>.readValue</a:t>
            </a:r>
            <a:r>
              <a:rPr lang="en-US" sz="1800" dirty="0">
                <a:solidFill>
                  <a:srgbClr val="000000"/>
                </a:solidFill>
                <a:latin typeface="Courier New" panose="02070309020205020404" pitchFamily="49" charset="0"/>
              </a:rPr>
              <a:t>(</a:t>
            </a:r>
            <a:r>
              <a:rPr lang="en-US" sz="1800" dirty="0" err="1">
                <a:solidFill>
                  <a:srgbClr val="6A3E3E"/>
                </a:solidFill>
                <a:latin typeface="Courier New" panose="02070309020205020404" pitchFamily="49" charset="0"/>
              </a:rPr>
              <a:t>jsondata</a:t>
            </a:r>
            <a:r>
              <a:rPr lang="en-US" sz="1800" dirty="0" err="1">
                <a:solidFill>
                  <a:srgbClr val="000000"/>
                </a:solidFill>
                <a:latin typeface="Courier New" panose="02070309020205020404" pitchFamily="49" charset="0"/>
              </a:rPr>
              <a:t>,Pojoclass.</a:t>
            </a:r>
            <a:r>
              <a:rPr lang="en-US" sz="1800" b="1" dirty="0" err="1">
                <a:solidFill>
                  <a:srgbClr val="7F0055"/>
                </a:solidFill>
                <a:latin typeface="Courier New" panose="02070309020205020404" pitchFamily="49" charset="0"/>
              </a:rPr>
              <a:t>class</a:t>
            </a:r>
            <a:r>
              <a:rPr lang="en-US" sz="1800" b="1" dirty="0">
                <a:solidFill>
                  <a:srgbClr val="000000"/>
                </a:solidFill>
                <a:latin typeface="Courier New" panose="02070309020205020404" pitchFamily="49" charset="0"/>
              </a:rPr>
              <a:t>);</a:t>
            </a:r>
          </a:p>
          <a:p>
            <a:pPr algn="l"/>
            <a:endParaRPr lang="en-US" sz="1800" b="1" dirty="0">
              <a:solidFill>
                <a:srgbClr val="000000"/>
              </a:solidFill>
              <a:latin typeface="Courier New" panose="02070309020205020404" pitchFamily="49" charset="0"/>
              <a:cs typeface="Arial" panose="020B0604020202020204" pitchFamily="34" charset="0"/>
            </a:endParaRPr>
          </a:p>
          <a:p>
            <a:pPr algn="l"/>
            <a:r>
              <a:rPr lang="en-IN" sz="1800" b="1" dirty="0">
                <a:solidFill>
                  <a:srgbClr val="7F0055"/>
                </a:solidFill>
                <a:latin typeface="Courier New" panose="02070309020205020404" pitchFamily="49" charset="0"/>
              </a:rPr>
              <a:t>import</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com.fasterxml.jackson.databind.ObjectMapper</a:t>
            </a:r>
            <a:r>
              <a:rPr lang="en-IN" sz="1800" b="1" dirty="0">
                <a:solidFill>
                  <a:srgbClr val="000000"/>
                </a:solidFill>
                <a:latin typeface="Courier New" panose="02070309020205020404" pitchFamily="49"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098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a:xfrm>
            <a:off x="1086643" y="751788"/>
            <a:ext cx="10018713" cy="1303256"/>
          </a:xfrm>
        </p:spPr>
        <p:txBody>
          <a:bodyPr/>
          <a:lstStyle/>
          <a:p>
            <a:r>
              <a:rPr lang="en-IN" b="1" dirty="0">
                <a:latin typeface="Century Schoolbook" panose="02040604050505020304" pitchFamily="18" charset="0"/>
              </a:rPr>
              <a:t>Authentication Types</a:t>
            </a:r>
          </a:p>
        </p:txBody>
      </p:sp>
      <p:sp>
        <p:nvSpPr>
          <p:cNvPr id="3" name="Content Placeholder 2">
            <a:extLst>
              <a:ext uri="{FF2B5EF4-FFF2-40B4-BE49-F238E27FC236}">
                <a16:creationId xmlns:a16="http://schemas.microsoft.com/office/drawing/2014/main" id="{97786EEA-5A1D-58CD-163B-EA5E585BD902}"/>
              </a:ext>
            </a:extLst>
          </p:cNvPr>
          <p:cNvSpPr>
            <a:spLocks noGrp="1"/>
          </p:cNvSpPr>
          <p:nvPr>
            <p:ph idx="1"/>
          </p:nvPr>
        </p:nvSpPr>
        <p:spPr>
          <a:xfrm>
            <a:off x="3256551" y="2281286"/>
            <a:ext cx="7160068" cy="2356702"/>
          </a:xfrm>
        </p:spPr>
        <p:txBody>
          <a:bodyPr>
            <a:normAutofit/>
          </a:bodyPr>
          <a:lstStyle/>
          <a:p>
            <a:pPr marL="457200" indent="-457200">
              <a:buFont typeface="+mj-lt"/>
              <a:buAutoNum type="arabicPeriod"/>
            </a:pPr>
            <a:r>
              <a:rPr lang="en-IN" dirty="0">
                <a:latin typeface="Arial" panose="020B0604020202020204" pitchFamily="34" charset="0"/>
                <a:cs typeface="Arial" panose="020B0604020202020204" pitchFamily="34" charset="0"/>
              </a:rPr>
              <a:t>Basic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Digest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Bearer token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OAuth 1.0,2.0 Authentication</a:t>
            </a:r>
          </a:p>
        </p:txBody>
      </p:sp>
    </p:spTree>
    <p:extLst>
      <p:ext uri="{BB962C8B-B14F-4D97-AF65-F5344CB8AC3E}">
        <p14:creationId xmlns:p14="http://schemas.microsoft.com/office/powerpoint/2010/main" val="325644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5A4E-56DF-69F8-CEE6-FB45C983445A}"/>
              </a:ext>
            </a:extLst>
          </p:cNvPr>
          <p:cNvSpPr>
            <a:spLocks noGrp="1"/>
          </p:cNvSpPr>
          <p:nvPr>
            <p:ph type="title"/>
          </p:nvPr>
        </p:nvSpPr>
        <p:spPr>
          <a:xfrm>
            <a:off x="1484311" y="685801"/>
            <a:ext cx="10018713" cy="1095866"/>
          </a:xfrm>
        </p:spPr>
        <p:txBody>
          <a:bodyPr/>
          <a:lstStyle/>
          <a:p>
            <a:r>
              <a:rPr lang="en-IN" b="1" dirty="0"/>
              <a:t>API-Restaurant Analogy</a:t>
            </a:r>
          </a:p>
        </p:txBody>
      </p:sp>
      <p:pic>
        <p:nvPicPr>
          <p:cNvPr id="7" name="Content Placeholder 6">
            <a:extLst>
              <a:ext uri="{FF2B5EF4-FFF2-40B4-BE49-F238E27FC236}">
                <a16:creationId xmlns:a16="http://schemas.microsoft.com/office/drawing/2014/main" id="{8F07DCFC-DC0E-1547-67DB-D5A9A89A142F}"/>
              </a:ext>
            </a:extLst>
          </p:cNvPr>
          <p:cNvPicPr>
            <a:picLocks noGrp="1" noChangeAspect="1"/>
          </p:cNvPicPr>
          <p:nvPr>
            <p:ph idx="1"/>
          </p:nvPr>
        </p:nvPicPr>
        <p:blipFill>
          <a:blip r:embed="rId2"/>
          <a:stretch>
            <a:fillRect/>
          </a:stretch>
        </p:blipFill>
        <p:spPr>
          <a:xfrm>
            <a:off x="1913641" y="1989056"/>
            <a:ext cx="8993171" cy="4066094"/>
          </a:xfrm>
        </p:spPr>
      </p:pic>
    </p:spTree>
    <p:extLst>
      <p:ext uri="{BB962C8B-B14F-4D97-AF65-F5344CB8AC3E}">
        <p14:creationId xmlns:p14="http://schemas.microsoft.com/office/powerpoint/2010/main" val="288178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22C6-7AB0-6218-75A3-417AA4C16D41}"/>
              </a:ext>
            </a:extLst>
          </p:cNvPr>
          <p:cNvSpPr>
            <a:spLocks noGrp="1"/>
          </p:cNvSpPr>
          <p:nvPr>
            <p:ph type="title"/>
          </p:nvPr>
        </p:nvSpPr>
        <p:spPr/>
        <p:txBody>
          <a:bodyPr/>
          <a:lstStyle/>
          <a:p>
            <a:r>
              <a:rPr lang="en-IN" b="1" dirty="0">
                <a:latin typeface="Century Schoolbook" panose="02040604050505020304" pitchFamily="18" charset="0"/>
              </a:rPr>
              <a:t>API Client</a:t>
            </a:r>
          </a:p>
        </p:txBody>
      </p:sp>
      <p:sp>
        <p:nvSpPr>
          <p:cNvPr id="3" name="Content Placeholder 2">
            <a:extLst>
              <a:ext uri="{FF2B5EF4-FFF2-40B4-BE49-F238E27FC236}">
                <a16:creationId xmlns:a16="http://schemas.microsoft.com/office/drawing/2014/main" id="{16F7D0F0-63DA-DB38-9C9F-D90803765759}"/>
              </a:ext>
            </a:extLst>
          </p:cNvPr>
          <p:cNvSpPr>
            <a:spLocks noGrp="1"/>
          </p:cNvSpPr>
          <p:nvPr>
            <p:ph idx="1"/>
          </p:nvPr>
        </p:nvSpPr>
        <p:spPr>
          <a:xfrm>
            <a:off x="1663419" y="1395559"/>
            <a:ext cx="10018713" cy="3124201"/>
          </a:xfrm>
        </p:spPr>
        <p:txBody>
          <a:bodyPr/>
          <a:lstStyle/>
          <a:p>
            <a:pPr algn="just"/>
            <a:r>
              <a:rPr lang="en-US" dirty="0">
                <a:latin typeface="Arial" panose="020B0604020202020204" pitchFamily="34" charset="0"/>
                <a:cs typeface="Arial" panose="020B0604020202020204" pitchFamily="34" charset="0"/>
              </a:rPr>
              <a:t>The API client is responsible for starting the conversation by sending the request to the API server. </a:t>
            </a:r>
          </a:p>
          <a:p>
            <a:pPr algn="just"/>
            <a:r>
              <a:rPr lang="en-US" dirty="0">
                <a:latin typeface="Arial" panose="020B0604020202020204" pitchFamily="34" charset="0"/>
                <a:cs typeface="Arial" panose="020B0604020202020204" pitchFamily="34" charset="0"/>
              </a:rPr>
              <a:t>The request can be triggered in many ways from any client.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732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9877-460D-E7B1-2070-BE8D7733F372}"/>
              </a:ext>
            </a:extLst>
          </p:cNvPr>
          <p:cNvSpPr>
            <a:spLocks noGrp="1"/>
          </p:cNvSpPr>
          <p:nvPr>
            <p:ph type="title"/>
          </p:nvPr>
        </p:nvSpPr>
        <p:spPr>
          <a:xfrm>
            <a:off x="1408897" y="101339"/>
            <a:ext cx="10018713" cy="1190134"/>
          </a:xfrm>
        </p:spPr>
        <p:txBody>
          <a:bodyPr/>
          <a:lstStyle/>
          <a:p>
            <a:r>
              <a:rPr lang="en-IN" b="1" dirty="0">
                <a:latin typeface="Century Schoolbook" panose="02040604050505020304" pitchFamily="18" charset="0"/>
              </a:rPr>
              <a:t>API Request</a:t>
            </a:r>
          </a:p>
        </p:txBody>
      </p:sp>
      <p:sp>
        <p:nvSpPr>
          <p:cNvPr id="3" name="Content Placeholder 2">
            <a:extLst>
              <a:ext uri="{FF2B5EF4-FFF2-40B4-BE49-F238E27FC236}">
                <a16:creationId xmlns:a16="http://schemas.microsoft.com/office/drawing/2014/main" id="{EF8035B2-C435-9F76-D826-EEEEB4BF340B}"/>
              </a:ext>
            </a:extLst>
          </p:cNvPr>
          <p:cNvSpPr>
            <a:spLocks noGrp="1"/>
          </p:cNvSpPr>
          <p:nvPr>
            <p:ph idx="1"/>
          </p:nvPr>
        </p:nvSpPr>
        <p:spPr>
          <a:xfrm>
            <a:off x="1484310" y="1291472"/>
            <a:ext cx="10018713" cy="4996205"/>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Endpoint - An API endpoint is a dedicated URL that provides access to a specific resource. </a:t>
            </a:r>
          </a:p>
          <a:p>
            <a:pPr algn="just"/>
            <a:r>
              <a:rPr lang="en-US" dirty="0">
                <a:latin typeface="Arial" panose="020B0604020202020204" pitchFamily="34" charset="0"/>
                <a:cs typeface="Arial" panose="020B0604020202020204" pitchFamily="34" charset="0"/>
              </a:rPr>
              <a:t>Method - The request's method indicates the type of operation the client would like to perform on a given resource. REST APIs are accessible through standard HTTP methods, which perform common actions like retrieving, creating, updating, and deleting data. </a:t>
            </a:r>
          </a:p>
          <a:p>
            <a:pPr algn="just"/>
            <a:r>
              <a:rPr lang="en-US" dirty="0">
                <a:latin typeface="Arial" panose="020B0604020202020204" pitchFamily="34" charset="0"/>
                <a:cs typeface="Arial" panose="020B0604020202020204" pitchFamily="34" charset="0"/>
              </a:rPr>
              <a:t>Parameters - Parameters are the variables that are passed to an API endpoint to provide specific instructions for the API to process. These parameters can be included in the API request as part of the URL, in the query string, or in the request body. </a:t>
            </a:r>
          </a:p>
          <a:p>
            <a:pPr algn="just"/>
            <a:r>
              <a:rPr lang="en-US" dirty="0">
                <a:latin typeface="Arial" panose="020B0604020202020204" pitchFamily="34" charset="0"/>
                <a:cs typeface="Arial" panose="020B0604020202020204" pitchFamily="34" charset="0"/>
              </a:rPr>
              <a:t>Request headers - Request headers are key-value pairs that provide extra details about the request, such as its content type or authentication credentials. </a:t>
            </a:r>
          </a:p>
          <a:p>
            <a:pPr algn="just"/>
            <a:r>
              <a:rPr lang="en-US" dirty="0">
                <a:latin typeface="Arial" panose="020B0604020202020204" pitchFamily="34" charset="0"/>
                <a:cs typeface="Arial" panose="020B0604020202020204" pitchFamily="34" charset="0"/>
              </a:rPr>
              <a:t>Request body - The body is the main part of the request, and it includes the actual data that is required to create, update, or delete a resource.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05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98F5-6A18-1B4C-D053-7DA617066199}"/>
              </a:ext>
            </a:extLst>
          </p:cNvPr>
          <p:cNvSpPr>
            <a:spLocks noGrp="1"/>
          </p:cNvSpPr>
          <p:nvPr>
            <p:ph type="title"/>
          </p:nvPr>
        </p:nvSpPr>
        <p:spPr>
          <a:xfrm>
            <a:off x="1484311" y="685801"/>
            <a:ext cx="10018713" cy="1143000"/>
          </a:xfrm>
        </p:spPr>
        <p:txBody>
          <a:bodyPr/>
          <a:lstStyle/>
          <a:p>
            <a:r>
              <a:rPr lang="en-IN" b="1" dirty="0">
                <a:latin typeface="Century Schoolbook" panose="02040604050505020304" pitchFamily="18" charset="0"/>
              </a:rPr>
              <a:t>API Terminology</a:t>
            </a:r>
          </a:p>
        </p:txBody>
      </p:sp>
      <p:sp>
        <p:nvSpPr>
          <p:cNvPr id="3" name="Content Placeholder 2">
            <a:extLst>
              <a:ext uri="{FF2B5EF4-FFF2-40B4-BE49-F238E27FC236}">
                <a16:creationId xmlns:a16="http://schemas.microsoft.com/office/drawing/2014/main" id="{8173FDC6-3FAC-D5EF-03A7-FEDE8E4DCE7F}"/>
              </a:ext>
            </a:extLst>
          </p:cNvPr>
          <p:cNvSpPr>
            <a:spLocks noGrp="1"/>
          </p:cNvSpPr>
          <p:nvPr>
            <p:ph idx="1"/>
          </p:nvPr>
        </p:nvSpPr>
        <p:spPr>
          <a:xfrm>
            <a:off x="2733773" y="1828801"/>
            <a:ext cx="8606674" cy="3466298"/>
          </a:xfrm>
        </p:spPr>
        <p:txBody>
          <a:bodyPr>
            <a:normAutofit/>
          </a:bodyPr>
          <a:lstStyle/>
          <a:p>
            <a:r>
              <a:rPr lang="en-IN" b="1" dirty="0">
                <a:latin typeface="Arial" panose="020B0604020202020204" pitchFamily="34" charset="0"/>
                <a:cs typeface="Arial" panose="020B0604020202020204" pitchFamily="34" charset="0"/>
              </a:rPr>
              <a:t>URI</a:t>
            </a:r>
            <a:r>
              <a:rPr lang="en-IN" dirty="0">
                <a:latin typeface="Arial" panose="020B0604020202020204" pitchFamily="34" charset="0"/>
                <a:cs typeface="Arial" panose="020B0604020202020204" pitchFamily="34" charset="0"/>
              </a:rPr>
              <a:t>: Uniform Resource Identifier</a:t>
            </a:r>
          </a:p>
          <a:p>
            <a:r>
              <a:rPr lang="en-IN" b="1" dirty="0">
                <a:latin typeface="Arial" panose="020B0604020202020204" pitchFamily="34" charset="0"/>
                <a:cs typeface="Arial" panose="020B0604020202020204" pitchFamily="34" charset="0"/>
              </a:rPr>
              <a:t>URL</a:t>
            </a:r>
            <a:r>
              <a:rPr lang="en-IN" dirty="0">
                <a:latin typeface="Arial" panose="020B0604020202020204" pitchFamily="34" charset="0"/>
                <a:cs typeface="Arial" panose="020B0604020202020204" pitchFamily="34" charset="0"/>
              </a:rPr>
              <a:t>: Uniform Resource Locator</a:t>
            </a:r>
          </a:p>
          <a:p>
            <a:r>
              <a:rPr lang="en-IN" b="1" dirty="0">
                <a:latin typeface="Arial" panose="020B0604020202020204" pitchFamily="34" charset="0"/>
                <a:cs typeface="Arial" panose="020B0604020202020204" pitchFamily="34" charset="0"/>
              </a:rPr>
              <a:t>URN</a:t>
            </a:r>
            <a:r>
              <a:rPr lang="en-IN" dirty="0">
                <a:latin typeface="Arial" panose="020B0604020202020204" pitchFamily="34" charset="0"/>
                <a:cs typeface="Arial" panose="020B0604020202020204" pitchFamily="34" charset="0"/>
              </a:rPr>
              <a:t>: Uniform Resource Name</a:t>
            </a:r>
          </a:p>
          <a:p>
            <a:endParaRPr lang="en-IN" dirty="0"/>
          </a:p>
          <a:p>
            <a:endParaRPr lang="en-IN" dirty="0"/>
          </a:p>
          <a:p>
            <a:endParaRPr lang="en-IN" dirty="0"/>
          </a:p>
        </p:txBody>
      </p:sp>
      <p:cxnSp>
        <p:nvCxnSpPr>
          <p:cNvPr id="5" name="Straight Connector 4">
            <a:extLst>
              <a:ext uri="{FF2B5EF4-FFF2-40B4-BE49-F238E27FC236}">
                <a16:creationId xmlns:a16="http://schemas.microsoft.com/office/drawing/2014/main" id="{8DFFE4C7-7A2B-D7F9-7EC9-CBEF6FA2861D}"/>
              </a:ext>
            </a:extLst>
          </p:cNvPr>
          <p:cNvCxnSpPr/>
          <p:nvPr/>
        </p:nvCxnSpPr>
        <p:spPr>
          <a:xfrm>
            <a:off x="2309567" y="5363852"/>
            <a:ext cx="1008668"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CB2A851-91F0-0240-F329-9340CACB2743}"/>
              </a:ext>
            </a:extLst>
          </p:cNvPr>
          <p:cNvPicPr>
            <a:picLocks noChangeAspect="1"/>
          </p:cNvPicPr>
          <p:nvPr/>
        </p:nvPicPr>
        <p:blipFill>
          <a:blip r:embed="rId2"/>
          <a:stretch>
            <a:fillRect/>
          </a:stretch>
        </p:blipFill>
        <p:spPr>
          <a:xfrm>
            <a:off x="2813901" y="3838657"/>
            <a:ext cx="7032396" cy="2043667"/>
          </a:xfrm>
          <a:prstGeom prst="rect">
            <a:avLst/>
          </a:prstGeom>
        </p:spPr>
      </p:pic>
    </p:spTree>
    <p:extLst>
      <p:ext uri="{BB962C8B-B14F-4D97-AF65-F5344CB8AC3E}">
        <p14:creationId xmlns:p14="http://schemas.microsoft.com/office/powerpoint/2010/main" val="806999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2001</TotalTime>
  <Words>1670</Words>
  <Application>Microsoft Office PowerPoint</Application>
  <PresentationFormat>Widescreen</PresentationFormat>
  <Paragraphs>254</Paragraphs>
  <Slides>57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4" baseType="lpstr">
      <vt:lpstr>Arial</vt:lpstr>
      <vt:lpstr>Century Schoolbook</vt:lpstr>
      <vt:lpstr>Corbel</vt:lpstr>
      <vt:lpstr>Courier New</vt:lpstr>
      <vt:lpstr>Wingdings</vt:lpstr>
      <vt:lpstr>Parallax</vt:lpstr>
      <vt:lpstr>Microsoft Word Document</vt:lpstr>
      <vt:lpstr>API Testing</vt:lpstr>
      <vt:lpstr>Contents</vt:lpstr>
      <vt:lpstr>Client-Server Architecture</vt:lpstr>
      <vt:lpstr>What is API</vt:lpstr>
      <vt:lpstr>How API Works</vt:lpstr>
      <vt:lpstr>API-Restaurant Analogy</vt:lpstr>
      <vt:lpstr>API Client</vt:lpstr>
      <vt:lpstr>API Request</vt:lpstr>
      <vt:lpstr>API Terminology</vt:lpstr>
      <vt:lpstr>API Server</vt:lpstr>
      <vt:lpstr>API Response</vt:lpstr>
      <vt:lpstr>API Response</vt:lpstr>
      <vt:lpstr>What is API Testing?</vt:lpstr>
      <vt:lpstr>Unit testing vs. API testing</vt:lpstr>
      <vt:lpstr>PowerPoint Presentation</vt:lpstr>
      <vt:lpstr>What is web services?</vt:lpstr>
      <vt:lpstr>PowerPoint Presentation</vt:lpstr>
      <vt:lpstr>Types of web-services</vt:lpstr>
      <vt:lpstr>REST Full web-service</vt:lpstr>
      <vt:lpstr>What is REST</vt:lpstr>
      <vt:lpstr>REST API Examples</vt:lpstr>
      <vt:lpstr>REST API Key Elements</vt:lpstr>
      <vt:lpstr>Rest API Request Structure</vt:lpstr>
      <vt:lpstr>REST API Work-Flow </vt:lpstr>
      <vt:lpstr>REST HTTP Methods</vt:lpstr>
      <vt:lpstr>HTTP Status Code</vt:lpstr>
      <vt:lpstr>Tools Available</vt:lpstr>
      <vt:lpstr>Demo On Browser</vt:lpstr>
      <vt:lpstr>Postman</vt:lpstr>
      <vt:lpstr>Postman features</vt:lpstr>
      <vt:lpstr>POSTMAN CLI</vt:lpstr>
      <vt:lpstr>How To Create Own API</vt:lpstr>
      <vt:lpstr>JSON</vt:lpstr>
      <vt:lpstr>What is JSON</vt:lpstr>
      <vt:lpstr>Why JSON</vt:lpstr>
      <vt:lpstr>JSON Format</vt:lpstr>
      <vt:lpstr>JSON Syntax</vt:lpstr>
      <vt:lpstr>JSON Data Types</vt:lpstr>
      <vt:lpstr>PowerPoint Presentation</vt:lpstr>
      <vt:lpstr>JSON Object</vt:lpstr>
      <vt:lpstr>JSON Array</vt:lpstr>
      <vt:lpstr>PowerPoint Presentation</vt:lpstr>
      <vt:lpstr>REST-Assured</vt:lpstr>
      <vt:lpstr>REST-Assured </vt:lpstr>
      <vt:lpstr>REST-Assured Setup</vt:lpstr>
      <vt:lpstr>GET Request</vt:lpstr>
      <vt:lpstr>POST Request</vt:lpstr>
      <vt:lpstr>PUT / PATCH Request</vt:lpstr>
      <vt:lpstr>DELETE Request</vt:lpstr>
      <vt:lpstr>Query &amp; Path Parameters</vt:lpstr>
      <vt:lpstr>Cookies Validation</vt:lpstr>
      <vt:lpstr>Cookies Validation</vt:lpstr>
      <vt:lpstr>Header Validation</vt:lpstr>
      <vt:lpstr>Test Logging</vt:lpstr>
      <vt:lpstr>Serialization &amp; Deserialization</vt:lpstr>
      <vt:lpstr>Serialization &amp; Deserialization</vt:lpstr>
      <vt:lpstr>Authentication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Rest-Assured</dc:title>
  <dc:creator>Ganesh Nigade</dc:creator>
  <cp:lastModifiedBy>istqb.trainer@devlabsalliance.com</cp:lastModifiedBy>
  <cp:revision>104</cp:revision>
  <dcterms:created xsi:type="dcterms:W3CDTF">2023-03-11T09:53:17Z</dcterms:created>
  <dcterms:modified xsi:type="dcterms:W3CDTF">2024-11-22T07:44:54Z</dcterms:modified>
</cp:coreProperties>
</file>