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390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f296bf5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f296bf5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f296bf5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f296bf5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f296bf5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f296bf5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f296bf5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f296bf5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f296bf5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f296bf5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f296bf5b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f296bf5b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f296bf5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f296bf5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f296bf5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f296bf5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f296bf5b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f296bf5b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f296bf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f296bf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f296bf5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f296bf5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347525"/>
            <a:ext cx="8209526" cy="4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0" y="345475"/>
            <a:ext cx="7522201" cy="3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5" y="1170125"/>
            <a:ext cx="4064349" cy="2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170125"/>
            <a:ext cx="4232201" cy="2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78450" y="4595175"/>
            <a:ext cx="59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4180200" cy="30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599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78450" y="4595175"/>
            <a:ext cx="59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moon...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50" y="904875"/>
            <a:ext cx="5619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has wallstreetbets impacted stock movements?</a:t>
            </a:r>
            <a:endParaRPr sz="30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Fundamental setup: weak metrics for GME, a brick and mortar video game company during a global pandemic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Technical setup: hedge funds had accumulated a very large short position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Sentiment analysis: daily movements in stock prices impacted by WSB posts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Returns, betas, and sharpes</a:t>
            </a:r>
            <a:endParaRPr sz="2400" dirty="0"/>
          </a:p>
          <a:p>
            <a:pPr marL="914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 dirty="0"/>
              <a:t>Who’s next?: Monte Carlo simulation of current hot WSB stocks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engages in retail selling video games, consumer electronics and merchandise related to video games in United States, Canada, &amp; Europe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41275" y="4487050"/>
            <a:ext cx="806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 Reddit, </a:t>
            </a:r>
            <a:r>
              <a:rPr lang="en" dirty="0" smtClean="0"/>
              <a:t>Kaggle        Python </a:t>
            </a:r>
            <a:r>
              <a:rPr lang="en" dirty="0"/>
              <a:t>package: worldcloud		Data from 1/15/21 to 2/10/21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79225" y="4355750"/>
            <a:ext cx="735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(16:9)</PresentationFormat>
  <Paragraphs>45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The Reddit Trade</vt:lpstr>
      <vt:lpstr>How has wallstreetbets impacted stock movements?</vt:lpstr>
      <vt:lpstr>Fundamental Setup </vt:lpstr>
      <vt:lpstr>PowerPoint Presentation</vt:lpstr>
      <vt:lpstr>PowerPoint Presentation</vt:lpstr>
      <vt:lpstr>PowerPoint Presentation</vt:lpstr>
      <vt:lpstr>Technical Setup: large hedge fund short</vt:lpstr>
      <vt:lpstr>Analyzing Reddit’s wallstreetbets forum</vt:lpstr>
      <vt:lpstr>Sentiment Analysis</vt:lpstr>
      <vt:lpstr>PowerPoint Presentation</vt:lpstr>
      <vt:lpstr>PowerPoint Presentation</vt:lpstr>
      <vt:lpstr>Who’s next??</vt:lpstr>
      <vt:lpstr>Monte Carlo Simulation</vt:lpstr>
      <vt:lpstr>Monte Carlo Simulation</vt:lpstr>
      <vt:lpstr>Next steps: Dogecoin to the moon...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Reddit Trade</dc:title>
  <cp:lastModifiedBy>Victor Weinblatt</cp:lastModifiedBy>
  <cp:revision>1</cp:revision>
  <dcterms:modified xsi:type="dcterms:W3CDTF">2021-02-13T19:16:36Z</dcterms:modified>
</cp:coreProperties>
</file>