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7" d="100"/>
          <a:sy n="157" d="100"/>
        </p:scale>
        <p:origin x="-294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67219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cf296bf5b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cf296bf5b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cf296bf5b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cf296bf5b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cf296bf5b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cf296bf5b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cf296bf5b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cf296bf5b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cf296bf5b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cf296bf5b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cf296bf5b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cf296bf5b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cf296bf5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cf296bf5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cf296bf5b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cf296bf5b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cf296bf5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cf296bf5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d9c1a23f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d9c1a23f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cf296bf5b_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cf296bf5b_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cf296bf5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cf296bf5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cf296bf5b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cf296bf5b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cf296bf5b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cf296bf5b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cf296bf5b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cf296bf5b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cf296bf5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cf296bf5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3298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Reddit Trade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419400"/>
            <a:ext cx="8520600" cy="21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 analysis of social media’s impact on stock performance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Weirong Tian, Yuttakarn Limleartvate, Siegfried Vieluf, Victor Weinblatt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541275" y="197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Reddit’s wallstreetbets forum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75" y="770600"/>
            <a:ext cx="781497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522225" y="45082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 Reddit, Kaggle	Python packages: wordcloud, praw	Data from 1/15/21 to 2/10/21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780000" y="4440700"/>
            <a:ext cx="54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Google Finance	Data from 2/13/20 to 2/10/21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50" y="301200"/>
            <a:ext cx="8433499" cy="41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780000" y="4440700"/>
            <a:ext cx="54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Google Finance	Data from 2/13/20 to 2/10/21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00" y="152400"/>
            <a:ext cx="7831075" cy="41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24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next??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975" y="708800"/>
            <a:ext cx="3902125" cy="382098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270300" y="4602900"/>
            <a:ext cx="373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 Reddit, Quiver Quantitative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Simulation</a:t>
            </a:r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378450" y="4595175"/>
            <a:ext cx="84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Google Finance	Python package: MCForecastTools	Data from 2/13/20 to 2/11/21 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4382025" cy="31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575" y="1017725"/>
            <a:ext cx="4382025" cy="316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Monte Carlo Simulation</a:t>
            </a:r>
            <a:endParaRPr/>
          </a:p>
        </p:txBody>
      </p:sp>
      <p:sp>
        <p:nvSpPr>
          <p:cNvPr id="150" name="Google Shape;150;p27"/>
          <p:cNvSpPr txBox="1"/>
          <p:nvPr/>
        </p:nvSpPr>
        <p:spPr>
          <a:xfrm>
            <a:off x="378450" y="4595175"/>
            <a:ext cx="809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Google Finance	Python package: MCForecastTools	</a:t>
            </a:r>
            <a:r>
              <a:rPr lang="en">
                <a:solidFill>
                  <a:schemeClr val="dk1"/>
                </a:solidFill>
              </a:rPr>
              <a:t>Data from 2/13/20 to 2/11/21 </a:t>
            </a:r>
            <a:r>
              <a:rPr lang="en"/>
              <a:t> 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4319201" cy="319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400" y="1017725"/>
            <a:ext cx="4319201" cy="313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311700" y="251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Dogecoin to the moon!</a:t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311700" y="4541100"/>
            <a:ext cx="297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Getty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100" y="864763"/>
            <a:ext cx="6027000" cy="36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450725" y="414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Q&amp;A</a:t>
            </a:r>
            <a:endParaRPr sz="3120"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220525" y="2060825"/>
            <a:ext cx="3655800" cy="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you!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250300"/>
            <a:ext cx="8520600" cy="59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How has wallstreetbets impacted stock movements?</a:t>
            </a:r>
            <a:endParaRPr sz="30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1042600"/>
            <a:ext cx="8520600" cy="3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 dirty="0"/>
              <a:t>Fundamental setup: weak metrics for GME, a brick and mortar video game company during a global pandemic</a:t>
            </a:r>
            <a:endParaRPr sz="2400" dirty="0"/>
          </a:p>
          <a:p>
            <a:pPr marL="914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/>
          </a:p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 dirty="0"/>
              <a:t>Technical setup: hedge funds had accumulated a very large short position</a:t>
            </a:r>
            <a:endParaRPr sz="2400" dirty="0"/>
          </a:p>
          <a:p>
            <a:pPr marL="914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/>
          </a:p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 dirty="0"/>
              <a:t>Sentiment analysis: daily movements in stock prices impacted by WSB posts</a:t>
            </a:r>
            <a:endParaRPr sz="2400" dirty="0"/>
          </a:p>
          <a:p>
            <a:pPr marL="914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/>
          </a:p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 dirty="0"/>
              <a:t>Returns, Betas, and Sharpes</a:t>
            </a:r>
            <a:endParaRPr sz="2400" dirty="0"/>
          </a:p>
          <a:p>
            <a:pPr marL="914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/>
          </a:p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 dirty="0"/>
              <a:t>Who’s next?: Monte Carlo simulation of current hot WSB stocks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280800" y="242575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What’s going on with GameStop (GME)?</a:t>
            </a:r>
            <a:endParaRPr sz="28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00" y="765225"/>
            <a:ext cx="7888999" cy="36130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872700" y="4293950"/>
            <a:ext cx="593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Source: Google Finance	Data from 2/13/20 to 2/11/21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2672550" y="126800"/>
            <a:ext cx="33222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Setup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•GameStop sells video games, consumer electronics, and merchandise related to video games in the United States, Canada, &amp; Europe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•5,000+ stores world wide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•Negative profits since 2017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•E-commerce sales reached 1.35b in 2020 ahead of expectations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•Vendor partnership with Microsoft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•Immersion to esports GameStop Performance Center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025" y="1152475"/>
            <a:ext cx="464177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214625" y="4388650"/>
            <a:ext cx="503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Sources: GameStop, Seeking Alpha, Bloomberg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59900" y="614250"/>
            <a:ext cx="4262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Introduction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25" y="409325"/>
            <a:ext cx="7869799" cy="38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70700" y="4371200"/>
            <a:ext cx="34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Bloomberg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75" y="254850"/>
            <a:ext cx="8839200" cy="41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370700" y="4371200"/>
            <a:ext cx="34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Bloomberg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9150"/>
            <a:ext cx="8839200" cy="42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370700" y="4371200"/>
            <a:ext cx="34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Bloomberg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Setup: large hedge fund short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370700" y="4371200"/>
            <a:ext cx="34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Bloomberg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000" y="1017725"/>
            <a:ext cx="7607124" cy="326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20"/>
          <p:cNvCxnSpPr/>
          <p:nvPr/>
        </p:nvCxnSpPr>
        <p:spPr>
          <a:xfrm rot="10800000" flipH="1">
            <a:off x="5660950" y="1892125"/>
            <a:ext cx="1336200" cy="30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167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25" y="679625"/>
            <a:ext cx="7645750" cy="362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579225" y="4355750"/>
            <a:ext cx="802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 Reddit, Kaggle, Google Finance	Python package: nltk	</a:t>
            </a:r>
            <a:r>
              <a:rPr lang="en">
                <a:solidFill>
                  <a:schemeClr val="dk1"/>
                </a:solidFill>
              </a:rPr>
              <a:t>Data from 1/15/21 to 2/10/21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On-screen Show (16:9)</PresentationFormat>
  <Paragraphs>47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 Light</vt:lpstr>
      <vt:lpstr>The Reddit Trade</vt:lpstr>
      <vt:lpstr>How has wallstreetbets impacted stock movements?</vt:lpstr>
      <vt:lpstr>What’s going on with GameStop (GME)?</vt:lpstr>
      <vt:lpstr>Fundamental Setup </vt:lpstr>
      <vt:lpstr>PowerPoint Presentation</vt:lpstr>
      <vt:lpstr>PowerPoint Presentation</vt:lpstr>
      <vt:lpstr>PowerPoint Presentation</vt:lpstr>
      <vt:lpstr>Technical Setup: large hedge fund short</vt:lpstr>
      <vt:lpstr>Sentiment Analysis</vt:lpstr>
      <vt:lpstr>Analyzing Reddit’s wallstreetbets forum</vt:lpstr>
      <vt:lpstr>PowerPoint Presentation</vt:lpstr>
      <vt:lpstr>PowerPoint Presentation</vt:lpstr>
      <vt:lpstr>Who’s next??</vt:lpstr>
      <vt:lpstr>Monte Carlo Simulation</vt:lpstr>
      <vt:lpstr>Monte Carlo Simulation</vt:lpstr>
      <vt:lpstr>Next steps: Dogecoin to the moon!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Reddit Trade</dc:title>
  <cp:lastModifiedBy>Victor Weinblatt</cp:lastModifiedBy>
  <cp:revision>1</cp:revision>
  <dcterms:modified xsi:type="dcterms:W3CDTF">2021-02-18T23:41:06Z</dcterms:modified>
</cp:coreProperties>
</file>