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f296bf5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f296bf5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f296bf5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f296bf5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cf296bf5b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cf296bf5b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f296bf5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f296bf5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296bf5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296bf5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296bf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296bf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cf296bf5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cf296bf5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f296bf5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f296bf5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cf296bf5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cf296bf5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f296bf5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f296bf5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f296bf5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f296bf5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f296bf5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f296bf5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f296bf5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f296bf5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f296bf5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f296bf5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cf296bf5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cf296bf5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Reddit Trade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9400"/>
            <a:ext cx="8520600" cy="21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analysis of social media’s impact on stock performance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Weirong Tian, Yuttakarn Limleartvate, Siegfried Vieluf, Victor Weinblatt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5" y="347525"/>
            <a:ext cx="8209526" cy="4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780000" y="4440700"/>
            <a:ext cx="5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Data from 2/13/20 to 2/10/21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00" y="345475"/>
            <a:ext cx="7522201" cy="3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next??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975" y="708800"/>
            <a:ext cx="3902125" cy="3820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270300" y="4602900"/>
            <a:ext cx="37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Quiver Quantitative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75" y="1170125"/>
            <a:ext cx="4064349" cy="27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170125"/>
            <a:ext cx="4232201" cy="27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78450" y="4595175"/>
            <a:ext cx="59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Monte Carlo Simulation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4180200" cy="30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19599" cy="30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378450" y="4595175"/>
            <a:ext cx="59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Google Finance	Python package: MCForecastTools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Dogecoin to the moon...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11700" y="4541100"/>
            <a:ext cx="29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Getty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50" y="904875"/>
            <a:ext cx="5619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50725" y="41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Q&amp;A</a:t>
            </a:r>
            <a:endParaRPr sz="3120"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3220525" y="2060825"/>
            <a:ext cx="36558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50300"/>
            <a:ext cx="85206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has wallstreetbets impacted stock movements?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042600"/>
            <a:ext cx="85206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Fundamental setup: weak metrics for GME, a brick and mortar video game company during a global pandemic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Technical setup: hedge funds had accumulated a very large short position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Sentiment analysis: daily movements in stock prices impacted by WSB posts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Returns, betas, and sharpes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400"/>
              <a:t>Who’s next?: Monte Carlo simulation of current hot WSB stocks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72550" y="126800"/>
            <a:ext cx="33222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•Gamestop engages in retail selling video games, consumer electronics and merchandise related to video games in United States, Canada, &amp; Europe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•5,000+ stores world wide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•Negative profits since 2017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•E-commerce sales reached 1.35b in 2020 ahead of expectations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•Vendor partnership with Microsoft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•Immersion to esports Gamestop Performance Center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025" y="1152475"/>
            <a:ext cx="46417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14625" y="4388650"/>
            <a:ext cx="50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Sources: Gamestop, Seeking Alpha, Bloomberg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59900" y="6142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Introduction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409325"/>
            <a:ext cx="7869799" cy="38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75" y="254850"/>
            <a:ext cx="8839200" cy="41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150"/>
            <a:ext cx="8839200" cy="42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Setup: large hedge fund short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70700" y="4371200"/>
            <a:ext cx="34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Bloomberg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00" y="1017725"/>
            <a:ext cx="7607124" cy="32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41275" y="19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Reddit’s wallstreetbets forum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770600"/>
            <a:ext cx="78149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41275" y="4487050"/>
            <a:ext cx="80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	Python package: wordcloud		Data from 1/15/21 to 2/10/21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679625"/>
            <a:ext cx="7645750" cy="36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79225" y="4355750"/>
            <a:ext cx="73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 Reddit, Kaggle, Google Finance	Python package: nltk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