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7219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f296bf5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f296bf5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cf296bf5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cf296bf5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f296bf5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cf296bf5b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f296bf5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f296bf5b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f296bf5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f296bf5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f296bf5b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f296bf5b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cf296bf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cf296bf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cf296bf5b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cf296bf5b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f296bf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f296bf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9c1a23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9c1a23f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cf296bf5b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cf296bf5b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cf296bf5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cf296bf5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cf296bf5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cf296bf5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cf296bf5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cf296bf5b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f296bf5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f296bf5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cf296bf5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cf296bf5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29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Reddit Trade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19400"/>
            <a:ext cx="85206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analysis of social media’s impact on stock performance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Weirong Tian, Yuttakarn Limleartvate, Siegfried Vieluf, Victor Weinblatt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541275" y="19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Reddit’s wallstreetbets forum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5" y="770600"/>
            <a:ext cx="78149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22225" y="45082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Sources: Reddit, </a:t>
            </a:r>
            <a:r>
              <a:rPr lang="en" dirty="0" smtClean="0"/>
              <a:t>Kaggle       Python </a:t>
            </a:r>
            <a:r>
              <a:rPr lang="en" dirty="0"/>
              <a:t>packages: wordcloud, praw	Data from 1/15/21 to 2/10/21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50" y="301200"/>
            <a:ext cx="8433499" cy="4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152400"/>
            <a:ext cx="7831075" cy="41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24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next??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975" y="708800"/>
            <a:ext cx="3902125" cy="382098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70300" y="4602900"/>
            <a:ext cx="37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Quiver Quantitative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378450" y="4595175"/>
            <a:ext cx="84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 Google </a:t>
            </a:r>
            <a:r>
              <a:rPr lang="en" dirty="0" smtClean="0"/>
              <a:t>Finance         Python </a:t>
            </a:r>
            <a:r>
              <a:rPr lang="en" dirty="0"/>
              <a:t>package: MCForecastTools	Data from 2/13/20 to 2/11/21 </a:t>
            </a:r>
            <a:endParaRPr dirty="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19" y="1017725"/>
            <a:ext cx="4287991" cy="31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75" y="1017725"/>
            <a:ext cx="4382025" cy="316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Monte Carlo Simulation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378450" y="4595175"/>
            <a:ext cx="80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 Google </a:t>
            </a:r>
            <a:r>
              <a:rPr lang="en" dirty="0" smtClean="0"/>
              <a:t>Finance       Python </a:t>
            </a:r>
            <a:r>
              <a:rPr lang="en" dirty="0"/>
              <a:t>package: MCForecastTools	</a:t>
            </a:r>
            <a:r>
              <a:rPr lang="en" dirty="0">
                <a:solidFill>
                  <a:schemeClr val="dk1"/>
                </a:solidFill>
              </a:rPr>
              <a:t>Data from 2/13/20 to 2/11/21 </a:t>
            </a:r>
            <a:r>
              <a:rPr lang="en" dirty="0"/>
              <a:t> </a:t>
            </a:r>
            <a:endParaRPr dirty="0"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40" y="1017725"/>
            <a:ext cx="4319201" cy="31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400" y="1017725"/>
            <a:ext cx="4319201" cy="31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25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Dogecoin to the moon!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311700" y="4541100"/>
            <a:ext cx="29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Getty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20" y="864763"/>
            <a:ext cx="6027000" cy="3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50725" y="414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Q&amp;A</a:t>
            </a:r>
            <a:endParaRPr sz="312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220525" y="2060825"/>
            <a:ext cx="36558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250300"/>
            <a:ext cx="8520600" cy="5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How has wallstreetbets impacted stock movements?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1042600"/>
            <a:ext cx="8520600" cy="3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Fundamental setup: weak metrics for GME, a brick and mortar video game company during a global pandemic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Technical setup: hedge funds had accumulated a very large short position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Sentiment analysis: daily movements in stock prices impacted by WSB posts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Returns, Betas, and Sharpes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Who’s next?: Monte Carlo simulation of current hot WSB stocks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280800" y="242575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What’s going on with GameStop (GME)?</a:t>
            </a:r>
            <a:endParaRPr sz="2800" dirty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00" y="836579"/>
            <a:ext cx="7888999" cy="354172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72700" y="4293950"/>
            <a:ext cx="59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Google Finance	Data from 2/13/20 to 2/11/21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672550" y="126800"/>
            <a:ext cx="3322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Setup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•GameStop sells video games, consumer electronics, and merchandise related to video games in the United States, Canada, &amp; Europe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•5,000+ stores world wide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•Negative profits since 2017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•E-commerce sales reached 1.35b in 2020 ahead of expectations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•Vendor partnership with Microsoft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•Immersion to esports GameStop Performance Center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25" y="1152475"/>
            <a:ext cx="46417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14625" y="4388650"/>
            <a:ext cx="50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Sources: GameStop, Seeking Alpha, Bloomberg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59900" y="61425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Introduction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5" y="409325"/>
            <a:ext cx="7869799" cy="38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254850"/>
            <a:ext cx="8839200" cy="41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150"/>
            <a:ext cx="8839200" cy="42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Setup: large hedge fund short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00" y="1017725"/>
            <a:ext cx="7607124" cy="326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0"/>
          <p:cNvCxnSpPr/>
          <p:nvPr/>
        </p:nvCxnSpPr>
        <p:spPr>
          <a:xfrm rot="10800000" flipH="1">
            <a:off x="5660950" y="1892125"/>
            <a:ext cx="1336200" cy="3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25" y="679625"/>
            <a:ext cx="7645750" cy="36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79225" y="4355750"/>
            <a:ext cx="802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Kaggle, Google Finance	Python package: nltk	</a:t>
            </a:r>
            <a:r>
              <a:rPr lang="en">
                <a:solidFill>
                  <a:schemeClr val="dk1"/>
                </a:solidFill>
              </a:rPr>
              <a:t>Data from 1/15/21 to 2/10/21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268</Words>
  <Application>Microsoft Office PowerPoint</Application>
  <PresentationFormat>On-screen Show (16:9)</PresentationFormat>
  <Paragraphs>47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The Reddit Trade</vt:lpstr>
      <vt:lpstr>How has wallstreetbets impacted stock movements?</vt:lpstr>
      <vt:lpstr>What’s going on with GameStop (GME)?</vt:lpstr>
      <vt:lpstr>Fundamental Setup </vt:lpstr>
      <vt:lpstr>PowerPoint Presentation</vt:lpstr>
      <vt:lpstr>PowerPoint Presentation</vt:lpstr>
      <vt:lpstr>PowerPoint Presentation</vt:lpstr>
      <vt:lpstr>Technical Setup: large hedge fund short</vt:lpstr>
      <vt:lpstr>Sentiment Analysis</vt:lpstr>
      <vt:lpstr>Analyzing Reddit’s wallstreetbets forum</vt:lpstr>
      <vt:lpstr>PowerPoint Presentation</vt:lpstr>
      <vt:lpstr>PowerPoint Presentation</vt:lpstr>
      <vt:lpstr>Who’s next??</vt:lpstr>
      <vt:lpstr>Monte Carlo Simulation</vt:lpstr>
      <vt:lpstr>Monte Carlo Simulation</vt:lpstr>
      <vt:lpstr>Next steps: Dogecoin to the moon!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Reddit Trade</dc:title>
  <cp:lastModifiedBy>Victor Weinblatt</cp:lastModifiedBy>
  <cp:revision>2</cp:revision>
  <dcterms:modified xsi:type="dcterms:W3CDTF">2021-02-18T23:55:34Z</dcterms:modified>
</cp:coreProperties>
</file>