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0f834f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0f834f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0f834f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0f834f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0f834f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0f834f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9e357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9e357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0f834f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0f834f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0f834f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0f834f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0f834f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0f834f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hare.streamlit.io/vweinblatt123/cf-project3/main/Victor/mai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4200" y="1052650"/>
            <a:ext cx="86556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#</a:t>
            </a:r>
            <a:r>
              <a:rPr lang="en" sz="4400"/>
              <a:t>Yolo Advisors, Inc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200" y="269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rPr lang="en" sz="1779">
                <a:solidFill>
                  <a:schemeClr val="dk1"/>
                </a:solidFill>
              </a:rPr>
              <a:t>Your robo-advisor to avoid #FOMO</a:t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528"/>
              <a:buFont typeface="Arial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rPr lang="en" sz="1779">
                <a:solidFill>
                  <a:schemeClr val="dk1"/>
                </a:solidFill>
              </a:rPr>
              <a:t>Weirong Tian, Katrina Tolentino, Hyuntae Kim, Vasili Nashvilli, Victor Weinblatt</a:t>
            </a:r>
            <a:endParaRPr sz="177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price data from 8/1/2017 to 5/20/2021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of Reddit WSB most popular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of the most liquid and popular cryptocurrencies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Sources: Yahoo! Finance, coinmarketcap.com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packages: PyPortfolioOpt, Streamlit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7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Markowitz Mean-Variance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portfolio optimization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Investors make rational decisions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components: Variance (ie, risk) and Expected Return</a:t>
            </a:r>
            <a:br>
              <a:rPr lang="en"/>
            </a:br>
            <a:r>
              <a:rPr lang="en"/>
              <a:t>     </a:t>
            </a:r>
            <a:r>
              <a:rPr lang="en" sz="900"/>
              <a:t> </a:t>
            </a:r>
            <a:r>
              <a:rPr lang="en" sz="1100"/>
              <a:t>Covariance</a:t>
            </a:r>
            <a:r>
              <a:rPr lang="en" sz="1100"/>
              <a:t> Heat Map</a:t>
            </a:r>
            <a:endParaRPr sz="1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0" y="2337850"/>
            <a:ext cx="32766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313" y="2210075"/>
            <a:ext cx="16287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550" y="2826275"/>
            <a:ext cx="15811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Frontier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50" y="1845300"/>
            <a:ext cx="5057024" cy="3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47150" y="1017725"/>
            <a:ext cx="8340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2"/>
                </a:solidFill>
                <a:highlight>
                  <a:srgbClr val="FFFFFF"/>
                </a:highlight>
              </a:rPr>
              <a:t>The set of portfolios which satisfy the condition that no other portfolio exists with a higher expected </a:t>
            </a:r>
            <a:r>
              <a:rPr lang="en" sz="1850">
                <a:solidFill>
                  <a:schemeClr val="dk2"/>
                </a:solidFill>
              </a:rPr>
              <a:t>return</a:t>
            </a:r>
            <a:r>
              <a:rPr lang="en" sz="1850">
                <a:solidFill>
                  <a:schemeClr val="dk2"/>
                </a:solidFill>
                <a:highlight>
                  <a:srgbClr val="FFFFFF"/>
                </a:highlight>
              </a:rPr>
              <a:t> with the same </a:t>
            </a:r>
            <a:r>
              <a:rPr lang="en" sz="1850">
                <a:solidFill>
                  <a:schemeClr val="dk2"/>
                </a:solidFill>
              </a:rPr>
              <a:t>risk.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Black-Litterman with Views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the market is efficient and at equilibrium (ie, supply = demand)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hold assets in proportion to market cap - this informs our ‘priors’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investors ‘views’ (relative and absolute), and confidence levels, on different assets to produce ‘posterior’ expected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weighting of priors and views (with confidence), taking into account covariances between </a:t>
            </a:r>
            <a:r>
              <a:rPr lang="en"/>
              <a:t>assets,</a:t>
            </a:r>
            <a:r>
              <a:rPr lang="en"/>
              <a:t> to arrive at posteriors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posterior estimates of returns and covariances into mean-variance optimizer to produce efficient frontier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Black-Litterman - Reverse </a:t>
            </a:r>
            <a:r>
              <a:rPr lang="en"/>
              <a:t>Optimization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000" y="1162400"/>
            <a:ext cx="30575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400" y="2030975"/>
            <a:ext cx="5248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10850" y="108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deployment via Streamlit sharing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backend and frontend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dashboard packages considered: Viola, Panels, Dash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75" y="474150"/>
            <a:ext cx="766650" cy="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https://share.streamlit.io/vweinblatt123/cf-project3/main/Victor/main.py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