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75" d="100"/>
          <a:sy n="75" d="100"/>
        </p:scale>
        <p:origin x="1134"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FAC70-BDB9-40BF-9B1C-46E7108115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6F69AB-6349-4008-A2C8-D154C50B5B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DEE936-D9CB-4D81-868B-FEE6A6CB2E56}"/>
              </a:ext>
            </a:extLst>
          </p:cNvPr>
          <p:cNvSpPr>
            <a:spLocks noGrp="1"/>
          </p:cNvSpPr>
          <p:nvPr>
            <p:ph type="dt" sz="half" idx="10"/>
          </p:nvPr>
        </p:nvSpPr>
        <p:spPr/>
        <p:txBody>
          <a:bodyPr/>
          <a:lstStyle/>
          <a:p>
            <a:fld id="{93BF077C-DCCF-4232-8544-DD6B775B1C9B}" type="datetimeFigureOut">
              <a:rPr lang="en-US" smtClean="0"/>
              <a:t>6/8/2021</a:t>
            </a:fld>
            <a:endParaRPr lang="en-US"/>
          </a:p>
        </p:txBody>
      </p:sp>
      <p:sp>
        <p:nvSpPr>
          <p:cNvPr id="5" name="Footer Placeholder 4">
            <a:extLst>
              <a:ext uri="{FF2B5EF4-FFF2-40B4-BE49-F238E27FC236}">
                <a16:creationId xmlns:a16="http://schemas.microsoft.com/office/drawing/2014/main" id="{3AA33A4C-A12D-4B17-8B0B-DAFEEF9C9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99DB0C-5357-4E52-880A-80BFFCEDBC51}"/>
              </a:ext>
            </a:extLst>
          </p:cNvPr>
          <p:cNvSpPr>
            <a:spLocks noGrp="1"/>
          </p:cNvSpPr>
          <p:nvPr>
            <p:ph type="sldNum" sz="quarter" idx="12"/>
          </p:nvPr>
        </p:nvSpPr>
        <p:spPr/>
        <p:txBody>
          <a:bodyPr/>
          <a:lstStyle/>
          <a:p>
            <a:fld id="{B8472020-BAC1-4471-8346-1A2CEF7651E2}" type="slidenum">
              <a:rPr lang="en-US" smtClean="0"/>
              <a:t>‹#›</a:t>
            </a:fld>
            <a:endParaRPr lang="en-US"/>
          </a:p>
        </p:txBody>
      </p:sp>
    </p:spTree>
    <p:extLst>
      <p:ext uri="{BB962C8B-B14F-4D97-AF65-F5344CB8AC3E}">
        <p14:creationId xmlns:p14="http://schemas.microsoft.com/office/powerpoint/2010/main" val="413176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0DCD9-AA6C-46D9-8FB1-F4AE63C24A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EEA8E5-BD8E-415D-99FC-39AB25F2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C79880-81E0-40BE-97CD-1B01840CECA6}"/>
              </a:ext>
            </a:extLst>
          </p:cNvPr>
          <p:cNvSpPr>
            <a:spLocks noGrp="1"/>
          </p:cNvSpPr>
          <p:nvPr>
            <p:ph type="dt" sz="half" idx="10"/>
          </p:nvPr>
        </p:nvSpPr>
        <p:spPr/>
        <p:txBody>
          <a:bodyPr/>
          <a:lstStyle/>
          <a:p>
            <a:fld id="{93BF077C-DCCF-4232-8544-DD6B775B1C9B}" type="datetimeFigureOut">
              <a:rPr lang="en-US" smtClean="0"/>
              <a:t>6/8/2021</a:t>
            </a:fld>
            <a:endParaRPr lang="en-US"/>
          </a:p>
        </p:txBody>
      </p:sp>
      <p:sp>
        <p:nvSpPr>
          <p:cNvPr id="5" name="Footer Placeholder 4">
            <a:extLst>
              <a:ext uri="{FF2B5EF4-FFF2-40B4-BE49-F238E27FC236}">
                <a16:creationId xmlns:a16="http://schemas.microsoft.com/office/drawing/2014/main" id="{7F8896B0-FD78-4D94-91B1-B48276145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E34DF-1445-4CD0-B5DA-2F5FE5B64014}"/>
              </a:ext>
            </a:extLst>
          </p:cNvPr>
          <p:cNvSpPr>
            <a:spLocks noGrp="1"/>
          </p:cNvSpPr>
          <p:nvPr>
            <p:ph type="sldNum" sz="quarter" idx="12"/>
          </p:nvPr>
        </p:nvSpPr>
        <p:spPr/>
        <p:txBody>
          <a:bodyPr/>
          <a:lstStyle/>
          <a:p>
            <a:fld id="{B8472020-BAC1-4471-8346-1A2CEF7651E2}" type="slidenum">
              <a:rPr lang="en-US" smtClean="0"/>
              <a:t>‹#›</a:t>
            </a:fld>
            <a:endParaRPr lang="en-US"/>
          </a:p>
        </p:txBody>
      </p:sp>
    </p:spTree>
    <p:extLst>
      <p:ext uri="{BB962C8B-B14F-4D97-AF65-F5344CB8AC3E}">
        <p14:creationId xmlns:p14="http://schemas.microsoft.com/office/powerpoint/2010/main" val="1906737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FB9AEE-BA0B-46FD-8F0A-C42EB017D3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0A8C35-282E-4D0C-B006-0A60130DF9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172C4B-035C-4BEA-A3B3-64580A3610AC}"/>
              </a:ext>
            </a:extLst>
          </p:cNvPr>
          <p:cNvSpPr>
            <a:spLocks noGrp="1"/>
          </p:cNvSpPr>
          <p:nvPr>
            <p:ph type="dt" sz="half" idx="10"/>
          </p:nvPr>
        </p:nvSpPr>
        <p:spPr/>
        <p:txBody>
          <a:bodyPr/>
          <a:lstStyle/>
          <a:p>
            <a:fld id="{93BF077C-DCCF-4232-8544-DD6B775B1C9B}" type="datetimeFigureOut">
              <a:rPr lang="en-US" smtClean="0"/>
              <a:t>6/8/2021</a:t>
            </a:fld>
            <a:endParaRPr lang="en-US"/>
          </a:p>
        </p:txBody>
      </p:sp>
      <p:sp>
        <p:nvSpPr>
          <p:cNvPr id="5" name="Footer Placeholder 4">
            <a:extLst>
              <a:ext uri="{FF2B5EF4-FFF2-40B4-BE49-F238E27FC236}">
                <a16:creationId xmlns:a16="http://schemas.microsoft.com/office/drawing/2014/main" id="{AD2291E6-F1EE-406A-9D4B-115543F91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6704BB-6B12-4157-84FF-F600CA437FC5}"/>
              </a:ext>
            </a:extLst>
          </p:cNvPr>
          <p:cNvSpPr>
            <a:spLocks noGrp="1"/>
          </p:cNvSpPr>
          <p:nvPr>
            <p:ph type="sldNum" sz="quarter" idx="12"/>
          </p:nvPr>
        </p:nvSpPr>
        <p:spPr/>
        <p:txBody>
          <a:bodyPr/>
          <a:lstStyle/>
          <a:p>
            <a:fld id="{B8472020-BAC1-4471-8346-1A2CEF7651E2}" type="slidenum">
              <a:rPr lang="en-US" smtClean="0"/>
              <a:t>‹#›</a:t>
            </a:fld>
            <a:endParaRPr lang="en-US"/>
          </a:p>
        </p:txBody>
      </p:sp>
    </p:spTree>
    <p:extLst>
      <p:ext uri="{BB962C8B-B14F-4D97-AF65-F5344CB8AC3E}">
        <p14:creationId xmlns:p14="http://schemas.microsoft.com/office/powerpoint/2010/main" val="1069754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9923F-ADC7-43BC-A184-BB3026ACBF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1F3414-93DE-4B6D-9441-01633C4D1A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D7814-588D-4171-9250-D3684D6B5C22}"/>
              </a:ext>
            </a:extLst>
          </p:cNvPr>
          <p:cNvSpPr>
            <a:spLocks noGrp="1"/>
          </p:cNvSpPr>
          <p:nvPr>
            <p:ph type="dt" sz="half" idx="10"/>
          </p:nvPr>
        </p:nvSpPr>
        <p:spPr/>
        <p:txBody>
          <a:bodyPr/>
          <a:lstStyle/>
          <a:p>
            <a:fld id="{93BF077C-DCCF-4232-8544-DD6B775B1C9B}" type="datetimeFigureOut">
              <a:rPr lang="en-US" smtClean="0"/>
              <a:t>6/8/2021</a:t>
            </a:fld>
            <a:endParaRPr lang="en-US"/>
          </a:p>
        </p:txBody>
      </p:sp>
      <p:sp>
        <p:nvSpPr>
          <p:cNvPr id="5" name="Footer Placeholder 4">
            <a:extLst>
              <a:ext uri="{FF2B5EF4-FFF2-40B4-BE49-F238E27FC236}">
                <a16:creationId xmlns:a16="http://schemas.microsoft.com/office/drawing/2014/main" id="{20F94A01-3556-485B-B575-1E9F9F971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B8E95-9F85-455E-8BD2-AD6FD106BE6F}"/>
              </a:ext>
            </a:extLst>
          </p:cNvPr>
          <p:cNvSpPr>
            <a:spLocks noGrp="1"/>
          </p:cNvSpPr>
          <p:nvPr>
            <p:ph type="sldNum" sz="quarter" idx="12"/>
          </p:nvPr>
        </p:nvSpPr>
        <p:spPr/>
        <p:txBody>
          <a:bodyPr/>
          <a:lstStyle/>
          <a:p>
            <a:fld id="{B8472020-BAC1-4471-8346-1A2CEF7651E2}" type="slidenum">
              <a:rPr lang="en-US" smtClean="0"/>
              <a:t>‹#›</a:t>
            </a:fld>
            <a:endParaRPr lang="en-US"/>
          </a:p>
        </p:txBody>
      </p:sp>
    </p:spTree>
    <p:extLst>
      <p:ext uri="{BB962C8B-B14F-4D97-AF65-F5344CB8AC3E}">
        <p14:creationId xmlns:p14="http://schemas.microsoft.com/office/powerpoint/2010/main" val="55127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CB77-4702-42AD-9375-7A958B946D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2B540E-2E1D-48B2-ACEA-71FF3B5F1E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828EE8-4352-43AD-9171-E47AE132ADF9}"/>
              </a:ext>
            </a:extLst>
          </p:cNvPr>
          <p:cNvSpPr>
            <a:spLocks noGrp="1"/>
          </p:cNvSpPr>
          <p:nvPr>
            <p:ph type="dt" sz="half" idx="10"/>
          </p:nvPr>
        </p:nvSpPr>
        <p:spPr/>
        <p:txBody>
          <a:bodyPr/>
          <a:lstStyle/>
          <a:p>
            <a:fld id="{93BF077C-DCCF-4232-8544-DD6B775B1C9B}" type="datetimeFigureOut">
              <a:rPr lang="en-US" smtClean="0"/>
              <a:t>6/8/2021</a:t>
            </a:fld>
            <a:endParaRPr lang="en-US"/>
          </a:p>
        </p:txBody>
      </p:sp>
      <p:sp>
        <p:nvSpPr>
          <p:cNvPr id="5" name="Footer Placeholder 4">
            <a:extLst>
              <a:ext uri="{FF2B5EF4-FFF2-40B4-BE49-F238E27FC236}">
                <a16:creationId xmlns:a16="http://schemas.microsoft.com/office/drawing/2014/main" id="{498BB027-3883-4C89-AB20-0F4760C74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BBAAB-4158-4CEE-9704-BB4D5973BF9D}"/>
              </a:ext>
            </a:extLst>
          </p:cNvPr>
          <p:cNvSpPr>
            <a:spLocks noGrp="1"/>
          </p:cNvSpPr>
          <p:nvPr>
            <p:ph type="sldNum" sz="quarter" idx="12"/>
          </p:nvPr>
        </p:nvSpPr>
        <p:spPr/>
        <p:txBody>
          <a:bodyPr/>
          <a:lstStyle/>
          <a:p>
            <a:fld id="{B8472020-BAC1-4471-8346-1A2CEF7651E2}" type="slidenum">
              <a:rPr lang="en-US" smtClean="0"/>
              <a:t>‹#›</a:t>
            </a:fld>
            <a:endParaRPr lang="en-US"/>
          </a:p>
        </p:txBody>
      </p:sp>
    </p:spTree>
    <p:extLst>
      <p:ext uri="{BB962C8B-B14F-4D97-AF65-F5344CB8AC3E}">
        <p14:creationId xmlns:p14="http://schemas.microsoft.com/office/powerpoint/2010/main" val="419082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5BA11-FAC1-4367-958A-1E60B7666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382223-18EB-4307-9D28-0A331D3839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209AAD-4E01-47E4-AC9C-C1A5AC499A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E8D910-1D26-4E66-90E9-F32510CBF6D2}"/>
              </a:ext>
            </a:extLst>
          </p:cNvPr>
          <p:cNvSpPr>
            <a:spLocks noGrp="1"/>
          </p:cNvSpPr>
          <p:nvPr>
            <p:ph type="dt" sz="half" idx="10"/>
          </p:nvPr>
        </p:nvSpPr>
        <p:spPr/>
        <p:txBody>
          <a:bodyPr/>
          <a:lstStyle/>
          <a:p>
            <a:fld id="{93BF077C-DCCF-4232-8544-DD6B775B1C9B}" type="datetimeFigureOut">
              <a:rPr lang="en-US" smtClean="0"/>
              <a:t>6/8/2021</a:t>
            </a:fld>
            <a:endParaRPr lang="en-US"/>
          </a:p>
        </p:txBody>
      </p:sp>
      <p:sp>
        <p:nvSpPr>
          <p:cNvPr id="6" name="Footer Placeholder 5">
            <a:extLst>
              <a:ext uri="{FF2B5EF4-FFF2-40B4-BE49-F238E27FC236}">
                <a16:creationId xmlns:a16="http://schemas.microsoft.com/office/drawing/2014/main" id="{87C9C6AC-6FE5-4D29-9ADD-919DD4F792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992217-B99F-4EB4-9EA7-15725712C1C2}"/>
              </a:ext>
            </a:extLst>
          </p:cNvPr>
          <p:cNvSpPr>
            <a:spLocks noGrp="1"/>
          </p:cNvSpPr>
          <p:nvPr>
            <p:ph type="sldNum" sz="quarter" idx="12"/>
          </p:nvPr>
        </p:nvSpPr>
        <p:spPr/>
        <p:txBody>
          <a:bodyPr/>
          <a:lstStyle/>
          <a:p>
            <a:fld id="{B8472020-BAC1-4471-8346-1A2CEF7651E2}" type="slidenum">
              <a:rPr lang="en-US" smtClean="0"/>
              <a:t>‹#›</a:t>
            </a:fld>
            <a:endParaRPr lang="en-US"/>
          </a:p>
        </p:txBody>
      </p:sp>
    </p:spTree>
    <p:extLst>
      <p:ext uri="{BB962C8B-B14F-4D97-AF65-F5344CB8AC3E}">
        <p14:creationId xmlns:p14="http://schemas.microsoft.com/office/powerpoint/2010/main" val="3771709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C8A1A-BECE-4BD9-858D-0E0F4777B5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BA3F39-68C7-49EB-A2D5-01F23DC2B0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807053-6623-4722-BDAD-2232B28055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A3E10C-1D4E-4950-AE3B-A7F2097099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3184F3-3491-47F9-9D3E-434D592B35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412497-6CF4-4461-A361-B9CBB0561C12}"/>
              </a:ext>
            </a:extLst>
          </p:cNvPr>
          <p:cNvSpPr>
            <a:spLocks noGrp="1"/>
          </p:cNvSpPr>
          <p:nvPr>
            <p:ph type="dt" sz="half" idx="10"/>
          </p:nvPr>
        </p:nvSpPr>
        <p:spPr/>
        <p:txBody>
          <a:bodyPr/>
          <a:lstStyle/>
          <a:p>
            <a:fld id="{93BF077C-DCCF-4232-8544-DD6B775B1C9B}" type="datetimeFigureOut">
              <a:rPr lang="en-US" smtClean="0"/>
              <a:t>6/8/2021</a:t>
            </a:fld>
            <a:endParaRPr lang="en-US"/>
          </a:p>
        </p:txBody>
      </p:sp>
      <p:sp>
        <p:nvSpPr>
          <p:cNvPr id="8" name="Footer Placeholder 7">
            <a:extLst>
              <a:ext uri="{FF2B5EF4-FFF2-40B4-BE49-F238E27FC236}">
                <a16:creationId xmlns:a16="http://schemas.microsoft.com/office/drawing/2014/main" id="{45A2A2E0-65F6-4668-98AA-7D21E62159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D6087F-1BD9-4EE0-97D9-DDED83D3223D}"/>
              </a:ext>
            </a:extLst>
          </p:cNvPr>
          <p:cNvSpPr>
            <a:spLocks noGrp="1"/>
          </p:cNvSpPr>
          <p:nvPr>
            <p:ph type="sldNum" sz="quarter" idx="12"/>
          </p:nvPr>
        </p:nvSpPr>
        <p:spPr/>
        <p:txBody>
          <a:bodyPr/>
          <a:lstStyle/>
          <a:p>
            <a:fld id="{B8472020-BAC1-4471-8346-1A2CEF7651E2}" type="slidenum">
              <a:rPr lang="en-US" smtClean="0"/>
              <a:t>‹#›</a:t>
            </a:fld>
            <a:endParaRPr lang="en-US"/>
          </a:p>
        </p:txBody>
      </p:sp>
    </p:spTree>
    <p:extLst>
      <p:ext uri="{BB962C8B-B14F-4D97-AF65-F5344CB8AC3E}">
        <p14:creationId xmlns:p14="http://schemas.microsoft.com/office/powerpoint/2010/main" val="1530163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1BAD-D17E-479A-AFC5-BD720655B1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488827-EACE-49AB-A9F6-7D4F1A5518C0}"/>
              </a:ext>
            </a:extLst>
          </p:cNvPr>
          <p:cNvSpPr>
            <a:spLocks noGrp="1"/>
          </p:cNvSpPr>
          <p:nvPr>
            <p:ph type="dt" sz="half" idx="10"/>
          </p:nvPr>
        </p:nvSpPr>
        <p:spPr/>
        <p:txBody>
          <a:bodyPr/>
          <a:lstStyle/>
          <a:p>
            <a:fld id="{93BF077C-DCCF-4232-8544-DD6B775B1C9B}" type="datetimeFigureOut">
              <a:rPr lang="en-US" smtClean="0"/>
              <a:t>6/8/2021</a:t>
            </a:fld>
            <a:endParaRPr lang="en-US"/>
          </a:p>
        </p:txBody>
      </p:sp>
      <p:sp>
        <p:nvSpPr>
          <p:cNvPr id="4" name="Footer Placeholder 3">
            <a:extLst>
              <a:ext uri="{FF2B5EF4-FFF2-40B4-BE49-F238E27FC236}">
                <a16:creationId xmlns:a16="http://schemas.microsoft.com/office/drawing/2014/main" id="{D5C79C38-8F8D-41F6-9C7F-F768089368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0D9FF7-9182-4973-9BF2-7C2E8793F7F4}"/>
              </a:ext>
            </a:extLst>
          </p:cNvPr>
          <p:cNvSpPr>
            <a:spLocks noGrp="1"/>
          </p:cNvSpPr>
          <p:nvPr>
            <p:ph type="sldNum" sz="quarter" idx="12"/>
          </p:nvPr>
        </p:nvSpPr>
        <p:spPr/>
        <p:txBody>
          <a:bodyPr/>
          <a:lstStyle/>
          <a:p>
            <a:fld id="{B8472020-BAC1-4471-8346-1A2CEF7651E2}" type="slidenum">
              <a:rPr lang="en-US" smtClean="0"/>
              <a:t>‹#›</a:t>
            </a:fld>
            <a:endParaRPr lang="en-US"/>
          </a:p>
        </p:txBody>
      </p:sp>
    </p:spTree>
    <p:extLst>
      <p:ext uri="{BB962C8B-B14F-4D97-AF65-F5344CB8AC3E}">
        <p14:creationId xmlns:p14="http://schemas.microsoft.com/office/powerpoint/2010/main" val="2634216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E46253-C1DC-4FE9-A129-35167482AD64}"/>
              </a:ext>
            </a:extLst>
          </p:cNvPr>
          <p:cNvSpPr>
            <a:spLocks noGrp="1"/>
          </p:cNvSpPr>
          <p:nvPr>
            <p:ph type="dt" sz="half" idx="10"/>
          </p:nvPr>
        </p:nvSpPr>
        <p:spPr/>
        <p:txBody>
          <a:bodyPr/>
          <a:lstStyle/>
          <a:p>
            <a:fld id="{93BF077C-DCCF-4232-8544-DD6B775B1C9B}" type="datetimeFigureOut">
              <a:rPr lang="en-US" smtClean="0"/>
              <a:t>6/8/2021</a:t>
            </a:fld>
            <a:endParaRPr lang="en-US"/>
          </a:p>
        </p:txBody>
      </p:sp>
      <p:sp>
        <p:nvSpPr>
          <p:cNvPr id="3" name="Footer Placeholder 2">
            <a:extLst>
              <a:ext uri="{FF2B5EF4-FFF2-40B4-BE49-F238E27FC236}">
                <a16:creationId xmlns:a16="http://schemas.microsoft.com/office/drawing/2014/main" id="{82C8EAB9-F3A5-4DD2-BF1D-1692E69557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BE31AD-6F1E-4A79-98BB-771E46AEAA68}"/>
              </a:ext>
            </a:extLst>
          </p:cNvPr>
          <p:cNvSpPr>
            <a:spLocks noGrp="1"/>
          </p:cNvSpPr>
          <p:nvPr>
            <p:ph type="sldNum" sz="quarter" idx="12"/>
          </p:nvPr>
        </p:nvSpPr>
        <p:spPr/>
        <p:txBody>
          <a:bodyPr/>
          <a:lstStyle/>
          <a:p>
            <a:fld id="{B8472020-BAC1-4471-8346-1A2CEF7651E2}" type="slidenum">
              <a:rPr lang="en-US" smtClean="0"/>
              <a:t>‹#›</a:t>
            </a:fld>
            <a:endParaRPr lang="en-US"/>
          </a:p>
        </p:txBody>
      </p:sp>
    </p:spTree>
    <p:extLst>
      <p:ext uri="{BB962C8B-B14F-4D97-AF65-F5344CB8AC3E}">
        <p14:creationId xmlns:p14="http://schemas.microsoft.com/office/powerpoint/2010/main" val="1410324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36B64-C4A7-476C-B5E3-97063EF7AD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912B2D-B14C-4FB2-9695-3D4C465C04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49DABF-ADD9-45DA-B70A-011863231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5EC7E-A84A-486C-A945-28BE1BDFAB55}"/>
              </a:ext>
            </a:extLst>
          </p:cNvPr>
          <p:cNvSpPr>
            <a:spLocks noGrp="1"/>
          </p:cNvSpPr>
          <p:nvPr>
            <p:ph type="dt" sz="half" idx="10"/>
          </p:nvPr>
        </p:nvSpPr>
        <p:spPr/>
        <p:txBody>
          <a:bodyPr/>
          <a:lstStyle/>
          <a:p>
            <a:fld id="{93BF077C-DCCF-4232-8544-DD6B775B1C9B}" type="datetimeFigureOut">
              <a:rPr lang="en-US" smtClean="0"/>
              <a:t>6/8/2021</a:t>
            </a:fld>
            <a:endParaRPr lang="en-US"/>
          </a:p>
        </p:txBody>
      </p:sp>
      <p:sp>
        <p:nvSpPr>
          <p:cNvPr id="6" name="Footer Placeholder 5">
            <a:extLst>
              <a:ext uri="{FF2B5EF4-FFF2-40B4-BE49-F238E27FC236}">
                <a16:creationId xmlns:a16="http://schemas.microsoft.com/office/drawing/2014/main" id="{836413C3-8EFF-4215-A8BB-0DBA3FE9C5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40A154-60BC-4F41-A3DB-015B0D20D257}"/>
              </a:ext>
            </a:extLst>
          </p:cNvPr>
          <p:cNvSpPr>
            <a:spLocks noGrp="1"/>
          </p:cNvSpPr>
          <p:nvPr>
            <p:ph type="sldNum" sz="quarter" idx="12"/>
          </p:nvPr>
        </p:nvSpPr>
        <p:spPr/>
        <p:txBody>
          <a:bodyPr/>
          <a:lstStyle/>
          <a:p>
            <a:fld id="{B8472020-BAC1-4471-8346-1A2CEF7651E2}" type="slidenum">
              <a:rPr lang="en-US" smtClean="0"/>
              <a:t>‹#›</a:t>
            </a:fld>
            <a:endParaRPr lang="en-US"/>
          </a:p>
        </p:txBody>
      </p:sp>
    </p:spTree>
    <p:extLst>
      <p:ext uri="{BB962C8B-B14F-4D97-AF65-F5344CB8AC3E}">
        <p14:creationId xmlns:p14="http://schemas.microsoft.com/office/powerpoint/2010/main" val="705022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08BDE-B521-4C8F-9C86-DC4FEACE9E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1E8F7E-B604-47CC-9DFF-1D9C757179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AF45C0-956E-4C97-A00A-745F14F034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E14080-3BF8-4E78-B7E0-D5567762B5DE}"/>
              </a:ext>
            </a:extLst>
          </p:cNvPr>
          <p:cNvSpPr>
            <a:spLocks noGrp="1"/>
          </p:cNvSpPr>
          <p:nvPr>
            <p:ph type="dt" sz="half" idx="10"/>
          </p:nvPr>
        </p:nvSpPr>
        <p:spPr/>
        <p:txBody>
          <a:bodyPr/>
          <a:lstStyle/>
          <a:p>
            <a:fld id="{93BF077C-DCCF-4232-8544-DD6B775B1C9B}" type="datetimeFigureOut">
              <a:rPr lang="en-US" smtClean="0"/>
              <a:t>6/8/2021</a:t>
            </a:fld>
            <a:endParaRPr lang="en-US"/>
          </a:p>
        </p:txBody>
      </p:sp>
      <p:sp>
        <p:nvSpPr>
          <p:cNvPr id="6" name="Footer Placeholder 5">
            <a:extLst>
              <a:ext uri="{FF2B5EF4-FFF2-40B4-BE49-F238E27FC236}">
                <a16:creationId xmlns:a16="http://schemas.microsoft.com/office/drawing/2014/main" id="{8F515B14-A0B0-4CCF-8096-13A9B3F852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8DB497-F76A-40B0-A6EF-CBAA038396E3}"/>
              </a:ext>
            </a:extLst>
          </p:cNvPr>
          <p:cNvSpPr>
            <a:spLocks noGrp="1"/>
          </p:cNvSpPr>
          <p:nvPr>
            <p:ph type="sldNum" sz="quarter" idx="12"/>
          </p:nvPr>
        </p:nvSpPr>
        <p:spPr/>
        <p:txBody>
          <a:bodyPr/>
          <a:lstStyle/>
          <a:p>
            <a:fld id="{B8472020-BAC1-4471-8346-1A2CEF7651E2}" type="slidenum">
              <a:rPr lang="en-US" smtClean="0"/>
              <a:t>‹#›</a:t>
            </a:fld>
            <a:endParaRPr lang="en-US"/>
          </a:p>
        </p:txBody>
      </p:sp>
    </p:spTree>
    <p:extLst>
      <p:ext uri="{BB962C8B-B14F-4D97-AF65-F5344CB8AC3E}">
        <p14:creationId xmlns:p14="http://schemas.microsoft.com/office/powerpoint/2010/main" val="826076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D23B71-39A2-472D-A3DE-CCFCF4E7B6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668D29-3369-4E63-9025-966F85B2A9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593C7D-4F98-4E87-AFF7-95E53B6B1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F077C-DCCF-4232-8544-DD6B775B1C9B}" type="datetimeFigureOut">
              <a:rPr lang="en-US" smtClean="0"/>
              <a:t>6/8/2021</a:t>
            </a:fld>
            <a:endParaRPr lang="en-US"/>
          </a:p>
        </p:txBody>
      </p:sp>
      <p:sp>
        <p:nvSpPr>
          <p:cNvPr id="5" name="Footer Placeholder 4">
            <a:extLst>
              <a:ext uri="{FF2B5EF4-FFF2-40B4-BE49-F238E27FC236}">
                <a16:creationId xmlns:a16="http://schemas.microsoft.com/office/drawing/2014/main" id="{7B0937E0-61E3-4853-877D-C892A464DD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62D3DC-C778-4A55-90B9-2947026E15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472020-BAC1-4471-8346-1A2CEF7651E2}" type="slidenum">
              <a:rPr lang="en-US" smtClean="0"/>
              <a:t>‹#›</a:t>
            </a:fld>
            <a:endParaRPr lang="en-US"/>
          </a:p>
        </p:txBody>
      </p:sp>
    </p:spTree>
    <p:extLst>
      <p:ext uri="{BB962C8B-B14F-4D97-AF65-F5344CB8AC3E}">
        <p14:creationId xmlns:p14="http://schemas.microsoft.com/office/powerpoint/2010/main" val="2826313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8389D-B01B-470D-B49B-EBFF8E9488EC}"/>
              </a:ext>
            </a:extLst>
          </p:cNvPr>
          <p:cNvSpPr>
            <a:spLocks noGrp="1"/>
          </p:cNvSpPr>
          <p:nvPr>
            <p:ph type="ctrTitle"/>
          </p:nvPr>
        </p:nvSpPr>
        <p:spPr/>
        <p:txBody>
          <a:bodyPr/>
          <a:lstStyle/>
          <a:p>
            <a:r>
              <a:rPr lang="en-US" dirty="0"/>
              <a:t>Ski resort report	</a:t>
            </a:r>
          </a:p>
        </p:txBody>
      </p:sp>
      <p:sp>
        <p:nvSpPr>
          <p:cNvPr id="3" name="Subtitle 2">
            <a:extLst>
              <a:ext uri="{FF2B5EF4-FFF2-40B4-BE49-F238E27FC236}">
                <a16:creationId xmlns:a16="http://schemas.microsoft.com/office/drawing/2014/main" id="{FD8C5836-8C73-4C32-BABD-5CE214FF6349}"/>
              </a:ext>
            </a:extLst>
          </p:cNvPr>
          <p:cNvSpPr>
            <a:spLocks noGrp="1"/>
          </p:cNvSpPr>
          <p:nvPr>
            <p:ph type="subTitle" idx="1"/>
          </p:nvPr>
        </p:nvSpPr>
        <p:spPr/>
        <p:txBody>
          <a:bodyPr/>
          <a:lstStyle/>
          <a:p>
            <a:r>
              <a:rPr lang="en-US" dirty="0"/>
              <a:t>Xiao Yang</a:t>
            </a:r>
          </a:p>
        </p:txBody>
      </p:sp>
    </p:spTree>
    <p:extLst>
      <p:ext uri="{BB962C8B-B14F-4D97-AF65-F5344CB8AC3E}">
        <p14:creationId xmlns:p14="http://schemas.microsoft.com/office/powerpoint/2010/main" val="2975357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A585A-A1A5-4003-AA59-574F9243D6FC}"/>
              </a:ext>
            </a:extLst>
          </p:cNvPr>
          <p:cNvSpPr>
            <a:spLocks noGrp="1"/>
          </p:cNvSpPr>
          <p:nvPr>
            <p:ph type="title"/>
          </p:nvPr>
        </p:nvSpPr>
        <p:spPr/>
        <p:txBody>
          <a:bodyPr/>
          <a:lstStyle/>
          <a:p>
            <a:r>
              <a:rPr lang="en-US" b="0" i="0" dirty="0">
                <a:solidFill>
                  <a:srgbClr val="333333"/>
                </a:solidFill>
                <a:effectLst/>
                <a:latin typeface="Roboto" panose="02000000000000000000" pitchFamily="2" charset="0"/>
              </a:rPr>
              <a:t>Problem identification </a:t>
            </a:r>
            <a:endParaRPr lang="en-US" dirty="0"/>
          </a:p>
        </p:txBody>
      </p:sp>
      <p:sp>
        <p:nvSpPr>
          <p:cNvPr id="3" name="Content Placeholder 2">
            <a:extLst>
              <a:ext uri="{FF2B5EF4-FFF2-40B4-BE49-F238E27FC236}">
                <a16:creationId xmlns:a16="http://schemas.microsoft.com/office/drawing/2014/main" id="{A381F061-37FF-44EC-805F-8C72D6E1D658}"/>
              </a:ext>
            </a:extLst>
          </p:cNvPr>
          <p:cNvSpPr>
            <a:spLocks noGrp="1"/>
          </p:cNvSpPr>
          <p:nvPr>
            <p:ph idx="1"/>
          </p:nvPr>
        </p:nvSpPr>
        <p:spPr/>
        <p:txBody>
          <a:bodyPr/>
          <a:lstStyle/>
          <a:p>
            <a:r>
              <a:rPr lang="en-US" b="1" dirty="0"/>
              <a:t>What is the projected profit increase for the Big Mountain Resort of a new pricing strategy (compared to its current premium pricing strategy), for year 2021? What is possible pricing strategy that can provide a return of investment of the facilities?</a:t>
            </a:r>
            <a:endParaRPr lang="en-US" sz="2800" b="1" i="0" u="none" strike="noStrike" cap="none" dirty="0">
              <a:solidFill>
                <a:srgbClr val="000000"/>
              </a:solidFill>
              <a:latin typeface="Arial"/>
              <a:ea typeface="Arial"/>
              <a:cs typeface="Arial"/>
              <a:sym typeface="Arial"/>
            </a:endParaRPr>
          </a:p>
          <a:p>
            <a:endParaRPr lang="en-US" dirty="0"/>
          </a:p>
        </p:txBody>
      </p:sp>
    </p:spTree>
    <p:extLst>
      <p:ext uri="{BB962C8B-B14F-4D97-AF65-F5344CB8AC3E}">
        <p14:creationId xmlns:p14="http://schemas.microsoft.com/office/powerpoint/2010/main" val="3607966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27AEA-5B06-429C-BF19-201AB07245A1}"/>
              </a:ext>
            </a:extLst>
          </p:cNvPr>
          <p:cNvSpPr>
            <a:spLocks noGrp="1"/>
          </p:cNvSpPr>
          <p:nvPr>
            <p:ph type="title"/>
          </p:nvPr>
        </p:nvSpPr>
        <p:spPr>
          <a:xfrm>
            <a:off x="711200" y="161925"/>
            <a:ext cx="10515600" cy="1325563"/>
          </a:xfrm>
        </p:spPr>
        <p:txBody>
          <a:bodyPr/>
          <a:lstStyle/>
          <a:p>
            <a:r>
              <a:rPr lang="en-US" b="0" i="0" dirty="0">
                <a:solidFill>
                  <a:srgbClr val="333333"/>
                </a:solidFill>
                <a:effectLst/>
                <a:latin typeface="Roboto" panose="02000000000000000000" pitchFamily="2" charset="0"/>
              </a:rPr>
              <a:t>Recommendation and key findings</a:t>
            </a:r>
            <a:endParaRPr lang="en-US" dirty="0"/>
          </a:p>
        </p:txBody>
      </p:sp>
      <p:sp>
        <p:nvSpPr>
          <p:cNvPr id="3" name="Content Placeholder 2">
            <a:extLst>
              <a:ext uri="{FF2B5EF4-FFF2-40B4-BE49-F238E27FC236}">
                <a16:creationId xmlns:a16="http://schemas.microsoft.com/office/drawing/2014/main" id="{AED115B6-7669-4DE6-849A-452B39C27DF9}"/>
              </a:ext>
            </a:extLst>
          </p:cNvPr>
          <p:cNvSpPr>
            <a:spLocks noGrp="1"/>
          </p:cNvSpPr>
          <p:nvPr>
            <p:ph idx="1"/>
          </p:nvPr>
        </p:nvSpPr>
        <p:spPr>
          <a:xfrm>
            <a:off x="711200" y="1197122"/>
            <a:ext cx="10515600" cy="5498953"/>
          </a:xfrm>
        </p:spPr>
        <p:txBody>
          <a:bodyPr>
            <a:normAutofit fontScale="85000" lnSpcReduction="20000"/>
          </a:bodyPr>
          <a:lstStyle/>
          <a:p>
            <a:r>
              <a:rPr lang="en-US" dirty="0"/>
              <a:t>We recommend reducing 5 least used runs and adding 1 run for the following reasons</a:t>
            </a:r>
          </a:p>
          <a:p>
            <a:pPr lvl="1"/>
            <a:r>
              <a:rPr lang="en-US" dirty="0"/>
              <a:t>The ticket price of Big Mountain is already the highest among all the mountain resorts in Montana, so increasing ticket price will likely drive clients away when they compare prices about which resort to visit</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lnSpc>
                <a:spcPct val="100000"/>
              </a:lnSpc>
            </a:pPr>
            <a:r>
              <a:rPr lang="en-US" dirty="0"/>
              <a:t>Reducing 5 least used runs will reduce ticket price by $1.7, but saves maintenance cost for these runs</a:t>
            </a:r>
          </a:p>
          <a:p>
            <a:pPr lvl="1">
              <a:lnSpc>
                <a:spcPct val="100000"/>
              </a:lnSpc>
            </a:pPr>
            <a:r>
              <a:rPr lang="en-US" dirty="0"/>
              <a:t>Adding 1 run with 150ft vertical drop will increase ticket price by $1.55</a:t>
            </a:r>
          </a:p>
          <a:p>
            <a:pPr lvl="1">
              <a:lnSpc>
                <a:spcPct val="100000"/>
              </a:lnSpc>
            </a:pPr>
            <a:r>
              <a:rPr lang="en-US" dirty="0"/>
              <a:t>In total, the number of runs are reduced by 4, so the maintenance cost is reduced but the revenue will be kept almost the same</a:t>
            </a:r>
          </a:p>
        </p:txBody>
      </p:sp>
      <p:pic>
        <p:nvPicPr>
          <p:cNvPr id="4" name="Picture 3">
            <a:extLst>
              <a:ext uri="{FF2B5EF4-FFF2-40B4-BE49-F238E27FC236}">
                <a16:creationId xmlns:a16="http://schemas.microsoft.com/office/drawing/2014/main" id="{F32AA00A-D421-4742-9996-08A3E71B2D1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11200" y="2594827"/>
            <a:ext cx="4763497" cy="2462701"/>
          </a:xfrm>
          <a:prstGeom prst="rect">
            <a:avLst/>
          </a:prstGeom>
          <a:noFill/>
          <a:ln>
            <a:noFill/>
          </a:ln>
        </p:spPr>
      </p:pic>
      <p:pic>
        <p:nvPicPr>
          <p:cNvPr id="1026" name="Picture 2">
            <a:extLst>
              <a:ext uri="{FF2B5EF4-FFF2-40B4-BE49-F238E27FC236}">
                <a16:creationId xmlns:a16="http://schemas.microsoft.com/office/drawing/2014/main" id="{14CC5358-E3A6-443A-87A6-EC124982C0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1722" y="2522685"/>
            <a:ext cx="5044742" cy="2722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76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2DD65-E7B7-446C-B35E-051BBCBD2011}"/>
              </a:ext>
            </a:extLst>
          </p:cNvPr>
          <p:cNvSpPr>
            <a:spLocks noGrp="1"/>
          </p:cNvSpPr>
          <p:nvPr>
            <p:ph type="title"/>
          </p:nvPr>
        </p:nvSpPr>
        <p:spPr/>
        <p:txBody>
          <a:bodyPr/>
          <a:lstStyle/>
          <a:p>
            <a:r>
              <a:rPr lang="en-US" b="0" i="0" dirty="0">
                <a:solidFill>
                  <a:srgbClr val="333333"/>
                </a:solidFill>
                <a:effectLst/>
                <a:latin typeface="Roboto" panose="02000000000000000000" pitchFamily="2" charset="0"/>
              </a:rPr>
              <a:t>Modeling results and analysis</a:t>
            </a:r>
            <a:endParaRPr lang="en-US" dirty="0"/>
          </a:p>
        </p:txBody>
      </p:sp>
      <p:sp>
        <p:nvSpPr>
          <p:cNvPr id="3" name="Content Placeholder 2">
            <a:extLst>
              <a:ext uri="{FF2B5EF4-FFF2-40B4-BE49-F238E27FC236}">
                <a16:creationId xmlns:a16="http://schemas.microsoft.com/office/drawing/2014/main" id="{917AD9D7-CDFC-40F3-A39E-D258EFE66EB2}"/>
              </a:ext>
            </a:extLst>
          </p:cNvPr>
          <p:cNvSpPr>
            <a:spLocks noGrp="1"/>
          </p:cNvSpPr>
          <p:nvPr>
            <p:ph idx="1"/>
          </p:nvPr>
        </p:nvSpPr>
        <p:spPr/>
        <p:txBody>
          <a:bodyPr/>
          <a:lstStyle/>
          <a:p>
            <a:r>
              <a:rPr lang="en-US" dirty="0"/>
              <a:t>We modeled the ticket price based on the characteristics of the resorts, and analyzed 4 scenarios where we reduce runs, adding a run, increasing snow making area, and increasing the length of the longest run</a:t>
            </a:r>
          </a:p>
          <a:p>
            <a:r>
              <a:rPr lang="en-US" dirty="0"/>
              <a:t>What we found is that adding reducing 5 lease used runs will reduce ticket price by $1.7, and adding a run increase ticket price by $1.55, and the other two options do not change ticket price</a:t>
            </a:r>
          </a:p>
        </p:txBody>
      </p:sp>
    </p:spTree>
    <p:extLst>
      <p:ext uri="{BB962C8B-B14F-4D97-AF65-F5344CB8AC3E}">
        <p14:creationId xmlns:p14="http://schemas.microsoft.com/office/powerpoint/2010/main" val="293861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91C57-2563-4E44-B130-DCA2B1284F17}"/>
              </a:ext>
            </a:extLst>
          </p:cNvPr>
          <p:cNvSpPr>
            <a:spLocks noGrp="1"/>
          </p:cNvSpPr>
          <p:nvPr>
            <p:ph type="title"/>
          </p:nvPr>
        </p:nvSpPr>
        <p:spPr/>
        <p:txBody>
          <a:bodyPr/>
          <a:lstStyle/>
          <a:p>
            <a:r>
              <a:rPr lang="en-US" b="0" i="0" dirty="0">
                <a:solidFill>
                  <a:srgbClr val="333333"/>
                </a:solidFill>
                <a:effectLst/>
                <a:latin typeface="Roboto" panose="02000000000000000000" pitchFamily="2" charset="0"/>
              </a:rPr>
              <a:t>Summary and conclusion</a:t>
            </a:r>
            <a:endParaRPr lang="en-US" dirty="0"/>
          </a:p>
        </p:txBody>
      </p:sp>
      <p:sp>
        <p:nvSpPr>
          <p:cNvPr id="3" name="Content Placeholder 2">
            <a:extLst>
              <a:ext uri="{FF2B5EF4-FFF2-40B4-BE49-F238E27FC236}">
                <a16:creationId xmlns:a16="http://schemas.microsoft.com/office/drawing/2014/main" id="{E75F97A9-9AEB-4B1B-BBC0-F1F9572A786E}"/>
              </a:ext>
            </a:extLst>
          </p:cNvPr>
          <p:cNvSpPr>
            <a:spLocks noGrp="1"/>
          </p:cNvSpPr>
          <p:nvPr>
            <p:ph idx="1"/>
          </p:nvPr>
        </p:nvSpPr>
        <p:spPr/>
        <p:txBody>
          <a:bodyPr/>
          <a:lstStyle/>
          <a:p>
            <a:r>
              <a:rPr lang="en-US" dirty="0"/>
              <a:t>By building a predictive model of the ticket price based on resort characteristics, we recommend reducing 5 least used runs to reduce maintenance cost and add 1 new run with 150 ft vertical lift, so that the ticket price will be kept the same, but maintenance cost will be reduced – the overall net revenue </a:t>
            </a:r>
            <a:r>
              <a:rPr lang="en-US"/>
              <a:t>is increased. </a:t>
            </a:r>
            <a:endParaRPr lang="en-US" dirty="0"/>
          </a:p>
        </p:txBody>
      </p:sp>
    </p:spTree>
    <p:extLst>
      <p:ext uri="{BB962C8B-B14F-4D97-AF65-F5344CB8AC3E}">
        <p14:creationId xmlns:p14="http://schemas.microsoft.com/office/powerpoint/2010/main" val="1075440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316</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Roboto</vt:lpstr>
      <vt:lpstr>Office Theme</vt:lpstr>
      <vt:lpstr>Ski resort report </vt:lpstr>
      <vt:lpstr>Problem identification </vt:lpstr>
      <vt:lpstr>Recommendation and key findings</vt:lpstr>
      <vt:lpstr>Modeling results and analysis</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 resort report </dc:title>
  <dc:creator>Xiao Yang</dc:creator>
  <cp:lastModifiedBy>Xiao Yang</cp:lastModifiedBy>
  <cp:revision>9</cp:revision>
  <dcterms:created xsi:type="dcterms:W3CDTF">2021-06-04T00:53:43Z</dcterms:created>
  <dcterms:modified xsi:type="dcterms:W3CDTF">2021-06-09T00:33:45Z</dcterms:modified>
</cp:coreProperties>
</file>