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Paulo Gomes Mol" initials="MPGM" lastIdx="3" clrIdx="0">
    <p:extLst>
      <p:ext uri="{19B8F6BF-5375-455C-9EA6-DF929625EA0E}">
        <p15:presenceInfo xmlns:p15="http://schemas.microsoft.com/office/powerpoint/2012/main" xmlns="" userId="S-1-5-21-3989009376-3019306770-3840731997-2015" providerId="AD"/>
      </p:ext>
    </p:extLst>
  </p:cmAuthor>
  <p:cmAuthor id="2" name="Marcos Mol" initials="M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0T11:03:40.073" idx="1">
    <p:pos x="7447" y="791"/>
    <p:text>Sempre ter informações quando mencionar o grupo do resíduo, com a explicação sobre o que significa de acordo com a RDC ANVISA 306/04. Acionar a informação apenas ao clicar ou passar o mouse sobre.</p:text>
    <p:extLst>
      <p:ext uri="{C676402C-5697-4E1C-873F-D02D1690AC5C}">
        <p15:threadingInfo xmlns:p15="http://schemas.microsoft.com/office/powerpoint/2012/main" xmlns="" timeZoneBias="120"/>
      </p:ext>
    </p:extLst>
  </p:cm>
  <p:cm authorId="2" dt="2017-02-11T09:22:24.832" idx="1">
    <p:pos x="1363" y="426"/>
    <p:text>IRSS - Indicadores de Gerenciamento de Resíduos de Serviços de Saúde.
Nesta opção, o usuário deverá cadastrar os tipos de resíduos geralmente gerados no estabelecimento.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4594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248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70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61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10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1769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585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19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0697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09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79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B999-BB3B-4210-8072-E7B5CDC2B54D}" type="datetimeFigureOut">
              <a:rPr lang="pt-BR" smtClean="0"/>
              <a:pPr/>
              <a:t>11/02/2017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92E8-26A5-4194-90AC-C267DB09523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756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98630" y="2586506"/>
            <a:ext cx="1609859" cy="543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Trimestre Anterior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52529" y="6473783"/>
            <a:ext cx="1609859" cy="270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Fale Conosco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652528" y="2091741"/>
            <a:ext cx="1609859" cy="978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Gerar Novo Relatório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998631" y="1813772"/>
            <a:ext cx="1609859" cy="555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Trimestre Atual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998630" y="5043153"/>
            <a:ext cx="1609859" cy="543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Informar Trimestre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355464" y="4553756"/>
            <a:ext cx="1609859" cy="543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Visualizar Relatório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344730" y="5414494"/>
            <a:ext cx="1609859" cy="543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Visualizar Gráficos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52530" y="4825285"/>
            <a:ext cx="1609859" cy="978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Consultar Relatórios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07165" y="5586211"/>
            <a:ext cx="1167783" cy="70698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2992" y="4009088"/>
            <a:ext cx="896130" cy="1387161"/>
          </a:xfrm>
          <a:prstGeom prst="rect">
            <a:avLst/>
          </a:prstGeom>
        </p:spPr>
      </p:pic>
      <p:sp>
        <p:nvSpPr>
          <p:cNvPr id="14" name="Retângulo de cantos arredondados 13"/>
          <p:cNvSpPr/>
          <p:nvPr/>
        </p:nvSpPr>
        <p:spPr>
          <a:xfrm>
            <a:off x="5355464" y="292993"/>
            <a:ext cx="1609859" cy="1970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Entrada de dados (7 dias consecutivos): data (dia/mês); peso(kg); Grupo resíduo. 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344728" y="2581138"/>
            <a:ext cx="1609859" cy="543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Informar Período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686126" y="1694643"/>
            <a:ext cx="1609859" cy="1970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Entrada de dados (7 dias consecutivos): data (dia/mês); peso(kg); Grupo resíduo. 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9" name="Seta para a direita 18"/>
          <p:cNvSpPr/>
          <p:nvPr/>
        </p:nvSpPr>
        <p:spPr>
          <a:xfrm rot="20318691">
            <a:off x="2485623" y="2091741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108375">
            <a:off x="2457924" y="2654909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>
            <a:off x="4804023" y="2704879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7145421" y="2697363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 rot="1108375">
            <a:off x="4796305" y="5402532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 rot="20318691">
            <a:off x="4785249" y="4881400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rot="20318691">
            <a:off x="4785249" y="1674787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>
            <a:off x="7323346" y="5591487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 para a direita 27"/>
          <p:cNvSpPr/>
          <p:nvPr/>
        </p:nvSpPr>
        <p:spPr>
          <a:xfrm>
            <a:off x="7325725" y="4686300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693084" y="1061434"/>
            <a:ext cx="2387299" cy="3690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9916733" y="1661375"/>
            <a:ext cx="566671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Data</a:t>
            </a:r>
            <a:endParaRPr lang="pt-BR" sz="1200" dirty="0"/>
          </a:p>
        </p:txBody>
      </p:sp>
      <p:sp>
        <p:nvSpPr>
          <p:cNvPr id="31" name="Retângulo 30"/>
          <p:cNvSpPr/>
          <p:nvPr/>
        </p:nvSpPr>
        <p:spPr>
          <a:xfrm>
            <a:off x="10604021" y="1661374"/>
            <a:ext cx="566671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Peso 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11284455" y="1661374"/>
            <a:ext cx="566671" cy="2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/>
              <a:t>Obs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9916733" y="1206857"/>
            <a:ext cx="1934393" cy="3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Grupo 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9916732" y="2034864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9927463" y="2397613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9927462" y="2794714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9927461" y="3157463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9916732" y="3548128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9916731" y="3910877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0" name="Retângulo 39"/>
          <p:cNvSpPr/>
          <p:nvPr/>
        </p:nvSpPr>
        <p:spPr>
          <a:xfrm>
            <a:off x="9916730" y="4273626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1" name="Retângulo 40"/>
          <p:cNvSpPr/>
          <p:nvPr/>
        </p:nvSpPr>
        <p:spPr>
          <a:xfrm>
            <a:off x="10610042" y="2045597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10620773" y="2408346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3" name="Retângulo 42"/>
          <p:cNvSpPr/>
          <p:nvPr/>
        </p:nvSpPr>
        <p:spPr>
          <a:xfrm>
            <a:off x="10620772" y="2805447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10620771" y="3168196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5" name="Retângulo 44"/>
          <p:cNvSpPr/>
          <p:nvPr/>
        </p:nvSpPr>
        <p:spPr>
          <a:xfrm>
            <a:off x="10610042" y="3558861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6" name="Retângulo 45"/>
          <p:cNvSpPr/>
          <p:nvPr/>
        </p:nvSpPr>
        <p:spPr>
          <a:xfrm>
            <a:off x="10610041" y="3921610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7" name="Retângulo 46"/>
          <p:cNvSpPr/>
          <p:nvPr/>
        </p:nvSpPr>
        <p:spPr>
          <a:xfrm>
            <a:off x="10610040" y="4284359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8" name="Retângulo 47"/>
          <p:cNvSpPr/>
          <p:nvPr/>
        </p:nvSpPr>
        <p:spPr>
          <a:xfrm>
            <a:off x="11305499" y="2045595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9" name="Retângulo 48"/>
          <p:cNvSpPr/>
          <p:nvPr/>
        </p:nvSpPr>
        <p:spPr>
          <a:xfrm>
            <a:off x="11316230" y="2408344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11316229" y="2805445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1" name="Retângulo 50"/>
          <p:cNvSpPr/>
          <p:nvPr/>
        </p:nvSpPr>
        <p:spPr>
          <a:xfrm>
            <a:off x="11316228" y="3168194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11305499" y="3558859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3" name="Retângulo 52"/>
          <p:cNvSpPr/>
          <p:nvPr/>
        </p:nvSpPr>
        <p:spPr>
          <a:xfrm>
            <a:off x="11305498" y="3921608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11305497" y="4284357"/>
            <a:ext cx="566671" cy="257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10078999" y="5010950"/>
            <a:ext cx="1609859" cy="270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Fale Conosco</a:t>
            </a:r>
          </a:p>
        </p:txBody>
      </p:sp>
      <p:sp>
        <p:nvSpPr>
          <p:cNvPr id="56" name="Elipse 55"/>
          <p:cNvSpPr/>
          <p:nvPr/>
        </p:nvSpPr>
        <p:spPr>
          <a:xfrm>
            <a:off x="11538597" y="1255419"/>
            <a:ext cx="283336" cy="2479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Harrington" panose="04040505050A02020702" pitchFamily="82" charset="0"/>
              </a:rPr>
              <a:t>i</a:t>
            </a:r>
            <a:endParaRPr lang="pt-BR" sz="2000" dirty="0">
              <a:latin typeface="Harrington" panose="04040505050A02020702" pitchFamily="82" charset="0"/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10088445" y="249536"/>
            <a:ext cx="1609859" cy="6026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Proposta de tela (informações a serem inseridas)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648174" y="572095"/>
            <a:ext cx="1609859" cy="978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Cadastrar/ Alterar IRSS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880792" y="624048"/>
            <a:ext cx="283336" cy="2479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Harrington" panose="04040505050A02020702" pitchFamily="82" charset="0"/>
              </a:rPr>
              <a:t>i</a:t>
            </a:r>
            <a:endParaRPr lang="pt-BR" sz="2000" dirty="0">
              <a:latin typeface="Harrington" panose="04040505050A02020702" pitchFamily="82" charset="0"/>
            </a:endParaRPr>
          </a:p>
        </p:txBody>
      </p:sp>
      <p:sp>
        <p:nvSpPr>
          <p:cNvPr id="61" name="Seta para a direita 60"/>
          <p:cNvSpPr/>
          <p:nvPr/>
        </p:nvSpPr>
        <p:spPr>
          <a:xfrm>
            <a:off x="2474480" y="5169404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 para a direita 61"/>
          <p:cNvSpPr/>
          <p:nvPr/>
        </p:nvSpPr>
        <p:spPr>
          <a:xfrm>
            <a:off x="2496252" y="958810"/>
            <a:ext cx="360608" cy="27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994277" y="790515"/>
            <a:ext cx="1609859" cy="555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Selecionar resíduos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28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78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Paulo Gomes Mol</dc:creator>
  <cp:lastModifiedBy>Marcos Mol</cp:lastModifiedBy>
  <cp:revision>6</cp:revision>
  <dcterms:created xsi:type="dcterms:W3CDTF">2017-02-10T12:43:47Z</dcterms:created>
  <dcterms:modified xsi:type="dcterms:W3CDTF">2017-02-11T11:23:57Z</dcterms:modified>
</cp:coreProperties>
</file>